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66" r:id="rId3"/>
    <p:sldMasterId id="2147483767" r:id="rId4"/>
    <p:sldMasterId id="2147483768" r:id="rId5"/>
    <p:sldMasterId id="2147483769" r:id="rId6"/>
    <p:sldMasterId id="2147483770" r:id="rId7"/>
    <p:sldMasterId id="2147483771" r:id="rId8"/>
    <p:sldMasterId id="2147483772"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Lst>
  <p:sldSz cy="5143500" cx="9144000"/>
  <p:notesSz cx="6858000" cy="9144000"/>
  <p:embeddedFontLst>
    <p:embeddedFont>
      <p:font typeface="Roboto Slab"/>
      <p:regular r:id="rId42"/>
      <p:bold r:id="rId43"/>
    </p:embeddedFont>
    <p:embeddedFont>
      <p:font typeface="Roboto"/>
      <p:regular r:id="rId44"/>
      <p:bold r:id="rId45"/>
      <p:italic r:id="rId46"/>
      <p:boldItalic r:id="rId47"/>
    </p:embeddedFont>
    <p:embeddedFont>
      <p:font typeface="Libre Franklin"/>
      <p:regular r:id="rId48"/>
      <p:bold r:id="rId49"/>
      <p:italic r:id="rId50"/>
      <p:boldItalic r:id="rId51"/>
    </p:embeddedFont>
    <p:embeddedFont>
      <p:font typeface="Caveat"/>
      <p:regular r:id="rId52"/>
      <p:bold r:id="rId53"/>
    </p:embeddedFont>
    <p:embeddedFont>
      <p:font typeface="Arial Narrow"/>
      <p:regular r:id="rId54"/>
      <p:bold r:id="rId55"/>
      <p:italic r:id="rId56"/>
      <p:boldItalic r:id="rId57"/>
    </p:embeddedFont>
    <p:embeddedFont>
      <p:font typeface="Century Gothic"/>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font" Target="fonts/RobotoSlab-regular.fntdata"/><Relationship Id="rId41" Type="http://schemas.openxmlformats.org/officeDocument/2006/relationships/slide" Target="slides/slide31.xml"/><Relationship Id="rId44" Type="http://schemas.openxmlformats.org/officeDocument/2006/relationships/font" Target="fonts/Roboto-regular.fntdata"/><Relationship Id="rId43" Type="http://schemas.openxmlformats.org/officeDocument/2006/relationships/font" Target="fonts/RobotoSlab-bold.fntdata"/><Relationship Id="rId46" Type="http://schemas.openxmlformats.org/officeDocument/2006/relationships/font" Target="fonts/Roboto-italic.fntdata"/><Relationship Id="rId45" Type="http://schemas.openxmlformats.org/officeDocument/2006/relationships/font" Target="fonts/Roboto-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Master" Target="slideMasters/slideMaster7.xml"/><Relationship Id="rId48" Type="http://schemas.openxmlformats.org/officeDocument/2006/relationships/font" Target="fonts/LibreFranklin-regular.fntdata"/><Relationship Id="rId47" Type="http://schemas.openxmlformats.org/officeDocument/2006/relationships/font" Target="fonts/Roboto-boldItalic.fntdata"/><Relationship Id="rId49" Type="http://schemas.openxmlformats.org/officeDocument/2006/relationships/font" Target="fonts/LibreFranklin-bold.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slideMaster" Target="slideMasters/slideMaster6.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1" Type="http://schemas.openxmlformats.org/officeDocument/2006/relationships/font" Target="fonts/CenturyGothic-boldItalic.fntdata"/><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60" Type="http://schemas.openxmlformats.org/officeDocument/2006/relationships/font" Target="fonts/CenturyGothic-italic.fntdata"/><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font" Target="fonts/LibreFranklin-boldItalic.fntdata"/><Relationship Id="rId50" Type="http://schemas.openxmlformats.org/officeDocument/2006/relationships/font" Target="fonts/LibreFranklin-italic.fntdata"/><Relationship Id="rId53" Type="http://schemas.openxmlformats.org/officeDocument/2006/relationships/font" Target="fonts/Caveat-bold.fntdata"/><Relationship Id="rId52" Type="http://schemas.openxmlformats.org/officeDocument/2006/relationships/font" Target="fonts/Caveat-regular.fntdata"/><Relationship Id="rId11" Type="http://schemas.openxmlformats.org/officeDocument/2006/relationships/slide" Target="slides/slide1.xml"/><Relationship Id="rId55" Type="http://schemas.openxmlformats.org/officeDocument/2006/relationships/font" Target="fonts/ArialNarrow-bold.fntdata"/><Relationship Id="rId10" Type="http://schemas.openxmlformats.org/officeDocument/2006/relationships/notesMaster" Target="notesMasters/notesMaster1.xml"/><Relationship Id="rId54" Type="http://schemas.openxmlformats.org/officeDocument/2006/relationships/font" Target="fonts/ArialNarrow-regular.fntdata"/><Relationship Id="rId13" Type="http://schemas.openxmlformats.org/officeDocument/2006/relationships/slide" Target="slides/slide3.xml"/><Relationship Id="rId57" Type="http://schemas.openxmlformats.org/officeDocument/2006/relationships/font" Target="fonts/ArialNarrow-boldItalic.fntdata"/><Relationship Id="rId12" Type="http://schemas.openxmlformats.org/officeDocument/2006/relationships/slide" Target="slides/slide2.xml"/><Relationship Id="rId56" Type="http://schemas.openxmlformats.org/officeDocument/2006/relationships/font" Target="fonts/ArialNarrow-italic.fntdata"/><Relationship Id="rId15" Type="http://schemas.openxmlformats.org/officeDocument/2006/relationships/slide" Target="slides/slide5.xml"/><Relationship Id="rId59" Type="http://schemas.openxmlformats.org/officeDocument/2006/relationships/font" Target="fonts/CenturyGothic-bold.fntdata"/><Relationship Id="rId14" Type="http://schemas.openxmlformats.org/officeDocument/2006/relationships/slide" Target="slides/slide4.xml"/><Relationship Id="rId58" Type="http://schemas.openxmlformats.org/officeDocument/2006/relationships/font" Target="fonts/CenturyGothic-regular.fntdata"/><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estbeds.noaa.gov/"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estbeds.noaa.gov/"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estbeds.noaa.gov/"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estbeds.noaa.gov/"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1b93437c874_0_0:notes"/>
          <p:cNvSpPr txBox="1"/>
          <p:nvPr>
            <p:ph idx="1" type="body"/>
          </p:nvPr>
        </p:nvSpPr>
        <p:spPr>
          <a:xfrm>
            <a:off x="685800" y="4648200"/>
            <a:ext cx="5486400" cy="38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chemeClr val="dk2"/>
                </a:solidFill>
                <a:latin typeface="Libre Franklin"/>
                <a:ea typeface="Libre Franklin"/>
                <a:cs typeface="Libre Franklin"/>
                <a:sym typeface="Libre Franklin"/>
              </a:rPr>
              <a:t>Presentation for the NOAA Booth at AMS, Jan 11,, 2023</a:t>
            </a:r>
            <a:endParaRPr sz="900">
              <a:solidFill>
                <a:schemeClr val="dk2"/>
              </a:solidFill>
              <a:latin typeface="Libre Franklin"/>
              <a:ea typeface="Libre Franklin"/>
              <a:cs typeface="Libre Franklin"/>
              <a:sym typeface="Libre Franklin"/>
            </a:endParaRPr>
          </a:p>
          <a:p>
            <a:pPr indent="0" lvl="0" marL="0" rtl="0" algn="l">
              <a:lnSpc>
                <a:spcPct val="100000"/>
              </a:lnSpc>
              <a:spcBef>
                <a:spcPts val="0"/>
              </a:spcBef>
              <a:spcAft>
                <a:spcPts val="0"/>
              </a:spcAft>
              <a:buSzPts val="1100"/>
              <a:buNone/>
            </a:pPr>
            <a:r>
              <a:t/>
            </a:r>
            <a:endParaRPr sz="1000"/>
          </a:p>
        </p:txBody>
      </p:sp>
      <p:sp>
        <p:nvSpPr>
          <p:cNvPr id="735" name="Google Shape;735;g1b93437c874_0_0:notes"/>
          <p:cNvSpPr/>
          <p:nvPr>
            <p:ph idx="2" type="sldImg"/>
          </p:nvPr>
        </p:nvSpPr>
        <p:spPr>
          <a:xfrm>
            <a:off x="-228600" y="381000"/>
            <a:ext cx="7315200" cy="41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23181f8ede6_0_108:notes"/>
          <p:cNvSpPr/>
          <p:nvPr>
            <p:ph idx="2" type="sldImg"/>
          </p:nvPr>
        </p:nvSpPr>
        <p:spPr>
          <a:xfrm>
            <a:off x="-207049" y="381000"/>
            <a:ext cx="7272000" cy="4113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4" name="Google Shape;844;g23181f8ede6_0_108:notes"/>
          <p:cNvSpPr txBox="1"/>
          <p:nvPr>
            <p:ph idx="1" type="body"/>
          </p:nvPr>
        </p:nvSpPr>
        <p:spPr>
          <a:xfrm>
            <a:off x="685800" y="4648201"/>
            <a:ext cx="5486400" cy="381000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sz="1600">
              <a:latin typeface="Arial"/>
              <a:ea typeface="Arial"/>
              <a:cs typeface="Arial"/>
              <a:sym typeface="Arial"/>
            </a:endParaRPr>
          </a:p>
        </p:txBody>
      </p:sp>
      <p:sp>
        <p:nvSpPr>
          <p:cNvPr id="845" name="Google Shape;845;g23181f8ede6_0_108:notes"/>
          <p:cNvSpPr txBox="1"/>
          <p:nvPr>
            <p:ph idx="12" type="sldNum"/>
          </p:nvPr>
        </p:nvSpPr>
        <p:spPr>
          <a:xfrm>
            <a:off x="3884613" y="8685214"/>
            <a:ext cx="2971800" cy="457200"/>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25b482ce221_0_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5" name="Google Shape;855;g25b482ce221_0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SzPts val="1100"/>
              <a:buNone/>
            </a:pPr>
            <a:r>
              <a:t/>
            </a:r>
            <a:endParaRPr/>
          </a:p>
          <a:p>
            <a:pPr indent="0" lvl="0" marL="0" rtl="0" algn="l">
              <a:lnSpc>
                <a:spcPct val="100000"/>
              </a:lnSpc>
              <a:spcBef>
                <a:spcPts val="1000"/>
              </a:spcBef>
              <a:spcAft>
                <a:spcPts val="0"/>
              </a:spcAft>
              <a:buClr>
                <a:schemeClr val="dk1"/>
              </a:buClr>
              <a:buSzPts val="1100"/>
              <a:buFont typeface="Arial"/>
              <a:buNone/>
            </a:pPr>
            <a:r>
              <a:rPr lang="en-US"/>
              <a:t>Motivated by attributes of the JPSS VIIRS fire radiative power (FRP) product and NWS recognized the FRP could improve smoke forecasts with higher spatial resolution to address smoke forecast deficiencies in complex terrains.</a:t>
            </a:r>
            <a:endParaRPr/>
          </a:p>
          <a:p>
            <a:pPr indent="0" lvl="0" marL="0" rtl="0" algn="l">
              <a:lnSpc>
                <a:spcPct val="100000"/>
              </a:lnSpc>
              <a:spcBef>
                <a:spcPts val="1000"/>
              </a:spcBef>
              <a:spcAft>
                <a:spcPts val="0"/>
              </a:spcAft>
              <a:buClr>
                <a:schemeClr val="dk1"/>
              </a:buClr>
              <a:buSzPts val="1100"/>
              <a:buFont typeface="Arial"/>
              <a:buNone/>
            </a:pPr>
            <a:r>
              <a:rPr lang="en-US"/>
              <a:t>Stakeholders include US Forest Service National Interagency Fire Center, WFO IMETs</a:t>
            </a:r>
            <a:endParaRPr/>
          </a:p>
          <a:p>
            <a:pPr indent="0" lvl="0" marL="0" rtl="0" algn="l">
              <a:lnSpc>
                <a:spcPct val="100000"/>
              </a:lnSpc>
              <a:spcBef>
                <a:spcPts val="1000"/>
              </a:spcBef>
              <a:spcAft>
                <a:spcPts val="100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25b44e675f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3" name="Google Shape;863;g25b44e675f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100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1b205bddf09_0_14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1" name="Google Shape;871;g1b205bddf09_0_14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SzPts val="1100"/>
              <a:buNone/>
            </a:pPr>
            <a:r>
              <a:t/>
            </a:r>
            <a:endParaRPr/>
          </a:p>
          <a:p>
            <a:pPr indent="0" lvl="0" marL="0" rtl="0" algn="l">
              <a:lnSpc>
                <a:spcPct val="100000"/>
              </a:lnSpc>
              <a:spcBef>
                <a:spcPts val="1000"/>
              </a:spcBef>
              <a:spcAft>
                <a:spcPts val="0"/>
              </a:spcAft>
              <a:buClr>
                <a:schemeClr val="dk1"/>
              </a:buClr>
              <a:buSzPts val="1100"/>
              <a:buFont typeface="Arial"/>
              <a:buNone/>
            </a:pPr>
            <a:r>
              <a:rPr lang="en-US"/>
              <a:t>Motivated by attributes of the JPSS VIIRS fire radiative power (FRP) product and NWS recognized the FRP could improve smoke forecasts with higher spatial resolution to address smoke forecast deficiencies in complex terrains.</a:t>
            </a:r>
            <a:endParaRPr/>
          </a:p>
          <a:p>
            <a:pPr indent="0" lvl="0" marL="0" rtl="0" algn="l">
              <a:lnSpc>
                <a:spcPct val="100000"/>
              </a:lnSpc>
              <a:spcBef>
                <a:spcPts val="1000"/>
              </a:spcBef>
              <a:spcAft>
                <a:spcPts val="0"/>
              </a:spcAft>
              <a:buClr>
                <a:schemeClr val="dk1"/>
              </a:buClr>
              <a:buSzPts val="1100"/>
              <a:buFont typeface="Arial"/>
              <a:buNone/>
            </a:pPr>
            <a:r>
              <a:rPr lang="en-US"/>
              <a:t>Stakeholders include US Forest Service National Interagency Fire Center, WFO IMETs</a:t>
            </a:r>
            <a:endParaRPr/>
          </a:p>
          <a:p>
            <a:pPr indent="0" lvl="0" marL="0" rtl="0" algn="l">
              <a:lnSpc>
                <a:spcPct val="100000"/>
              </a:lnSpc>
              <a:spcBef>
                <a:spcPts val="1000"/>
              </a:spcBef>
              <a:spcAft>
                <a:spcPts val="100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1b205bddf09_0_1710:notes"/>
          <p:cNvSpPr/>
          <p:nvPr>
            <p:ph idx="2" type="sldImg"/>
          </p:nvPr>
        </p:nvSpPr>
        <p:spPr>
          <a:xfrm>
            <a:off x="-207049" y="381000"/>
            <a:ext cx="7272000" cy="4113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9" name="Google Shape;879;g1b205bddf09_0_1710:notes"/>
          <p:cNvSpPr txBox="1"/>
          <p:nvPr>
            <p:ph idx="1" type="body"/>
          </p:nvPr>
        </p:nvSpPr>
        <p:spPr>
          <a:xfrm>
            <a:off x="685800" y="4648201"/>
            <a:ext cx="5486400" cy="3810000"/>
          </a:xfrm>
          <a:prstGeom prst="rect">
            <a:avLst/>
          </a:prstGeom>
          <a:noFill/>
          <a:ln>
            <a:noFill/>
          </a:ln>
        </p:spPr>
        <p:txBody>
          <a:bodyPr anchorCtr="0" anchor="t" bIns="45650" lIns="91300" spcFirstLastPara="1" rIns="91300" wrap="square" tIns="45650">
            <a:noAutofit/>
          </a:bodyPr>
          <a:lstStyle/>
          <a:p>
            <a:pPr indent="-330200" lvl="0" marL="457200" rtl="0" algn="l">
              <a:spcBef>
                <a:spcPts val="0"/>
              </a:spcBef>
              <a:spcAft>
                <a:spcPts val="0"/>
              </a:spcAft>
              <a:buClr>
                <a:schemeClr val="dk1"/>
              </a:buClr>
              <a:buSzPts val="1600"/>
              <a:buChar char="●"/>
            </a:pPr>
            <a:r>
              <a:rPr lang="en-US" sz="1600">
                <a:latin typeface="Arial"/>
                <a:ea typeface="Arial"/>
                <a:cs typeface="Arial"/>
                <a:sym typeface="Arial"/>
              </a:rPr>
              <a:t>Good example of the value of sat obs based on their impact on modeling/forecasting</a:t>
            </a:r>
            <a:endParaRPr sz="1600">
              <a:latin typeface="Arial"/>
              <a:ea typeface="Arial"/>
              <a:cs typeface="Arial"/>
              <a:sym typeface="Arial"/>
            </a:endParaRPr>
          </a:p>
          <a:p>
            <a:pPr indent="-330200" lvl="0" marL="457200" rtl="0" algn="l">
              <a:spcBef>
                <a:spcPts val="0"/>
              </a:spcBef>
              <a:spcAft>
                <a:spcPts val="0"/>
              </a:spcAft>
              <a:buClr>
                <a:schemeClr val="dk1"/>
              </a:buClr>
              <a:buSzPts val="1600"/>
              <a:buChar char="●"/>
            </a:pPr>
            <a:r>
              <a:rPr lang="en-US" sz="1600">
                <a:latin typeface="Arial"/>
                <a:ea typeface="Arial"/>
                <a:cs typeface="Arial"/>
                <a:sym typeface="Arial"/>
              </a:rPr>
              <a:t>JPSS VIIRS = Visible Infrared Imaging Radiometer Suite (VIIRS)</a:t>
            </a:r>
            <a:endParaRPr sz="1600">
              <a:latin typeface="Arial"/>
              <a:ea typeface="Arial"/>
              <a:cs typeface="Arial"/>
              <a:sym typeface="Arial"/>
            </a:endParaRPr>
          </a:p>
        </p:txBody>
      </p:sp>
      <p:sp>
        <p:nvSpPr>
          <p:cNvPr id="880" name="Google Shape;880;g1b205bddf09_0_1710:notes"/>
          <p:cNvSpPr txBox="1"/>
          <p:nvPr>
            <p:ph idx="12" type="sldNum"/>
          </p:nvPr>
        </p:nvSpPr>
        <p:spPr>
          <a:xfrm>
            <a:off x="3884613" y="8685214"/>
            <a:ext cx="2971800" cy="457200"/>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25acae2894a_0_7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1" name="Google Shape;891;g25acae2894a_0_7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Thanks to Sarah Trojniak, AMS 2023 presentation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MRMS max is in convective cell in AZ - 4.2</a:t>
            </a:r>
            <a:endParaRPr/>
          </a:p>
          <a:p>
            <a:pPr indent="0" lvl="0" marL="0" rtl="0" algn="l">
              <a:lnSpc>
                <a:spcPct val="100000"/>
              </a:lnSpc>
              <a:spcBef>
                <a:spcPts val="0"/>
              </a:spcBef>
              <a:spcAft>
                <a:spcPts val="0"/>
              </a:spcAft>
              <a:buSzPts val="1100"/>
              <a:buNone/>
            </a:pPr>
            <a:r>
              <a:rPr lang="en-US"/>
              <a:t>HRRR max in northeastern KS as part of heavy rain event in KS/MO developing - 3.52</a:t>
            </a:r>
            <a:endParaRPr/>
          </a:p>
          <a:p>
            <a:pPr indent="0" lvl="0" marL="0" rtl="0" algn="l">
              <a:lnSpc>
                <a:spcPct val="100000"/>
              </a:lnSpc>
              <a:spcBef>
                <a:spcPts val="0"/>
              </a:spcBef>
              <a:spcAft>
                <a:spcPts val="0"/>
              </a:spcAft>
              <a:buSzPts val="1100"/>
              <a:buNone/>
            </a:pPr>
            <a:r>
              <a:rPr lang="en-US"/>
              <a:t>LAM - nearly every cell has &gt;1.75”</a:t>
            </a:r>
            <a:endParaRPr/>
          </a:p>
          <a:p>
            <a:pPr indent="0" lvl="0" marL="0" rtl="0" algn="l">
              <a:lnSpc>
                <a:spcPct val="100000"/>
              </a:lnSpc>
              <a:spcBef>
                <a:spcPts val="0"/>
              </a:spcBef>
              <a:spcAft>
                <a:spcPts val="0"/>
              </a:spcAft>
              <a:buSzPts val="1100"/>
              <a:buNone/>
            </a:pPr>
            <a:r>
              <a:rPr lang="en-US"/>
              <a:t>RRFS1 - </a:t>
            </a:r>
            <a:r>
              <a:rPr lang="en-US">
                <a:solidFill>
                  <a:schemeClr val="dk1"/>
                </a:solidFill>
              </a:rPr>
              <a:t>nearly every cell has &gt;3”</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25acae2894a_0_2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2" name="Google Shape;912;g25acae2894a_0_2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Also – from HWT Accomplishment of UFS R2O project: “</a:t>
            </a:r>
            <a:r>
              <a:rPr lang="en-US">
                <a:solidFill>
                  <a:schemeClr val="dk1"/>
                </a:solidFill>
              </a:rPr>
              <a:t>HWT + FFaIR testbeds &amp; feedback for RRFS and 3DRTMA</a:t>
            </a:r>
            <a:r>
              <a:rPr lang="en-US"/>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2318fd3907a_1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2318fd3907a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two projects:</a:t>
            </a:r>
            <a:endParaRPr/>
          </a:p>
          <a:p>
            <a:pPr indent="0" lvl="0" marL="0" rtl="0" algn="l">
              <a:spcBef>
                <a:spcPts val="0"/>
              </a:spcBef>
              <a:spcAft>
                <a:spcPts val="0"/>
              </a:spcAft>
              <a:buNone/>
            </a:pPr>
            <a:r>
              <a:rPr lang="en-US"/>
              <a:t>Ben Green (PI) and Vijay Tallapragada - Swapping out physics schemes in UFS prototypes (most work done with P3 and P5, some with P7, then contractor turnover and funding lapse hit before P8 was finalized. Thompson was tested, evaluated well, and is being implemented in NCEPs GEFSv13/GFSv17.</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Xin-Zhong Liand (PI) and Yuejian Zhu - Making the </a:t>
            </a:r>
            <a:r>
              <a:rPr lang="en-US"/>
              <a:t>prototypes</a:t>
            </a:r>
            <a:r>
              <a:rPr lang="en-US"/>
              <a:t> into Ensembles (EP1, EP2, EP3).  Ensembling strategy worked out in this project is being used for GEFSv13.</a:t>
            </a:r>
            <a:endParaRPr/>
          </a:p>
        </p:txBody>
      </p:sp>
      <p:sp>
        <p:nvSpPr>
          <p:cNvPr id="921" name="Google Shape;921;g2318fd3907a_1_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1b205bddf09_0_5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1" name="Google Shape;931;g1b205bddf09_0_5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https://www.testbeds.noaa.gov/</a:t>
            </a:r>
            <a:endParaRPr/>
          </a:p>
        </p:txBody>
      </p:sp>
      <p:sp>
        <p:nvSpPr>
          <p:cNvPr id="932" name="Google Shape;932;g1b205bddf09_0_5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25b482ce221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25b482ce22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g25b482ce221_0_1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1b205bddf09_0_1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5" name="Google Shape;745;g1b205bddf09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40"/>
              </a:spcBef>
              <a:spcAft>
                <a:spcPts val="0"/>
              </a:spcAft>
              <a:buSzPts val="1100"/>
              <a:buNone/>
            </a:pPr>
            <a:r>
              <a:rPr lang="en-US"/>
              <a:t>After slide from Readiness Levels workshop, May 2020, presentation by Dr. Gary Matlock; graphic from that presentation</a:t>
            </a:r>
            <a:endParaRPr/>
          </a:p>
          <a:p>
            <a:pPr indent="0" lvl="0" marL="0" rtl="0" algn="l">
              <a:lnSpc>
                <a:spcPct val="100000"/>
              </a:lnSpc>
              <a:spcBef>
                <a:spcPts val="1000"/>
              </a:spcBef>
              <a:spcAft>
                <a:spcPts val="0"/>
              </a:spcAft>
              <a:buSzPts val="1100"/>
              <a:buNone/>
            </a:pPr>
            <a:r>
              <a:rPr lang="en-US"/>
              <a:t>NOAA’s mission: science, service, and stewardship </a:t>
            </a:r>
            <a:endParaRPr/>
          </a:p>
          <a:p>
            <a:pPr indent="0" lvl="0" marL="0" rtl="0" algn="l">
              <a:lnSpc>
                <a:spcPct val="100000"/>
              </a:lnSpc>
              <a:spcBef>
                <a:spcPts val="1000"/>
              </a:spcBef>
              <a:spcAft>
                <a:spcPts val="0"/>
              </a:spcAft>
              <a:buClr>
                <a:schemeClr val="dk1"/>
              </a:buClr>
              <a:buSzPts val="1100"/>
              <a:buFont typeface="Arial"/>
              <a:buNone/>
            </a:pPr>
            <a:r>
              <a:rPr lang="en-US"/>
              <a:t>1. To understand and predict changes in climate, weather, oceans and coasts</a:t>
            </a:r>
            <a:endParaRPr/>
          </a:p>
          <a:p>
            <a:pPr indent="0" lvl="0" marL="0" rtl="0" algn="l">
              <a:lnSpc>
                <a:spcPct val="100000"/>
              </a:lnSpc>
              <a:spcBef>
                <a:spcPts val="1000"/>
              </a:spcBef>
              <a:spcAft>
                <a:spcPts val="0"/>
              </a:spcAft>
              <a:buClr>
                <a:schemeClr val="dk1"/>
              </a:buClr>
              <a:buSzPts val="1100"/>
              <a:buFont typeface="Arial"/>
              <a:buNone/>
            </a:pPr>
            <a:r>
              <a:rPr lang="en-US"/>
              <a:t>2. To share that knowledge and information with others</a:t>
            </a:r>
            <a:endParaRPr/>
          </a:p>
          <a:p>
            <a:pPr indent="0" lvl="0" marL="0" rtl="0" algn="l">
              <a:lnSpc>
                <a:spcPct val="100000"/>
              </a:lnSpc>
              <a:spcBef>
                <a:spcPts val="1000"/>
              </a:spcBef>
              <a:spcAft>
                <a:spcPts val="0"/>
              </a:spcAft>
              <a:buClr>
                <a:schemeClr val="dk1"/>
              </a:buClr>
              <a:buSzPts val="1100"/>
              <a:buFont typeface="Arial"/>
              <a:buNone/>
            </a:pPr>
            <a:r>
              <a:rPr lang="en-US"/>
              <a:t>3. To conserve and manage coastal and marine ecosystems</a:t>
            </a:r>
            <a:endParaRPr/>
          </a:p>
          <a:p>
            <a:pPr indent="0" lvl="0" marL="0" rtl="0" algn="l">
              <a:lnSpc>
                <a:spcPct val="100000"/>
              </a:lnSpc>
              <a:spcBef>
                <a:spcPts val="1000"/>
              </a:spcBef>
              <a:spcAft>
                <a:spcPts val="0"/>
              </a:spcAft>
              <a:buClr>
                <a:schemeClr val="dk1"/>
              </a:buClr>
              <a:buSzPts val="1100"/>
              <a:buFont typeface="Arial"/>
              <a:buNone/>
            </a:pPr>
            <a:r>
              <a:t/>
            </a:r>
            <a:endParaRPr/>
          </a:p>
          <a:p>
            <a:pPr indent="0" lvl="0" marL="0" rtl="0" algn="l">
              <a:lnSpc>
                <a:spcPct val="100000"/>
              </a:lnSpc>
              <a:spcBef>
                <a:spcPts val="1000"/>
              </a:spcBef>
              <a:spcAft>
                <a:spcPts val="100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2318fd3964b_1_3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2318fd3964b_1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g2318fd3964b_1_37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1b93437c874_0_7:notes"/>
          <p:cNvSpPr txBox="1"/>
          <p:nvPr>
            <p:ph idx="1" type="body"/>
          </p:nvPr>
        </p:nvSpPr>
        <p:spPr>
          <a:xfrm>
            <a:off x="685800" y="4648200"/>
            <a:ext cx="5486400" cy="3810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000"/>
          </a:p>
        </p:txBody>
      </p:sp>
      <p:sp>
        <p:nvSpPr>
          <p:cNvPr id="953" name="Google Shape;953;g1b93437c874_0_7:notes"/>
          <p:cNvSpPr/>
          <p:nvPr>
            <p:ph idx="2" type="sldImg"/>
          </p:nvPr>
        </p:nvSpPr>
        <p:spPr>
          <a:xfrm>
            <a:off x="-228600" y="381000"/>
            <a:ext cx="7315200" cy="41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3" name="Google Shape;96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this prompted an idea that TBPGs are more a carpool lane than an express lane – with all the collaboration and interaction of a getting in a car for a road trip!</a:t>
            </a:r>
            <a:endParaRPr/>
          </a:p>
        </p:txBody>
      </p:sp>
      <p:sp>
        <p:nvSpPr>
          <p:cNvPr id="964" name="Google Shape;964;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9" name="Google Shape;96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u="sng">
                <a:solidFill>
                  <a:schemeClr val="hlink"/>
                </a:solidFill>
                <a:hlinkClick r:id="rId2"/>
              </a:rPr>
              <a:t>https://www.testbeds.noaa.gov/</a:t>
            </a:r>
            <a:r>
              <a:rPr lang="en-US"/>
              <a:t>  Most conduct experiments to test </a:t>
            </a:r>
            <a:endParaRPr/>
          </a:p>
          <a:p>
            <a:pPr indent="0" lvl="0" marL="0" rtl="0" algn="l">
              <a:lnSpc>
                <a:spcPct val="100000"/>
              </a:lnSpc>
              <a:spcBef>
                <a:spcPts val="0"/>
              </a:spcBef>
              <a:spcAft>
                <a:spcPts val="0"/>
              </a:spcAft>
              <a:buClr>
                <a:schemeClr val="dk1"/>
              </a:buClr>
              <a:buSzPts val="1100"/>
              <a:buFont typeface="Arial"/>
              <a:buNone/>
            </a:pPr>
            <a:r>
              <a:rPr lang="en-US"/>
              <a:t>HMT Winter Weather and Flash Flood &amp; Intense Rainfall Expts</a:t>
            </a:r>
            <a:endParaRPr/>
          </a:p>
          <a:p>
            <a:pPr indent="0" lvl="0" marL="0" rtl="0" algn="l">
              <a:lnSpc>
                <a:spcPct val="100000"/>
              </a:lnSpc>
              <a:spcBef>
                <a:spcPts val="0"/>
              </a:spcBef>
              <a:spcAft>
                <a:spcPts val="0"/>
              </a:spcAft>
              <a:buClr>
                <a:schemeClr val="dk1"/>
              </a:buClr>
              <a:buSzPts val="1100"/>
              <a:buFont typeface="Arial"/>
              <a:buNone/>
            </a:pPr>
            <a:r>
              <a:rPr lang="en-US"/>
              <a:t>Comment on “user needs” –most are working with already determined needs; although many are refining those through work with WFO’s and EM’s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970" name="Google Shape;970;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2318fd3964b_1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9" name="Google Shape;979;g2318fd3964b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rgbClr val="000000"/>
              </a:buClr>
              <a:buSzPts val="1400"/>
              <a:buFont typeface="Arial"/>
              <a:buNone/>
            </a:pPr>
            <a:r>
              <a:rPr lang="en-US">
                <a:latin typeface="Times New Roman"/>
                <a:ea typeface="Times New Roman"/>
                <a:cs typeface="Times New Roman"/>
                <a:sym typeface="Times New Roman"/>
              </a:rPr>
              <a:t>WCOSS is composed of primary and backup operational supercomputing systems, storage resources, wide area network, support services, and developmental computing systems.</a:t>
            </a:r>
            <a:endParaRPr>
              <a:latin typeface="Times New Roman"/>
              <a:ea typeface="Times New Roman"/>
              <a:cs typeface="Times New Roman"/>
              <a:sym typeface="Times New Roman"/>
            </a:endParaRPr>
          </a:p>
          <a:p>
            <a:pPr indent="0" lvl="0" marL="0" rtl="0" algn="l">
              <a:lnSpc>
                <a:spcPct val="100000"/>
              </a:lnSpc>
              <a:spcBef>
                <a:spcPts val="360"/>
              </a:spcBef>
              <a:spcAft>
                <a:spcPts val="0"/>
              </a:spcAft>
              <a:buClr>
                <a:srgbClr val="000000"/>
              </a:buClr>
              <a:buSzPts val="1400"/>
              <a:buFont typeface="Arial"/>
              <a:buNone/>
            </a:pPr>
            <a:r>
              <a:rPr lang="en-US">
                <a:latin typeface="Times New Roman"/>
                <a:ea typeface="Times New Roman"/>
                <a:cs typeface="Times New Roman"/>
                <a:sym typeface="Times New Roman"/>
              </a:rPr>
              <a:t>earlier system “being antiquated” — </a:t>
            </a:r>
            <a:r>
              <a:rPr lang="en-US" sz="1200">
                <a:latin typeface="Times New Roman"/>
                <a:ea typeface="Times New Roman"/>
                <a:cs typeface="Times New Roman"/>
                <a:sym typeface="Times New Roman"/>
              </a:rPr>
              <a:t>HEMS operators are extremely sensitive to changing and/or adverse weather conditions and need weather information presented for non-weather experts quickly and effectively. To meet this need, the interactive tools were adapted to display high resolution grids of critical weather parameters, particularly cloud ceiling and surface visibility. Using a highly interactive and intuitive tool that focuses on small, localized regions, HEMS operators gain critical weather awareness to make all their flights safe for crews and patients. </a:t>
            </a:r>
            <a:endParaRPr sz="1200">
              <a:latin typeface="Times New Roman"/>
              <a:ea typeface="Times New Roman"/>
              <a:cs typeface="Times New Roman"/>
              <a:sym typeface="Times New Roman"/>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2318fd3964b_1_1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3" name="Google Shape;993;g2318fd3964b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rgbClr val="323B42"/>
              </a:buClr>
              <a:buSzPts val="1200"/>
              <a:buChar char="●"/>
            </a:pPr>
            <a:r>
              <a:rPr lang="en-US">
                <a:solidFill>
                  <a:srgbClr val="323B42"/>
                </a:solidFill>
                <a:latin typeface="Arial"/>
                <a:ea typeface="Arial"/>
                <a:cs typeface="Arial"/>
                <a:sym typeface="Arial"/>
              </a:rPr>
              <a:t>Risk was downgraded from “</a:t>
            </a:r>
            <a:r>
              <a:rPr b="1" lang="en-US">
                <a:solidFill>
                  <a:srgbClr val="323B42"/>
                </a:solidFill>
                <a:latin typeface="Arial"/>
                <a:ea typeface="Arial"/>
                <a:cs typeface="Arial"/>
                <a:sym typeface="Arial"/>
              </a:rPr>
              <a:t>3C</a:t>
            </a:r>
            <a:r>
              <a:rPr lang="en-US">
                <a:solidFill>
                  <a:srgbClr val="323B42"/>
                </a:solidFill>
                <a:latin typeface="Arial"/>
                <a:ea typeface="Arial"/>
                <a:cs typeface="Arial"/>
                <a:sym typeface="Arial"/>
              </a:rPr>
              <a:t>” - </a:t>
            </a:r>
            <a:r>
              <a:rPr b="1" i="1" lang="en-US">
                <a:solidFill>
                  <a:srgbClr val="323B42"/>
                </a:solidFill>
                <a:latin typeface="Arial"/>
                <a:ea typeface="Arial"/>
                <a:cs typeface="Arial"/>
                <a:sym typeface="Arial"/>
              </a:rPr>
              <a:t>Remote Likelihood and Major Severity</a:t>
            </a:r>
            <a:r>
              <a:rPr lang="en-US">
                <a:solidFill>
                  <a:srgbClr val="323B42"/>
                </a:solidFill>
                <a:latin typeface="Arial"/>
                <a:ea typeface="Arial"/>
                <a:cs typeface="Arial"/>
                <a:sym typeface="Arial"/>
              </a:rPr>
              <a:t> to “</a:t>
            </a:r>
            <a:r>
              <a:rPr b="1" lang="en-US">
                <a:solidFill>
                  <a:srgbClr val="323B42"/>
                </a:solidFill>
                <a:latin typeface="Arial"/>
                <a:ea typeface="Arial"/>
                <a:cs typeface="Arial"/>
                <a:sym typeface="Arial"/>
              </a:rPr>
              <a:t>3D</a:t>
            </a:r>
            <a:r>
              <a:rPr lang="en-US">
                <a:solidFill>
                  <a:srgbClr val="323B42"/>
                </a:solidFill>
                <a:latin typeface="Arial"/>
                <a:ea typeface="Arial"/>
                <a:cs typeface="Arial"/>
                <a:sym typeface="Arial"/>
              </a:rPr>
              <a:t>” - </a:t>
            </a:r>
            <a:r>
              <a:rPr b="1" i="1" lang="en-US">
                <a:solidFill>
                  <a:srgbClr val="323B42"/>
                </a:solidFill>
                <a:latin typeface="Arial"/>
                <a:ea typeface="Arial"/>
                <a:cs typeface="Arial"/>
                <a:sym typeface="Arial"/>
              </a:rPr>
              <a:t>Extremely Remote Likelihood and Major Severity</a:t>
            </a:r>
            <a:endParaRPr b="1" i="1">
              <a:solidFill>
                <a:srgbClr val="323B42"/>
              </a:solidFill>
              <a:latin typeface="Arial"/>
              <a:ea typeface="Arial"/>
              <a:cs typeface="Arial"/>
              <a:sym typeface="Arial"/>
            </a:endParaRPr>
          </a:p>
          <a:p>
            <a:pPr indent="-317500" lvl="0" marL="457200" rtl="0" algn="l">
              <a:spcBef>
                <a:spcPts val="1000"/>
              </a:spcBef>
              <a:spcAft>
                <a:spcPts val="0"/>
              </a:spcAft>
              <a:buClr>
                <a:srgbClr val="323B42"/>
              </a:buClr>
              <a:buSzPts val="1400"/>
              <a:buChar char="●"/>
            </a:pPr>
            <a:r>
              <a:rPr lang="en-US" sz="1400">
                <a:solidFill>
                  <a:srgbClr val="323B42"/>
                </a:solidFill>
                <a:latin typeface="Arial"/>
                <a:ea typeface="Arial"/>
                <a:cs typeface="Arial"/>
                <a:sym typeface="Arial"/>
              </a:rPr>
              <a:t>OAR/Global Systems Lab (GSL) Quality Assessment Team </a:t>
            </a:r>
            <a:endParaRPr b="1">
              <a:solidFill>
                <a:srgbClr val="323B42"/>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25acae2894a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25acae2894a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Our eval of the HR1 retrospectives.</a:t>
            </a:r>
            <a:endParaRPr/>
          </a:p>
          <a:p>
            <a:pPr indent="0" lvl="0" marL="0" rtl="0" algn="l">
              <a:spcBef>
                <a:spcPts val="0"/>
              </a:spcBef>
              <a:spcAft>
                <a:spcPts val="0"/>
              </a:spcAft>
              <a:buNone/>
            </a:pPr>
            <a:r>
              <a:rPr lang="en-US"/>
              <a:t>I have other figures if you want.</a:t>
            </a:r>
            <a:endParaRPr/>
          </a:p>
        </p:txBody>
      </p:sp>
      <p:sp>
        <p:nvSpPr>
          <p:cNvPr id="1005" name="Google Shape;1005;g25acae2894a_0_2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25acae2894a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2" name="Google Shape;1012;g25acae2894a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n-US" sz="1400">
                <a:solidFill>
                  <a:schemeClr val="dk2"/>
                </a:solidFill>
                <a:latin typeface="Arial"/>
                <a:ea typeface="Arial"/>
                <a:cs typeface="Arial"/>
                <a:sym typeface="Arial"/>
              </a:rPr>
              <a:t>Feedback on ensemble visualization &amp; tools (Radford &amp; Lackman; Paper in preparation)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2" name="Google Shape;102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23" name="Google Shape;1023;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g25b482ce22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9" name="Google Shape;1029;g25b482ce22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Clr>
                <a:schemeClr val="dk1"/>
              </a:buClr>
              <a:buSzPts val="1100"/>
              <a:buFont typeface="Arial"/>
              <a:buNone/>
            </a:pPr>
            <a:r>
              <a:rPr lang="en-US"/>
              <a:t>Say this:  HWRF Originally developed by NWS Environmental Modeling Center (EMC), in collaboration with NOAA GFDL, NOAA AOML, and the University of Rhode Island,</a:t>
            </a:r>
            <a:endParaRPr/>
          </a:p>
          <a:p>
            <a:pPr indent="0" lvl="0" marL="0" rtl="0" algn="l">
              <a:lnSpc>
                <a:spcPct val="100000"/>
              </a:lnSpc>
              <a:spcBef>
                <a:spcPts val="1000"/>
              </a:spcBef>
              <a:spcAft>
                <a:spcPts val="0"/>
              </a:spcAft>
              <a:buClr>
                <a:schemeClr val="dk1"/>
              </a:buClr>
              <a:buSzPts val="1100"/>
              <a:buFont typeface="Arial"/>
              <a:buNone/>
            </a:pPr>
            <a:r>
              <a:rPr lang="en-US"/>
              <a:t>Nance: </a:t>
            </a:r>
            <a:r>
              <a:rPr lang="en-US" sz="1050">
                <a:highlight>
                  <a:srgbClr val="FFFFFF"/>
                </a:highlight>
                <a:latin typeface="Roboto"/>
                <a:ea typeface="Roboto"/>
                <a:cs typeface="Roboto"/>
                <a:sym typeface="Roboto"/>
              </a:rPr>
              <a:t>experience has shown us that sometimes innovations need to be bundled to produce improvement - so instead of including Iacono/Henderson in this block - perhaps the RRTMG and partial cloudiness bundle would make more sense to call out since RRTMG by itself did not do the trick</a:t>
            </a:r>
            <a:endParaRPr/>
          </a:p>
          <a:p>
            <a:pPr indent="0" lvl="0" marL="0" rtl="0" algn="l">
              <a:lnSpc>
                <a:spcPct val="100000"/>
              </a:lnSpc>
              <a:spcBef>
                <a:spcPts val="1000"/>
              </a:spcBef>
              <a:spcAft>
                <a:spcPts val="0"/>
              </a:spcAft>
              <a:buClr>
                <a:schemeClr val="dk1"/>
              </a:buClr>
              <a:buSzPts val="1100"/>
              <a:buFont typeface="Arial"/>
              <a:buNone/>
            </a:pPr>
            <a:r>
              <a:rPr lang="en-US"/>
              <a:t>Nance: Fovell performed diagnostics that brought to light a problem with current scheme and some case studies using RRTMG showed that it would fix the deficiency - RRTMG was already available in the WRF framework, which enabled the testing.  But more robust testing showed that simply replacing the operational radiation scheme with RRTMG led to degradations in track and intensity skill - more diagnostics demonstrated need for partial cloudiness scheme which then the DTC engaged a model developer at NCAR to implement - bundle of RRTMG and partial cloudiness led to improvements in track and intensity forecasts.</a:t>
            </a:r>
            <a:endParaRPr/>
          </a:p>
          <a:p>
            <a:pPr indent="0" lvl="0" marL="0" rtl="0" algn="l">
              <a:lnSpc>
                <a:spcPct val="100000"/>
              </a:lnSpc>
              <a:spcBef>
                <a:spcPts val="1000"/>
              </a:spcBef>
              <a:spcAft>
                <a:spcPts val="0"/>
              </a:spcAft>
              <a:buClr>
                <a:schemeClr val="dk1"/>
              </a:buClr>
              <a:buSzPts val="1100"/>
              <a:buFont typeface="Arial"/>
              <a:buNone/>
            </a:pPr>
            <a:r>
              <a:rPr lang="en-US"/>
              <a:t>“</a:t>
            </a:r>
            <a:r>
              <a:rPr lang="en-US" sz="1400">
                <a:latin typeface="Arial"/>
                <a:ea typeface="Arial"/>
                <a:cs typeface="Arial"/>
                <a:sym typeface="Arial"/>
              </a:rPr>
              <a:t>One way of bringing in innovations into HWRF is the DTC, is a visitor program….</a:t>
            </a:r>
            <a:r>
              <a:rPr lang="en-US"/>
              <a:t>”</a:t>
            </a:r>
            <a:endParaRPr/>
          </a:p>
          <a:p>
            <a:pPr indent="0" lvl="0" marL="0" rtl="0" algn="l">
              <a:lnSpc>
                <a:spcPct val="100000"/>
              </a:lnSpc>
              <a:spcBef>
                <a:spcPts val="1000"/>
              </a:spcBef>
              <a:spcAft>
                <a:spcPts val="0"/>
              </a:spcAft>
              <a:buClr>
                <a:schemeClr val="dk1"/>
              </a:buClr>
              <a:buSzPts val="1100"/>
              <a:buFont typeface="Arial"/>
              <a:buNone/>
            </a:pPr>
            <a:r>
              <a:t/>
            </a:r>
            <a:endParaRPr/>
          </a:p>
          <a:p>
            <a:pPr indent="0" lvl="0" marL="0" rtl="0" algn="l">
              <a:lnSpc>
                <a:spcPct val="100000"/>
              </a:lnSpc>
              <a:spcBef>
                <a:spcPts val="1000"/>
              </a:spcBef>
              <a:spcAft>
                <a:spcPts val="100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1b205bddf09_0_2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3" name="Google Shape;753;g1b205bddf09_0_2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u="sng">
                <a:solidFill>
                  <a:schemeClr val="hlink"/>
                </a:solidFill>
                <a:hlinkClick r:id="rId2"/>
              </a:rPr>
              <a:t>https://www.testbeds.noaa.gov/</a:t>
            </a:r>
            <a:r>
              <a:rPr lang="en-US"/>
              <a:t>  Most conduct experiments to test </a:t>
            </a:r>
            <a:endParaRPr/>
          </a:p>
          <a:p>
            <a:pPr indent="0" lvl="0" marL="0" rtl="0" algn="l">
              <a:lnSpc>
                <a:spcPct val="100000"/>
              </a:lnSpc>
              <a:spcBef>
                <a:spcPts val="0"/>
              </a:spcBef>
              <a:spcAft>
                <a:spcPts val="0"/>
              </a:spcAft>
              <a:buClr>
                <a:schemeClr val="dk1"/>
              </a:buClr>
              <a:buSzPts val="1100"/>
              <a:buFont typeface="Arial"/>
              <a:buNone/>
            </a:pPr>
            <a:r>
              <a:rPr lang="en-US"/>
              <a:t>HMT Winter Weather and Flash Flood &amp; Intense Rainfall Expts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754" name="Google Shape;754;g1b205bddf09_0_2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25b482ce221_0_9:notes"/>
          <p:cNvSpPr txBox="1"/>
          <p:nvPr>
            <p:ph idx="1" type="body"/>
          </p:nvPr>
        </p:nvSpPr>
        <p:spPr>
          <a:xfrm>
            <a:off x="685800" y="4343401"/>
            <a:ext cx="54864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I’m going to walk you thru this graphic to illustrate how DTC facilitates innovations . SAY:</a:t>
            </a:r>
            <a:r>
              <a:rPr lang="en-US" sz="600"/>
              <a:t> </a:t>
            </a:r>
            <a:r>
              <a:rPr lang="en-US">
                <a:solidFill>
                  <a:srgbClr val="0A4595"/>
                </a:solidFill>
                <a:latin typeface="Arial"/>
                <a:ea typeface="Arial"/>
                <a:cs typeface="Arial"/>
                <a:sym typeface="Arial"/>
              </a:rPr>
              <a:t>HWRF is updated annually, on a timeline established to implement accepted innovations ahead of the hurricane season</a:t>
            </a:r>
            <a:endParaRPr>
              <a:solidFill>
                <a:srgbClr val="0A4595"/>
              </a:solidFill>
              <a:latin typeface="Arial"/>
              <a:ea typeface="Arial"/>
              <a:cs typeface="Arial"/>
              <a:sym typeface="Arial"/>
            </a:endParaRPr>
          </a:p>
          <a:p>
            <a:pPr indent="0" lvl="0" marL="0" rtl="0" algn="l">
              <a:spcBef>
                <a:spcPts val="0"/>
              </a:spcBef>
              <a:spcAft>
                <a:spcPts val="0"/>
              </a:spcAft>
              <a:buNone/>
            </a:pPr>
            <a:r>
              <a:rPr lang="en-US">
                <a:highlight>
                  <a:srgbClr val="FFFFFF"/>
                </a:highlight>
                <a:latin typeface="Arial"/>
                <a:ea typeface="Arial"/>
                <a:cs typeface="Arial"/>
                <a:sym typeface="Arial"/>
              </a:rPr>
              <a:t>Rapid Radiative Transfer Model for GCMs (RRTMG) scheme</a:t>
            </a:r>
            <a:endParaRPr>
              <a:solidFill>
                <a:srgbClr val="0A4595"/>
              </a:solidFill>
              <a:latin typeface="Arial"/>
              <a:ea typeface="Arial"/>
              <a:cs typeface="Arial"/>
              <a:sym typeface="Arial"/>
            </a:endParaRPr>
          </a:p>
        </p:txBody>
      </p:sp>
      <p:sp>
        <p:nvSpPr>
          <p:cNvPr id="1039" name="Google Shape;1039;g25b482ce221_0_9:notes"/>
          <p:cNvSpPr/>
          <p:nvPr>
            <p:ph idx="2" type="sldImg"/>
          </p:nvPr>
        </p:nvSpPr>
        <p:spPr>
          <a:xfrm>
            <a:off x="1709015" y="685800"/>
            <a:ext cx="3440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25b482ce221_0_1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7" name="Google Shape;1047;g25b482ce221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g25b482ce221_0_14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2318fd3964b_1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2318fd3964b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Thanks to J. Correia for the upper left graphic, originally for HMT</a:t>
            </a:r>
            <a:endParaRPr/>
          </a:p>
        </p:txBody>
      </p:sp>
      <p:sp>
        <p:nvSpPr>
          <p:cNvPr id="768" name="Google Shape;768;g2318fd3964b_1_2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1b205bddf09_0_4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9" name="Google Shape;799;g1b205bddf09_0_4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u="sng">
                <a:solidFill>
                  <a:schemeClr val="hlink"/>
                </a:solidFill>
                <a:hlinkClick r:id="rId2"/>
              </a:rPr>
              <a:t>https://www.testbeds.noaa.gov/</a:t>
            </a:r>
            <a:r>
              <a:rPr lang="en-US"/>
              <a:t>  ; develops new Collaborative Forecast Processes</a:t>
            </a:r>
            <a:r>
              <a:rPr lang="en-US" sz="1800">
                <a:latin typeface="Roboto Slab"/>
                <a:ea typeface="Roboto Slab"/>
                <a:cs typeface="Roboto Slab"/>
                <a:sym typeface="Roboto Slab"/>
              </a:rPr>
              <a:t>Many have or developing social science components </a:t>
            </a:r>
            <a:r>
              <a:rPr lang="en-US"/>
              <a:t>Most conduct experiments to test </a:t>
            </a:r>
            <a:endParaRPr/>
          </a:p>
          <a:p>
            <a:pPr indent="0" lvl="0" marL="0" rtl="0" algn="l">
              <a:lnSpc>
                <a:spcPct val="100000"/>
              </a:lnSpc>
              <a:spcBef>
                <a:spcPts val="0"/>
              </a:spcBef>
              <a:spcAft>
                <a:spcPts val="0"/>
              </a:spcAft>
              <a:buSzPts val="1400"/>
              <a:buNone/>
            </a:pPr>
            <a:r>
              <a:rPr lang="en-US"/>
              <a:t>HMT Winter Weather and Flash Flood &amp; Intense Rainfall Expts</a:t>
            </a:r>
            <a:endParaRPr/>
          </a:p>
          <a:p>
            <a:pPr indent="0" lvl="0" marL="0" rtl="0" algn="l">
              <a:lnSpc>
                <a:spcPct val="100000"/>
              </a:lnSpc>
              <a:spcBef>
                <a:spcPts val="0"/>
              </a:spcBef>
              <a:spcAft>
                <a:spcPts val="0"/>
              </a:spcAft>
              <a:buSzPts val="1400"/>
              <a:buNone/>
            </a:pPr>
            <a:r>
              <a:rPr lang="en-US"/>
              <a:t>others:  Arctic TB &amp; PG &gt; NWS Alaska Region </a:t>
            </a:r>
            <a:endParaRPr/>
          </a:p>
          <a:p>
            <a:pPr indent="0" lvl="0" marL="0" rtl="0" algn="l">
              <a:lnSpc>
                <a:spcPct val="100000"/>
              </a:lnSpc>
              <a:spcBef>
                <a:spcPts val="0"/>
              </a:spcBef>
              <a:spcAft>
                <a:spcPts val="0"/>
              </a:spcAft>
              <a:buSzPts val="1400"/>
              <a:buNone/>
            </a:pPr>
            <a:r>
              <a:rPr lang="en-US"/>
              <a:t>Coastal &amp; Ocean Modeling TB &gt; NOS coastal forecasting </a:t>
            </a:r>
            <a:endParaRPr/>
          </a:p>
          <a:p>
            <a:pPr indent="0" lvl="0" marL="0" rtl="0" algn="l">
              <a:lnSpc>
                <a:spcPct val="100000"/>
              </a:lnSpc>
              <a:spcBef>
                <a:spcPts val="0"/>
              </a:spcBef>
              <a:spcAft>
                <a:spcPts val="0"/>
              </a:spcAft>
              <a:buSzPts val="1400"/>
              <a:buNone/>
            </a:pPr>
            <a:r>
              <a:rPr lang="en-US"/>
              <a:t>Operations Proving Ground &gt; WFO’s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800" name="Google Shape;800;g1b205bddf09_0_4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23133181aa4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0" name="Google Shape;810;g23133181aa4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u="sng">
                <a:solidFill>
                  <a:schemeClr val="hlink"/>
                </a:solidFill>
                <a:hlinkClick r:id="rId2"/>
              </a:rPr>
              <a:t>https://www.testbeds.noaa.gov/</a:t>
            </a:r>
            <a:r>
              <a:rPr lang="en-US"/>
              <a:t>  ; develops new Collaborative Forecast Processes</a:t>
            </a:r>
            <a:r>
              <a:rPr lang="en-US" sz="1800">
                <a:latin typeface="Roboto Slab"/>
                <a:ea typeface="Roboto Slab"/>
                <a:cs typeface="Roboto Slab"/>
                <a:sym typeface="Roboto Slab"/>
              </a:rPr>
              <a:t>Many have or developing social science components </a:t>
            </a:r>
            <a:r>
              <a:rPr lang="en-US"/>
              <a:t>Most conduct experiments to test </a:t>
            </a:r>
            <a:endParaRPr/>
          </a:p>
          <a:p>
            <a:pPr indent="0" lvl="0" marL="0" rtl="0" algn="l">
              <a:lnSpc>
                <a:spcPct val="100000"/>
              </a:lnSpc>
              <a:spcBef>
                <a:spcPts val="0"/>
              </a:spcBef>
              <a:spcAft>
                <a:spcPts val="0"/>
              </a:spcAft>
              <a:buSzPts val="1400"/>
              <a:buNone/>
            </a:pPr>
            <a:r>
              <a:rPr lang="en-US"/>
              <a:t>HMT Winter Weather and Flash Flood &amp; Intense Rainfall Expts</a:t>
            </a:r>
            <a:endParaRPr/>
          </a:p>
          <a:p>
            <a:pPr indent="0" lvl="0" marL="0" rtl="0" algn="l">
              <a:lnSpc>
                <a:spcPct val="100000"/>
              </a:lnSpc>
              <a:spcBef>
                <a:spcPts val="0"/>
              </a:spcBef>
              <a:spcAft>
                <a:spcPts val="0"/>
              </a:spcAft>
              <a:buSzPts val="1400"/>
              <a:buNone/>
            </a:pPr>
            <a:r>
              <a:rPr lang="en-US"/>
              <a:t>others:  Arctic TB &amp; PG &gt; NWS Alaska Region </a:t>
            </a:r>
            <a:endParaRPr/>
          </a:p>
          <a:p>
            <a:pPr indent="0" lvl="0" marL="0" rtl="0" algn="l">
              <a:lnSpc>
                <a:spcPct val="100000"/>
              </a:lnSpc>
              <a:spcBef>
                <a:spcPts val="0"/>
              </a:spcBef>
              <a:spcAft>
                <a:spcPts val="0"/>
              </a:spcAft>
              <a:buSzPts val="1400"/>
              <a:buNone/>
            </a:pPr>
            <a:r>
              <a:rPr lang="en-US"/>
              <a:t>Coastal &amp; Ocean Modeling TB &gt; NOS coastal forecasting </a:t>
            </a:r>
            <a:endParaRPr/>
          </a:p>
          <a:p>
            <a:pPr indent="0" lvl="0" marL="0" rtl="0" algn="l">
              <a:lnSpc>
                <a:spcPct val="100000"/>
              </a:lnSpc>
              <a:spcBef>
                <a:spcPts val="0"/>
              </a:spcBef>
              <a:spcAft>
                <a:spcPts val="0"/>
              </a:spcAft>
              <a:buSzPts val="1400"/>
              <a:buNone/>
            </a:pPr>
            <a:r>
              <a:rPr lang="en-US"/>
              <a:t>Operations Proving Ground &gt; WFO’s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811" name="Google Shape;811;g23133181aa4_0_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5acae2894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25acae2894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Thank you Kodi Berry for the findings on benefits; and to Wallace Hoggsett for the photo of HOT</a:t>
            </a:r>
            <a:endParaRPr/>
          </a:p>
        </p:txBody>
      </p:sp>
      <p:sp>
        <p:nvSpPr>
          <p:cNvPr id="818" name="Google Shape;818;g25acae2894a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318fd3964b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2318fd3964b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From Trojniak 2022 AMS talk</a:t>
            </a:r>
            <a:endParaRPr/>
          </a:p>
          <a:p>
            <a:pPr indent="0" lvl="0" marL="0" rtl="0" algn="l">
              <a:spcBef>
                <a:spcPts val="0"/>
              </a:spcBef>
              <a:spcAft>
                <a:spcPts val="0"/>
              </a:spcAft>
              <a:buNone/>
            </a:pPr>
            <a:r>
              <a:rPr lang="en-US"/>
              <a:t> </a:t>
            </a:r>
            <a:r>
              <a:rPr lang="en-US"/>
              <a:t>General feedback - wet biased, storms seem to be more isolated than clustered, but overall impressed with the RRFSp’s </a:t>
            </a:r>
            <a:endParaRPr/>
          </a:p>
          <a:p>
            <a:pPr indent="0" lvl="0" marL="0" rtl="0" algn="l">
              <a:spcBef>
                <a:spcPts val="0"/>
              </a:spcBef>
              <a:spcAft>
                <a:spcPts val="0"/>
              </a:spcAft>
              <a:buNone/>
            </a:pPr>
            <a:r>
              <a:rPr lang="en-US"/>
              <a:t>differing from other years we are seeing the potential in the RRFS but still seeing some issues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1b205bddf09_0_92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1b205bddf09_0_9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1" Type="http://schemas.openxmlformats.org/officeDocument/2006/relationships/image" Target="../media/image62.png"/><Relationship Id="rId10" Type="http://schemas.openxmlformats.org/officeDocument/2006/relationships/hyperlink" Target="http://www.noaa.gov/fisheries" TargetMode="External"/><Relationship Id="rId13" Type="http://schemas.openxmlformats.org/officeDocument/2006/relationships/image" Target="../media/image48.png"/><Relationship Id="rId12" Type="http://schemas.openxmlformats.org/officeDocument/2006/relationships/hyperlink" Target="http://www.noaa.gov/oceans-coasts" TargetMode="External"/><Relationship Id="rId1" Type="http://schemas.openxmlformats.org/officeDocument/2006/relationships/slideMaster" Target="../slideMasters/slideMaster6.xml"/><Relationship Id="rId2" Type="http://schemas.openxmlformats.org/officeDocument/2006/relationships/hyperlink" Target="http://www.noaa.gov/" TargetMode="External"/><Relationship Id="rId3" Type="http://schemas.openxmlformats.org/officeDocument/2006/relationships/image" Target="../media/image47.png"/><Relationship Id="rId4" Type="http://schemas.openxmlformats.org/officeDocument/2006/relationships/hyperlink" Target="http://www.noaa.gov/marine-aviation" TargetMode="External"/><Relationship Id="rId9" Type="http://schemas.openxmlformats.org/officeDocument/2006/relationships/image" Target="../media/image36.png"/><Relationship Id="rId15" Type="http://schemas.openxmlformats.org/officeDocument/2006/relationships/image" Target="../media/image46.png"/><Relationship Id="rId14" Type="http://schemas.openxmlformats.org/officeDocument/2006/relationships/hyperlink" Target="http://www.noaa.gov/weather" TargetMode="External"/><Relationship Id="rId5" Type="http://schemas.openxmlformats.org/officeDocument/2006/relationships/image" Target="../media/image34.png"/><Relationship Id="rId6" Type="http://schemas.openxmlformats.org/officeDocument/2006/relationships/hyperlink" Target="http://www.noaa.gov/research" TargetMode="External"/><Relationship Id="rId7" Type="http://schemas.openxmlformats.org/officeDocument/2006/relationships/image" Target="../media/image54.png"/><Relationship Id="rId8" Type="http://schemas.openxmlformats.org/officeDocument/2006/relationships/hyperlink" Target="http://www.noaa.gov/satellites" TargetMode="Externa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1" Type="http://schemas.openxmlformats.org/officeDocument/2006/relationships/image" Target="../media/image62.png"/><Relationship Id="rId10" Type="http://schemas.openxmlformats.org/officeDocument/2006/relationships/hyperlink" Target="http://www.noaa.gov/fisheries" TargetMode="External"/><Relationship Id="rId13" Type="http://schemas.openxmlformats.org/officeDocument/2006/relationships/image" Target="../media/image48.png"/><Relationship Id="rId12" Type="http://schemas.openxmlformats.org/officeDocument/2006/relationships/hyperlink" Target="http://www.noaa.gov/oceans-coasts" TargetMode="External"/><Relationship Id="rId1" Type="http://schemas.openxmlformats.org/officeDocument/2006/relationships/slideMaster" Target="../slideMasters/slideMaster6.xml"/><Relationship Id="rId2" Type="http://schemas.openxmlformats.org/officeDocument/2006/relationships/hyperlink" Target="http://www.noaa.gov/" TargetMode="External"/><Relationship Id="rId3" Type="http://schemas.openxmlformats.org/officeDocument/2006/relationships/image" Target="../media/image47.png"/><Relationship Id="rId4" Type="http://schemas.openxmlformats.org/officeDocument/2006/relationships/hyperlink" Target="http://www.noaa.gov/marine-aviation" TargetMode="External"/><Relationship Id="rId9" Type="http://schemas.openxmlformats.org/officeDocument/2006/relationships/image" Target="../media/image36.png"/><Relationship Id="rId15" Type="http://schemas.openxmlformats.org/officeDocument/2006/relationships/image" Target="../media/image46.png"/><Relationship Id="rId14" Type="http://schemas.openxmlformats.org/officeDocument/2006/relationships/hyperlink" Target="http://www.noaa.gov/weather" TargetMode="External"/><Relationship Id="rId5" Type="http://schemas.openxmlformats.org/officeDocument/2006/relationships/image" Target="../media/image34.png"/><Relationship Id="rId6" Type="http://schemas.openxmlformats.org/officeDocument/2006/relationships/hyperlink" Target="http://www.noaa.gov/research" TargetMode="External"/><Relationship Id="rId7" Type="http://schemas.openxmlformats.org/officeDocument/2006/relationships/image" Target="../media/image54.png"/><Relationship Id="rId8" Type="http://schemas.openxmlformats.org/officeDocument/2006/relationships/hyperlink" Target="http://www.noaa.gov/satellites" TargetMode="Externa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 Id="rId3" Type="http://schemas.openxmlformats.org/officeDocument/2006/relationships/image" Target="../media/image3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s://www.commerce.gov/" TargetMode="External"/><Relationship Id="rId3" Type="http://schemas.openxmlformats.org/officeDocument/2006/relationships/image" Target="../media/image20.png"/><Relationship Id="rId4" Type="http://schemas.openxmlformats.org/officeDocument/2006/relationships/hyperlink" Target="http://www.noaa.gov/" TargetMode="External"/><Relationship Id="rId5" Type="http://schemas.openxmlformats.org/officeDocument/2006/relationships/image" Target="../media/image3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5.jp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ebe60852b8de993b">
  <p:cSld name="BLANK_ebe60852b8de993b">
    <p:spTree>
      <p:nvGrpSpPr>
        <p:cNvPr id="33" name="Shape 33"/>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68" name="Shape 68"/>
        <p:cNvGrpSpPr/>
        <p:nvPr/>
      </p:nvGrpSpPr>
      <p:grpSpPr>
        <a:xfrm>
          <a:off x="0" y="0"/>
          <a:ext cx="0" cy="0"/>
          <a:chOff x="0" y="0"/>
          <a:chExt cx="0" cy="0"/>
        </a:xfrm>
      </p:grpSpPr>
      <p:sp>
        <p:nvSpPr>
          <p:cNvPr id="69" name="Google Shape;69;p11"/>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70" name="Google Shape;70;p11"/>
          <p:cNvSpPr txBox="1"/>
          <p:nvPr>
            <p:ph idx="1" type="body"/>
          </p:nvPr>
        </p:nvSpPr>
        <p:spPr>
          <a:xfrm>
            <a:off x="752887"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1" name="Google Shape;71;p11"/>
          <p:cNvSpPr txBox="1"/>
          <p:nvPr>
            <p:ph idx="2" type="body"/>
          </p:nvPr>
        </p:nvSpPr>
        <p:spPr>
          <a:xfrm>
            <a:off x="6248400"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2" name="Google Shape;72;p11"/>
          <p:cNvSpPr txBox="1"/>
          <p:nvPr>
            <p:ph idx="3" type="body"/>
          </p:nvPr>
        </p:nvSpPr>
        <p:spPr>
          <a:xfrm>
            <a:off x="3500644"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582" name="Shape 582"/>
        <p:cNvGrpSpPr/>
        <p:nvPr/>
      </p:nvGrpSpPr>
      <p:grpSpPr>
        <a:xfrm>
          <a:off x="0" y="0"/>
          <a:ext cx="0" cy="0"/>
          <a:chOff x="0" y="0"/>
          <a:chExt cx="0" cy="0"/>
        </a:xfrm>
      </p:grpSpPr>
      <p:sp>
        <p:nvSpPr>
          <p:cNvPr id="583" name="Google Shape;583;p106"/>
          <p:cNvSpPr txBox="1"/>
          <p:nvPr>
            <p:ph type="title"/>
          </p:nvPr>
        </p:nvSpPr>
        <p:spPr>
          <a:xfrm>
            <a:off x="530225" y="154620"/>
            <a:ext cx="7427700" cy="5589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3200"/>
              <a:buNone/>
              <a:defRPr b="1" i="0" sz="3500">
                <a:solidFill>
                  <a:schemeClr val="dk2"/>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84" name="Google Shape;584;p106"/>
          <p:cNvSpPr txBox="1"/>
          <p:nvPr>
            <p:ph idx="1" type="body"/>
          </p:nvPr>
        </p:nvSpPr>
        <p:spPr>
          <a:xfrm>
            <a:off x="1204412" y="2318737"/>
            <a:ext cx="6379200" cy="21354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640"/>
              </a:spcBef>
              <a:spcAft>
                <a:spcPts val="0"/>
              </a:spcAft>
              <a:buSzPts val="3200"/>
              <a:buNone/>
              <a:defRPr b="0" i="0">
                <a:solidFill>
                  <a:schemeClr val="dk1"/>
                </a:solidFill>
              </a:defRPr>
            </a:lvl1pPr>
            <a:lvl2pPr indent="-228600" lvl="1" marL="914400" rtl="0" algn="l">
              <a:lnSpc>
                <a:spcPct val="100000"/>
              </a:lnSpc>
              <a:spcBef>
                <a:spcPts val="560"/>
              </a:spcBef>
              <a:spcAft>
                <a:spcPts val="0"/>
              </a:spcAft>
              <a:buSzPts val="2800"/>
              <a:buNone/>
              <a:defRPr/>
            </a:lvl2pPr>
            <a:lvl3pPr indent="-228600" lvl="2" marL="1371600" rtl="0" algn="l">
              <a:lnSpc>
                <a:spcPct val="100000"/>
              </a:lnSpc>
              <a:spcBef>
                <a:spcPts val="480"/>
              </a:spcBef>
              <a:spcAft>
                <a:spcPts val="0"/>
              </a:spcAft>
              <a:buSzPts val="2400"/>
              <a:buNone/>
              <a:defRPr/>
            </a:lvl3pPr>
            <a:lvl4pPr indent="-228600" lvl="3" marL="1828800" rtl="0" algn="l">
              <a:lnSpc>
                <a:spcPct val="100000"/>
              </a:lnSpc>
              <a:spcBef>
                <a:spcPts val="400"/>
              </a:spcBef>
              <a:spcAft>
                <a:spcPts val="0"/>
              </a:spcAft>
              <a:buSzPts val="2000"/>
              <a:buNone/>
              <a:defRPr/>
            </a:lvl4pPr>
            <a:lvl5pPr indent="-228600" lvl="4" marL="2286000" rtl="0" algn="l">
              <a:lnSpc>
                <a:spcPct val="100000"/>
              </a:lnSpc>
              <a:spcBef>
                <a:spcPts val="360"/>
              </a:spcBef>
              <a:spcAft>
                <a:spcPts val="0"/>
              </a:spcAft>
              <a:buSzPts val="1800"/>
              <a:buNone/>
              <a:defRPr/>
            </a:lvl5pPr>
            <a:lvl6pPr indent="-228600" lvl="5" marL="2743200" rtl="0" algn="l">
              <a:lnSpc>
                <a:spcPct val="100000"/>
              </a:lnSpc>
              <a:spcBef>
                <a:spcPts val="320"/>
              </a:spcBef>
              <a:spcAft>
                <a:spcPts val="0"/>
              </a:spcAft>
              <a:buSzPts val="1600"/>
              <a:buNone/>
              <a:defRPr/>
            </a:lvl6pPr>
            <a:lvl7pPr indent="-228600" lvl="6" marL="3200400" rtl="0" algn="l">
              <a:lnSpc>
                <a:spcPct val="100000"/>
              </a:lnSpc>
              <a:spcBef>
                <a:spcPts val="400"/>
              </a:spcBef>
              <a:spcAft>
                <a:spcPts val="0"/>
              </a:spcAft>
              <a:buSzPts val="2000"/>
              <a:buNone/>
              <a:defRPr/>
            </a:lvl7pPr>
            <a:lvl8pPr indent="-228600" lvl="7" marL="3657600" rtl="0" algn="l">
              <a:lnSpc>
                <a:spcPct val="100000"/>
              </a:lnSpc>
              <a:spcBef>
                <a:spcPts val="400"/>
              </a:spcBef>
              <a:spcAft>
                <a:spcPts val="0"/>
              </a:spcAft>
              <a:buSzPts val="2000"/>
              <a:buNone/>
              <a:defRPr/>
            </a:lvl8pPr>
            <a:lvl9pPr indent="-228600" lvl="8" marL="4114800" rtl="0" algn="l">
              <a:lnSpc>
                <a:spcPct val="100000"/>
              </a:lnSpc>
              <a:spcBef>
                <a:spcPts val="400"/>
              </a:spcBef>
              <a:spcAft>
                <a:spcPts val="0"/>
              </a:spcAft>
              <a:buSzPts val="2000"/>
              <a:buNone/>
              <a:defRPr/>
            </a:lvl9pPr>
          </a:lstStyle>
          <a:p/>
        </p:txBody>
      </p:sp>
      <p:sp>
        <p:nvSpPr>
          <p:cNvPr id="585" name="Google Shape;585;p106"/>
          <p:cNvSpPr txBox="1"/>
          <p:nvPr>
            <p:ph idx="11" type="ftr"/>
          </p:nvPr>
        </p:nvSpPr>
        <p:spPr>
          <a:xfrm>
            <a:off x="3108960" y="4783455"/>
            <a:ext cx="2926200" cy="2571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86" name="Google Shape;586;p106"/>
          <p:cNvSpPr txBox="1"/>
          <p:nvPr>
            <p:ph idx="10" type="dt"/>
          </p:nvPr>
        </p:nvSpPr>
        <p:spPr>
          <a:xfrm>
            <a:off x="457200" y="4783455"/>
            <a:ext cx="2103000" cy="257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87" name="Google Shape;587;p106"/>
          <p:cNvSpPr txBox="1"/>
          <p:nvPr>
            <p:ph idx="12" type="sldNum"/>
          </p:nvPr>
        </p:nvSpPr>
        <p:spPr>
          <a:xfrm>
            <a:off x="4721773" y="4853059"/>
            <a:ext cx="3993600" cy="171300"/>
          </a:xfrm>
          <a:prstGeom prst="rect">
            <a:avLst/>
          </a:prstGeom>
          <a:noFill/>
          <a:ln>
            <a:noFill/>
          </a:ln>
        </p:spPr>
        <p:txBody>
          <a:bodyPr anchorCtr="0" anchor="t" bIns="0" lIns="0" spcFirstLastPara="1" rIns="0" wrap="square" tIns="0">
            <a:noAutofit/>
          </a:bodyPr>
          <a:lstStyle>
            <a:lvl1pPr indent="0" lvl="0" marL="70485" marR="0" rtl="0" algn="l">
              <a:lnSpc>
                <a:spcPct val="100000"/>
              </a:lnSpc>
              <a:spcBef>
                <a:spcPts val="0"/>
              </a:spcBef>
              <a:spcAft>
                <a:spcPts val="0"/>
              </a:spcAft>
              <a:buClr>
                <a:srgbClr val="000000"/>
              </a:buClr>
              <a:buSzPts val="1000"/>
              <a:buFont typeface="Arial"/>
              <a:buNone/>
              <a:defRPr b="0" i="0" sz="1000" u="none" cap="none" strike="noStrike">
                <a:solidFill>
                  <a:srgbClr val="0B4596"/>
                </a:solidFill>
                <a:latin typeface="Arial Narrow"/>
                <a:ea typeface="Arial Narrow"/>
                <a:cs typeface="Arial Narrow"/>
                <a:sym typeface="Arial Narrow"/>
              </a:defRPr>
            </a:lvl1pPr>
            <a:lvl2pPr indent="0" lvl="1" marL="70485" marR="0" rtl="0" algn="l">
              <a:lnSpc>
                <a:spcPct val="100000"/>
              </a:lnSpc>
              <a:spcBef>
                <a:spcPts val="0"/>
              </a:spcBef>
              <a:spcAft>
                <a:spcPts val="0"/>
              </a:spcAft>
              <a:buClr>
                <a:srgbClr val="000000"/>
              </a:buClr>
              <a:buSzPts val="1000"/>
              <a:buFont typeface="Arial"/>
              <a:buNone/>
              <a:defRPr b="0" i="0" sz="1000" u="none" cap="none" strike="noStrike">
                <a:solidFill>
                  <a:srgbClr val="0B4596"/>
                </a:solidFill>
                <a:latin typeface="Arial Narrow"/>
                <a:ea typeface="Arial Narrow"/>
                <a:cs typeface="Arial Narrow"/>
                <a:sym typeface="Arial Narrow"/>
              </a:defRPr>
            </a:lvl2pPr>
            <a:lvl3pPr indent="0" lvl="2" marL="70485" marR="0" rtl="0" algn="l">
              <a:lnSpc>
                <a:spcPct val="100000"/>
              </a:lnSpc>
              <a:spcBef>
                <a:spcPts val="0"/>
              </a:spcBef>
              <a:spcAft>
                <a:spcPts val="0"/>
              </a:spcAft>
              <a:buClr>
                <a:srgbClr val="000000"/>
              </a:buClr>
              <a:buSzPts val="1000"/>
              <a:buFont typeface="Arial"/>
              <a:buNone/>
              <a:defRPr b="0" i="0" sz="1000" u="none" cap="none" strike="noStrike">
                <a:solidFill>
                  <a:srgbClr val="0B4596"/>
                </a:solidFill>
                <a:latin typeface="Arial Narrow"/>
                <a:ea typeface="Arial Narrow"/>
                <a:cs typeface="Arial Narrow"/>
                <a:sym typeface="Arial Narrow"/>
              </a:defRPr>
            </a:lvl3pPr>
            <a:lvl4pPr indent="0" lvl="3" marL="70485" marR="0" rtl="0" algn="l">
              <a:lnSpc>
                <a:spcPct val="100000"/>
              </a:lnSpc>
              <a:spcBef>
                <a:spcPts val="0"/>
              </a:spcBef>
              <a:spcAft>
                <a:spcPts val="0"/>
              </a:spcAft>
              <a:buClr>
                <a:srgbClr val="000000"/>
              </a:buClr>
              <a:buSzPts val="1000"/>
              <a:buFont typeface="Arial"/>
              <a:buNone/>
              <a:defRPr b="0" i="0" sz="1000" u="none" cap="none" strike="noStrike">
                <a:solidFill>
                  <a:srgbClr val="0B4596"/>
                </a:solidFill>
                <a:latin typeface="Arial Narrow"/>
                <a:ea typeface="Arial Narrow"/>
                <a:cs typeface="Arial Narrow"/>
                <a:sym typeface="Arial Narrow"/>
              </a:defRPr>
            </a:lvl4pPr>
            <a:lvl5pPr indent="0" lvl="4" marL="70485" marR="0" rtl="0" algn="l">
              <a:lnSpc>
                <a:spcPct val="100000"/>
              </a:lnSpc>
              <a:spcBef>
                <a:spcPts val="0"/>
              </a:spcBef>
              <a:spcAft>
                <a:spcPts val="0"/>
              </a:spcAft>
              <a:buClr>
                <a:srgbClr val="000000"/>
              </a:buClr>
              <a:buSzPts val="1000"/>
              <a:buFont typeface="Arial"/>
              <a:buNone/>
              <a:defRPr b="0" i="0" sz="1000" u="none" cap="none" strike="noStrike">
                <a:solidFill>
                  <a:srgbClr val="0B4596"/>
                </a:solidFill>
                <a:latin typeface="Arial Narrow"/>
                <a:ea typeface="Arial Narrow"/>
                <a:cs typeface="Arial Narrow"/>
                <a:sym typeface="Arial Narrow"/>
              </a:defRPr>
            </a:lvl5pPr>
            <a:lvl6pPr indent="0" lvl="5" marL="70485" marR="0" rtl="0" algn="l">
              <a:lnSpc>
                <a:spcPct val="100000"/>
              </a:lnSpc>
              <a:spcBef>
                <a:spcPts val="0"/>
              </a:spcBef>
              <a:spcAft>
                <a:spcPts val="0"/>
              </a:spcAft>
              <a:buClr>
                <a:srgbClr val="000000"/>
              </a:buClr>
              <a:buSzPts val="1000"/>
              <a:buFont typeface="Arial"/>
              <a:buNone/>
              <a:defRPr b="0" i="0" sz="1000" u="none" cap="none" strike="noStrike">
                <a:solidFill>
                  <a:srgbClr val="0B4596"/>
                </a:solidFill>
                <a:latin typeface="Arial Narrow"/>
                <a:ea typeface="Arial Narrow"/>
                <a:cs typeface="Arial Narrow"/>
                <a:sym typeface="Arial Narrow"/>
              </a:defRPr>
            </a:lvl6pPr>
            <a:lvl7pPr indent="0" lvl="6" marL="70485" marR="0" rtl="0" algn="l">
              <a:lnSpc>
                <a:spcPct val="100000"/>
              </a:lnSpc>
              <a:spcBef>
                <a:spcPts val="0"/>
              </a:spcBef>
              <a:spcAft>
                <a:spcPts val="0"/>
              </a:spcAft>
              <a:buClr>
                <a:srgbClr val="000000"/>
              </a:buClr>
              <a:buSzPts val="1000"/>
              <a:buFont typeface="Arial"/>
              <a:buNone/>
              <a:defRPr b="0" i="0" sz="1000" u="none" cap="none" strike="noStrike">
                <a:solidFill>
                  <a:srgbClr val="0B4596"/>
                </a:solidFill>
                <a:latin typeface="Arial Narrow"/>
                <a:ea typeface="Arial Narrow"/>
                <a:cs typeface="Arial Narrow"/>
                <a:sym typeface="Arial Narrow"/>
              </a:defRPr>
            </a:lvl7pPr>
            <a:lvl8pPr indent="0" lvl="7" marL="70485" marR="0" rtl="0" algn="l">
              <a:lnSpc>
                <a:spcPct val="100000"/>
              </a:lnSpc>
              <a:spcBef>
                <a:spcPts val="0"/>
              </a:spcBef>
              <a:spcAft>
                <a:spcPts val="0"/>
              </a:spcAft>
              <a:buClr>
                <a:srgbClr val="000000"/>
              </a:buClr>
              <a:buSzPts val="1000"/>
              <a:buFont typeface="Arial"/>
              <a:buNone/>
              <a:defRPr b="0" i="0" sz="1000" u="none" cap="none" strike="noStrike">
                <a:solidFill>
                  <a:srgbClr val="0B4596"/>
                </a:solidFill>
                <a:latin typeface="Arial Narrow"/>
                <a:ea typeface="Arial Narrow"/>
                <a:cs typeface="Arial Narrow"/>
                <a:sym typeface="Arial Narrow"/>
              </a:defRPr>
            </a:lvl8pPr>
            <a:lvl9pPr indent="0" lvl="8" marL="70485" marR="0" rtl="0" algn="l">
              <a:lnSpc>
                <a:spcPct val="100000"/>
              </a:lnSpc>
              <a:spcBef>
                <a:spcPts val="0"/>
              </a:spcBef>
              <a:spcAft>
                <a:spcPts val="0"/>
              </a:spcAft>
              <a:buClr>
                <a:srgbClr val="000000"/>
              </a:buClr>
              <a:buSzPts val="1000"/>
              <a:buFont typeface="Arial"/>
              <a:buNone/>
              <a:defRPr b="0" i="0" sz="1000" u="none" cap="none" strike="noStrike">
                <a:solidFill>
                  <a:srgbClr val="0B4596"/>
                </a:solidFill>
                <a:latin typeface="Arial Narrow"/>
                <a:ea typeface="Arial Narrow"/>
                <a:cs typeface="Arial Narrow"/>
                <a:sym typeface="Arial Narrow"/>
              </a:defRPr>
            </a:lvl9pPr>
          </a:lstStyle>
          <a:p>
            <a:pPr indent="0" lvl="0" marL="70485" rtl="0" algn="l">
              <a:spcBef>
                <a:spcPts val="0"/>
              </a:spcBef>
              <a:spcAft>
                <a:spcPts val="0"/>
              </a:spcAft>
              <a:buNone/>
            </a:pPr>
            <a:r>
              <a:rPr lang="en-US"/>
              <a:t>Department of Commerce // National Oceanic and Atmospheric Administration // </a:t>
            </a:r>
            <a:fld id="{00000000-1234-1234-1234-123412341234}" type="slidenum">
              <a:rPr lang="en-US"/>
              <a:t>‹#›</a:t>
            </a:fld>
            <a:endParaRPr sz="1300">
              <a:solidFill>
                <a:schemeClr val="dk1"/>
              </a:solidFill>
              <a:latin typeface="Arial"/>
              <a:ea typeface="Arial"/>
              <a:cs typeface="Arial"/>
              <a:sym typeface="Aria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ype="obj">
  <p:cSld name="OBJECT">
    <p:spTree>
      <p:nvGrpSpPr>
        <p:cNvPr id="588" name="Shape 588"/>
        <p:cNvGrpSpPr/>
        <p:nvPr/>
      </p:nvGrpSpPr>
      <p:grpSpPr>
        <a:xfrm>
          <a:off x="0" y="0"/>
          <a:ext cx="0" cy="0"/>
          <a:chOff x="0" y="0"/>
          <a:chExt cx="0" cy="0"/>
        </a:xfrm>
      </p:grpSpPr>
      <p:sp>
        <p:nvSpPr>
          <p:cNvPr id="589" name="Google Shape;589;p107"/>
          <p:cNvSpPr txBox="1"/>
          <p:nvPr>
            <p:ph type="title"/>
          </p:nvPr>
        </p:nvSpPr>
        <p:spPr>
          <a:xfrm>
            <a:off x="467960" y="23218"/>
            <a:ext cx="7400400" cy="5943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rgbClr val="0099D8"/>
              </a:buClr>
              <a:buSzPts val="3200"/>
              <a:buFont typeface="Arial"/>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90" name="Google Shape;590;p107"/>
          <p:cNvSpPr txBox="1"/>
          <p:nvPr>
            <p:ph idx="1" type="body"/>
          </p:nvPr>
        </p:nvSpPr>
        <p:spPr>
          <a:xfrm>
            <a:off x="752888" y="914400"/>
            <a:ext cx="7933800" cy="37149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560"/>
              </a:spcBef>
              <a:spcAft>
                <a:spcPts val="0"/>
              </a:spcAft>
              <a:buClr>
                <a:srgbClr val="07336F"/>
              </a:buClr>
              <a:buSzPts val="2800"/>
              <a:buChar char="•"/>
              <a:defRPr b="0" sz="2800">
                <a:solidFill>
                  <a:srgbClr val="07336F"/>
                </a:solidFill>
              </a:defRPr>
            </a:lvl1pPr>
            <a:lvl2pPr indent="-381000" lvl="1" marL="914400" rtl="0" algn="l">
              <a:lnSpc>
                <a:spcPct val="100000"/>
              </a:lnSpc>
              <a:spcBef>
                <a:spcPts val="480"/>
              </a:spcBef>
              <a:spcAft>
                <a:spcPts val="0"/>
              </a:spcAft>
              <a:buClr>
                <a:srgbClr val="07336F"/>
              </a:buClr>
              <a:buSzPts val="2400"/>
              <a:buChar char="•"/>
              <a:defRPr sz="2400">
                <a:solidFill>
                  <a:srgbClr val="07336F"/>
                </a:solidFill>
              </a:defRPr>
            </a:lvl2pPr>
            <a:lvl3pPr indent="-355600" lvl="2" marL="1371600" rtl="0" algn="l">
              <a:lnSpc>
                <a:spcPct val="100000"/>
              </a:lnSpc>
              <a:spcBef>
                <a:spcPts val="400"/>
              </a:spcBef>
              <a:spcAft>
                <a:spcPts val="0"/>
              </a:spcAft>
              <a:buClr>
                <a:srgbClr val="07336F"/>
              </a:buClr>
              <a:buSzPts val="2000"/>
              <a:buChar char="•"/>
              <a:defRPr sz="2000">
                <a:solidFill>
                  <a:srgbClr val="07336F"/>
                </a:solidFill>
              </a:defRPr>
            </a:lvl3pPr>
            <a:lvl4pPr indent="-342900" lvl="3" marL="1828800" rtl="0" algn="l">
              <a:lnSpc>
                <a:spcPct val="100000"/>
              </a:lnSpc>
              <a:spcBef>
                <a:spcPts val="360"/>
              </a:spcBef>
              <a:spcAft>
                <a:spcPts val="0"/>
              </a:spcAft>
              <a:buClr>
                <a:srgbClr val="07336F"/>
              </a:buClr>
              <a:buSzPts val="1800"/>
              <a:buChar char="•"/>
              <a:defRPr sz="1800">
                <a:solidFill>
                  <a:srgbClr val="07336F"/>
                </a:solidFill>
              </a:defRPr>
            </a:lvl4pPr>
            <a:lvl5pPr indent="-330200" lvl="4" marL="2286000" rtl="0" algn="l">
              <a:lnSpc>
                <a:spcPct val="100000"/>
              </a:lnSpc>
              <a:spcBef>
                <a:spcPts val="320"/>
              </a:spcBef>
              <a:spcAft>
                <a:spcPts val="0"/>
              </a:spcAft>
              <a:buClr>
                <a:srgbClr val="07336F"/>
              </a:buClr>
              <a:buSzPts val="1600"/>
              <a:buChar char="•"/>
              <a:defRPr sz="1600">
                <a:solidFill>
                  <a:srgbClr val="07336F"/>
                </a:solidFill>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91" name="Google Shape;591;p10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592" name="Shape 592"/>
        <p:cNvGrpSpPr/>
        <p:nvPr/>
      </p:nvGrpSpPr>
      <p:grpSpPr>
        <a:xfrm>
          <a:off x="0" y="0"/>
          <a:ext cx="0" cy="0"/>
          <a:chOff x="0" y="0"/>
          <a:chExt cx="0" cy="0"/>
        </a:xfrm>
      </p:grpSpPr>
      <p:sp>
        <p:nvSpPr>
          <p:cNvPr id="593" name="Google Shape;593;p108"/>
          <p:cNvSpPr txBox="1"/>
          <p:nvPr>
            <p:ph idx="1" type="body"/>
          </p:nvPr>
        </p:nvSpPr>
        <p:spPr>
          <a:xfrm>
            <a:off x="752888" y="914400"/>
            <a:ext cx="7933800" cy="37149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indent="-381000" lvl="2" marL="13716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indent="-355600" lvl="3" marL="18288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indent="-342900" lvl="4" marL="22860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94" name="Google Shape;594;p108"/>
          <p:cNvSpPr txBox="1"/>
          <p:nvPr>
            <p:ph type="title"/>
          </p:nvPr>
        </p:nvSpPr>
        <p:spPr>
          <a:xfrm>
            <a:off x="467960" y="23218"/>
            <a:ext cx="74004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595" name="Google Shape;595;p108"/>
          <p:cNvSpPr txBox="1"/>
          <p:nvPr>
            <p:ph idx="10" type="dt"/>
          </p:nvPr>
        </p:nvSpPr>
        <p:spPr>
          <a:xfrm>
            <a:off x="685800" y="4800600"/>
            <a:ext cx="1905000" cy="228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96" name="Google Shape;596;p108"/>
          <p:cNvSpPr txBox="1"/>
          <p:nvPr>
            <p:ph idx="12" type="sldNum"/>
          </p:nvPr>
        </p:nvSpPr>
        <p:spPr>
          <a:xfrm>
            <a:off x="7315200" y="4686300"/>
            <a:ext cx="1371600" cy="3429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p:cSld name="1_Dk Blue">
    <p:spTree>
      <p:nvGrpSpPr>
        <p:cNvPr id="597" name="Shape 597"/>
        <p:cNvGrpSpPr/>
        <p:nvPr/>
      </p:nvGrpSpPr>
      <p:grpSpPr>
        <a:xfrm>
          <a:off x="0" y="0"/>
          <a:ext cx="0" cy="0"/>
          <a:chOff x="0" y="0"/>
          <a:chExt cx="0" cy="0"/>
        </a:xfrm>
      </p:grpSpPr>
      <p:sp>
        <p:nvSpPr>
          <p:cNvPr id="598" name="Google Shape;598;p109"/>
          <p:cNvSpPr/>
          <p:nvPr/>
        </p:nvSpPr>
        <p:spPr>
          <a:xfrm>
            <a:off x="410810" y="0"/>
            <a:ext cx="8730900" cy="32004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9" name="Google Shape;599;p109"/>
          <p:cNvSpPr/>
          <p:nvPr>
            <p:ph idx="2" type="pic"/>
          </p:nvPr>
        </p:nvSpPr>
        <p:spPr>
          <a:xfrm>
            <a:off x="412576" y="3200400"/>
            <a:ext cx="8729100" cy="1943100"/>
          </a:xfrm>
          <a:prstGeom prst="rect">
            <a:avLst/>
          </a:prstGeom>
          <a:solidFill>
            <a:srgbClr val="F2F2F2"/>
          </a:solidFill>
          <a:ln>
            <a:noFill/>
          </a:ln>
        </p:spPr>
      </p:sp>
      <p:sp>
        <p:nvSpPr>
          <p:cNvPr id="600" name="Google Shape;600;p109"/>
          <p:cNvSpPr txBox="1"/>
          <p:nvPr>
            <p:ph idx="1" type="body"/>
          </p:nvPr>
        </p:nvSpPr>
        <p:spPr>
          <a:xfrm>
            <a:off x="780334" y="1943099"/>
            <a:ext cx="1371600" cy="7200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360"/>
              </a:spcBef>
              <a:spcAft>
                <a:spcPts val="0"/>
              </a:spcAft>
              <a:buClr>
                <a:srgbClr val="D6F5FF"/>
              </a:buClr>
              <a:buSzPts val="1800"/>
              <a:buFont typeface="Arial"/>
              <a:buNone/>
              <a:defRPr b="1" i="0" sz="1800" u="none" cap="none" strike="noStrike">
                <a:solidFill>
                  <a:srgbClr val="D6F5FF"/>
                </a:solidFill>
                <a:latin typeface="Arial Narrow"/>
                <a:ea typeface="Arial Narrow"/>
                <a:cs typeface="Arial Narrow"/>
                <a:sym typeface="Arial Narrow"/>
              </a:defRPr>
            </a:lvl1pPr>
            <a:lvl2pPr indent="-228600" lvl="1" marL="914400" marR="0" rtl="0" algn="l">
              <a:lnSpc>
                <a:spcPct val="100000"/>
              </a:lnSpc>
              <a:spcBef>
                <a:spcPts val="360"/>
              </a:spcBef>
              <a:spcAft>
                <a:spcPts val="0"/>
              </a:spcAft>
              <a:buClr>
                <a:srgbClr val="07336F"/>
              </a:buClr>
              <a:buSzPts val="1800"/>
              <a:buFont typeface="Arial"/>
              <a:buNone/>
              <a:defRPr b="1" i="0" sz="1800" u="none" cap="none" strike="noStrike">
                <a:solidFill>
                  <a:srgbClr val="07336F"/>
                </a:solidFill>
                <a:latin typeface="Arial Narrow"/>
                <a:ea typeface="Arial Narrow"/>
                <a:cs typeface="Arial Narrow"/>
                <a:sym typeface="Arial Narrow"/>
              </a:defRPr>
            </a:lvl2pPr>
            <a:lvl3pPr indent="-228600" lvl="2" marL="1371600" marR="0" rtl="0" algn="l">
              <a:lnSpc>
                <a:spcPct val="100000"/>
              </a:lnSpc>
              <a:spcBef>
                <a:spcPts val="360"/>
              </a:spcBef>
              <a:spcAft>
                <a:spcPts val="0"/>
              </a:spcAft>
              <a:buClr>
                <a:srgbClr val="07336F"/>
              </a:buClr>
              <a:buSzPts val="1800"/>
              <a:buFont typeface="Arial"/>
              <a:buNone/>
              <a:defRPr b="1" i="0" sz="1800" u="none" cap="none" strike="noStrike">
                <a:solidFill>
                  <a:srgbClr val="07336F"/>
                </a:solidFill>
                <a:latin typeface="Arial Narrow"/>
                <a:ea typeface="Arial Narrow"/>
                <a:cs typeface="Arial Narrow"/>
                <a:sym typeface="Arial Narrow"/>
              </a:defRPr>
            </a:lvl3pPr>
            <a:lvl4pPr indent="-228600" lvl="3" marL="1828800" marR="0" rtl="0" algn="l">
              <a:lnSpc>
                <a:spcPct val="100000"/>
              </a:lnSpc>
              <a:spcBef>
                <a:spcPts val="360"/>
              </a:spcBef>
              <a:spcAft>
                <a:spcPts val="0"/>
              </a:spcAft>
              <a:buClr>
                <a:srgbClr val="07336F"/>
              </a:buClr>
              <a:buSzPts val="1800"/>
              <a:buFont typeface="Arial"/>
              <a:buNone/>
              <a:defRPr b="1" i="0" sz="1800" u="none" cap="none" strike="noStrike">
                <a:solidFill>
                  <a:srgbClr val="07336F"/>
                </a:solidFill>
                <a:latin typeface="Arial Narrow"/>
                <a:ea typeface="Arial Narrow"/>
                <a:cs typeface="Arial Narrow"/>
                <a:sym typeface="Arial Narrow"/>
              </a:defRPr>
            </a:lvl4pPr>
            <a:lvl5pPr indent="-228600" lvl="4" marL="2286000" marR="0" rtl="0" algn="l">
              <a:lnSpc>
                <a:spcPct val="100000"/>
              </a:lnSpc>
              <a:spcBef>
                <a:spcPts val="360"/>
              </a:spcBef>
              <a:spcAft>
                <a:spcPts val="0"/>
              </a:spcAft>
              <a:buClr>
                <a:srgbClr val="07336F"/>
              </a:buClr>
              <a:buSzPts val="1800"/>
              <a:buFont typeface="Arial"/>
              <a:buNone/>
              <a:defRPr b="1" i="0" sz="1800" u="none" cap="none" strike="noStrike">
                <a:solidFill>
                  <a:srgbClr val="07336F"/>
                </a:solidFill>
                <a:latin typeface="Arial Narrow"/>
                <a:ea typeface="Arial Narrow"/>
                <a:cs typeface="Arial Narrow"/>
                <a:sym typeface="Arial Narrow"/>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1" name="Google Shape;601;p109"/>
          <p:cNvSpPr txBox="1"/>
          <p:nvPr>
            <p:ph idx="3" type="body"/>
          </p:nvPr>
        </p:nvSpPr>
        <p:spPr>
          <a:xfrm>
            <a:off x="780334" y="2800350"/>
            <a:ext cx="1295400" cy="201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320"/>
              </a:spcBef>
              <a:spcAft>
                <a:spcPts val="0"/>
              </a:spcAft>
              <a:buClr>
                <a:srgbClr val="D6F5FF"/>
              </a:buClr>
              <a:buSzPts val="1600"/>
              <a:buFont typeface="Arial"/>
              <a:buNone/>
              <a:defRPr b="0" i="0" sz="1600" u="none" cap="none" strike="noStrike">
                <a:solidFill>
                  <a:srgbClr val="D6F5FF"/>
                </a:solidFill>
                <a:latin typeface="Arial Narrow"/>
                <a:ea typeface="Arial Narrow"/>
                <a:cs typeface="Arial Narrow"/>
                <a:sym typeface="Arial Narrow"/>
              </a:defRPr>
            </a:lvl1pPr>
            <a:lvl2pPr indent="-228600" lvl="1" marL="914400" marR="0" rtl="0" algn="l">
              <a:lnSpc>
                <a:spcPct val="100000"/>
              </a:lnSpc>
              <a:spcBef>
                <a:spcPts val="360"/>
              </a:spcBef>
              <a:spcAft>
                <a:spcPts val="0"/>
              </a:spcAft>
              <a:buClr>
                <a:srgbClr val="07336F"/>
              </a:buClr>
              <a:buSzPts val="1800"/>
              <a:buFont typeface="Arial"/>
              <a:buNone/>
              <a:defRPr b="1" i="0" sz="1800" u="none" cap="none" strike="noStrike">
                <a:solidFill>
                  <a:srgbClr val="07336F"/>
                </a:solidFill>
                <a:latin typeface="Arial Narrow"/>
                <a:ea typeface="Arial Narrow"/>
                <a:cs typeface="Arial Narrow"/>
                <a:sym typeface="Arial Narrow"/>
              </a:defRPr>
            </a:lvl2pPr>
            <a:lvl3pPr indent="-228600" lvl="2" marL="1371600" marR="0" rtl="0" algn="l">
              <a:lnSpc>
                <a:spcPct val="100000"/>
              </a:lnSpc>
              <a:spcBef>
                <a:spcPts val="360"/>
              </a:spcBef>
              <a:spcAft>
                <a:spcPts val="0"/>
              </a:spcAft>
              <a:buClr>
                <a:srgbClr val="07336F"/>
              </a:buClr>
              <a:buSzPts val="1800"/>
              <a:buFont typeface="Arial"/>
              <a:buNone/>
              <a:defRPr b="1" i="0" sz="1800" u="none" cap="none" strike="noStrike">
                <a:solidFill>
                  <a:srgbClr val="07336F"/>
                </a:solidFill>
                <a:latin typeface="Arial Narrow"/>
                <a:ea typeface="Arial Narrow"/>
                <a:cs typeface="Arial Narrow"/>
                <a:sym typeface="Arial Narrow"/>
              </a:defRPr>
            </a:lvl3pPr>
            <a:lvl4pPr indent="-228600" lvl="3" marL="1828800" marR="0" rtl="0" algn="l">
              <a:lnSpc>
                <a:spcPct val="100000"/>
              </a:lnSpc>
              <a:spcBef>
                <a:spcPts val="360"/>
              </a:spcBef>
              <a:spcAft>
                <a:spcPts val="0"/>
              </a:spcAft>
              <a:buClr>
                <a:srgbClr val="07336F"/>
              </a:buClr>
              <a:buSzPts val="1800"/>
              <a:buFont typeface="Arial"/>
              <a:buNone/>
              <a:defRPr b="1" i="0" sz="1800" u="none" cap="none" strike="noStrike">
                <a:solidFill>
                  <a:srgbClr val="07336F"/>
                </a:solidFill>
                <a:latin typeface="Arial Narrow"/>
                <a:ea typeface="Arial Narrow"/>
                <a:cs typeface="Arial Narrow"/>
                <a:sym typeface="Arial Narrow"/>
              </a:defRPr>
            </a:lvl4pPr>
            <a:lvl5pPr indent="-228600" lvl="4" marL="2286000" marR="0" rtl="0" algn="l">
              <a:lnSpc>
                <a:spcPct val="100000"/>
              </a:lnSpc>
              <a:spcBef>
                <a:spcPts val="360"/>
              </a:spcBef>
              <a:spcAft>
                <a:spcPts val="0"/>
              </a:spcAft>
              <a:buClr>
                <a:srgbClr val="07336F"/>
              </a:buClr>
              <a:buSzPts val="1800"/>
              <a:buFont typeface="Arial"/>
              <a:buNone/>
              <a:defRPr b="1" i="0" sz="1800" u="none" cap="none" strike="noStrike">
                <a:solidFill>
                  <a:srgbClr val="07336F"/>
                </a:solidFill>
                <a:latin typeface="Arial Narrow"/>
                <a:ea typeface="Arial Narrow"/>
                <a:cs typeface="Arial Narrow"/>
                <a:sym typeface="Arial Narrow"/>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2" name="Google Shape;602;p109"/>
          <p:cNvSpPr txBox="1"/>
          <p:nvPr>
            <p:ph idx="4" type="body"/>
          </p:nvPr>
        </p:nvSpPr>
        <p:spPr>
          <a:xfrm>
            <a:off x="2514600" y="576559"/>
            <a:ext cx="6096000" cy="1019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88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indent="-381000" lvl="2" marL="13716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indent="-355600" lvl="3" marL="18288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indent="-342900" lvl="4" marL="22860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3" name="Google Shape;603;p109"/>
          <p:cNvSpPr txBox="1"/>
          <p:nvPr>
            <p:ph idx="5" type="body"/>
          </p:nvPr>
        </p:nvSpPr>
        <p:spPr>
          <a:xfrm>
            <a:off x="2515037" y="1696640"/>
            <a:ext cx="6092400" cy="7035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60"/>
              </a:spcBef>
              <a:spcAft>
                <a:spcPts val="0"/>
              </a:spcAft>
              <a:buClr>
                <a:srgbClr val="C4EDFF"/>
              </a:buClr>
              <a:buSzPts val="2800"/>
              <a:buFont typeface="Arial"/>
              <a:buNone/>
              <a:defRPr b="0" i="0" sz="2800" u="none" cap="none" strike="noStrike">
                <a:solidFill>
                  <a:srgbClr val="C4EDFF"/>
                </a:solidFill>
                <a:latin typeface="Arial Narrow"/>
                <a:ea typeface="Arial Narrow"/>
                <a:cs typeface="Arial Narrow"/>
                <a:sym typeface="Arial Narrow"/>
              </a:defRPr>
            </a:lvl1pPr>
            <a:lvl2pPr indent="-406400" lvl="1" marL="9144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indent="-381000" lvl="2" marL="13716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indent="-355600" lvl="3" marL="18288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indent="-342900" lvl="4" marL="22860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4" name="Google Shape;604;p109"/>
          <p:cNvSpPr txBox="1"/>
          <p:nvPr>
            <p:ph idx="6" type="body"/>
          </p:nvPr>
        </p:nvSpPr>
        <p:spPr>
          <a:xfrm>
            <a:off x="2514600" y="2483428"/>
            <a:ext cx="6096000" cy="5196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360"/>
              </a:spcBef>
              <a:spcAft>
                <a:spcPts val="0"/>
              </a:spcAft>
              <a:buClr>
                <a:srgbClr val="C4EDFF"/>
              </a:buClr>
              <a:buSzPts val="1800"/>
              <a:buFont typeface="Arial"/>
              <a:buNone/>
              <a:defRPr b="0" i="0" sz="1800" u="none" cap="none" strike="noStrike">
                <a:solidFill>
                  <a:srgbClr val="C4EDFF"/>
                </a:solidFill>
                <a:latin typeface="Arial Narrow"/>
                <a:ea typeface="Arial Narrow"/>
                <a:cs typeface="Arial Narrow"/>
                <a:sym typeface="Arial Narrow"/>
              </a:defRPr>
            </a:lvl1pPr>
            <a:lvl2pPr indent="-406400" lvl="1" marL="9144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indent="-381000" lvl="2" marL="13716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indent="-355600" lvl="3" marL="18288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indent="-342900" lvl="4" marL="22860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605" name="Google Shape;605;p109"/>
          <p:cNvCxnSpPr/>
          <p:nvPr/>
        </p:nvCxnSpPr>
        <p:spPr>
          <a:xfrm>
            <a:off x="2285999" y="457200"/>
            <a:ext cx="0" cy="2604900"/>
          </a:xfrm>
          <a:prstGeom prst="straightConnector1">
            <a:avLst/>
          </a:prstGeom>
          <a:noFill/>
          <a:ln cap="flat" cmpd="sng" w="12700">
            <a:solidFill>
              <a:srgbClr val="3687F3"/>
            </a:solidFill>
            <a:prstDash val="solid"/>
            <a:round/>
            <a:headEnd len="sm" w="sm" type="none"/>
            <a:tailEnd len="sm" w="sm" type="none"/>
          </a:ln>
        </p:spPr>
      </p:cxnSp>
      <p:pic>
        <p:nvPicPr>
          <p:cNvPr id="606" name="Google Shape;606;p109">
            <a:hlinkClick r:id="rId2"/>
          </p:cNvPr>
          <p:cNvPicPr preferRelativeResize="0"/>
          <p:nvPr/>
        </p:nvPicPr>
        <p:blipFill rotWithShape="1">
          <a:blip r:embed="rId3">
            <a:alphaModFix/>
          </a:blip>
          <a:srcRect b="0" l="0" r="0" t="0"/>
          <a:stretch/>
        </p:blipFill>
        <p:spPr>
          <a:xfrm>
            <a:off x="533400" y="400050"/>
            <a:ext cx="991202" cy="1200325"/>
          </a:xfrm>
          <a:prstGeom prst="rect">
            <a:avLst/>
          </a:prstGeom>
          <a:noFill/>
          <a:ln>
            <a:noFill/>
          </a:ln>
        </p:spPr>
      </p:pic>
      <p:grpSp>
        <p:nvGrpSpPr>
          <p:cNvPr id="607" name="Google Shape;607;p109"/>
          <p:cNvGrpSpPr/>
          <p:nvPr/>
        </p:nvGrpSpPr>
        <p:grpSpPr>
          <a:xfrm>
            <a:off x="-30388" y="0"/>
            <a:ext cx="472440" cy="5143500"/>
            <a:chOff x="-15240" y="0"/>
            <a:chExt cx="472440" cy="6858000"/>
          </a:xfrm>
        </p:grpSpPr>
        <p:sp>
          <p:nvSpPr>
            <p:cNvPr id="608" name="Google Shape;608;p109"/>
            <p:cNvSpPr/>
            <p:nvPr/>
          </p:nvSpPr>
          <p:spPr>
            <a:xfrm>
              <a:off x="10668" y="0"/>
              <a:ext cx="420600" cy="6858000"/>
            </a:xfrm>
            <a:prstGeom prst="rect">
              <a:avLst/>
            </a:prstGeom>
            <a:solidFill>
              <a:srgbClr val="009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9" name="Google Shape;609;p109"/>
            <p:cNvSpPr/>
            <p:nvPr/>
          </p:nvSpPr>
          <p:spPr>
            <a:xfrm>
              <a:off x="16002" y="1386"/>
              <a:ext cx="410100" cy="1069800"/>
            </a:xfrm>
            <a:prstGeom prst="rect">
              <a:avLst/>
            </a:prstGeom>
            <a:solidFill>
              <a:srgbClr val="0B45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Users\jacqui.fenner\Desktop\PTT templates\images\noaa icons\noaa_icons-04.png" id="610" name="Google Shape;610;p109">
              <a:hlinkClick r:id="rId4"/>
            </p:cNvPr>
            <p:cNvPicPr preferRelativeResize="0"/>
            <p:nvPr/>
          </p:nvPicPr>
          <p:blipFill rotWithShape="1">
            <a:blip r:embed="rId5">
              <a:alphaModFix/>
            </a:blip>
            <a:srcRect b="0" l="0" r="0" t="0"/>
            <a:stretch/>
          </p:blipFill>
          <p:spPr>
            <a:xfrm>
              <a:off x="-15240" y="5714999"/>
              <a:ext cx="472440" cy="324009"/>
            </a:xfrm>
            <a:prstGeom prst="rect">
              <a:avLst/>
            </a:prstGeom>
            <a:noFill/>
            <a:ln>
              <a:noFill/>
            </a:ln>
          </p:spPr>
        </p:pic>
        <p:pic>
          <p:nvPicPr>
            <p:cNvPr descr="C:\Users\jacqui.fenner\Desktop\PTT templates\images\noaa icons\noaa_icons-05.png" id="611" name="Google Shape;611;p109">
              <a:hlinkClick r:id="rId6"/>
            </p:cNvPr>
            <p:cNvPicPr preferRelativeResize="0"/>
            <p:nvPr/>
          </p:nvPicPr>
          <p:blipFill rotWithShape="1">
            <a:blip r:embed="rId7">
              <a:alphaModFix/>
            </a:blip>
            <a:srcRect b="0" l="0" r="0" t="0"/>
            <a:stretch/>
          </p:blipFill>
          <p:spPr>
            <a:xfrm>
              <a:off x="-15240" y="4648200"/>
              <a:ext cx="472440" cy="324009"/>
            </a:xfrm>
            <a:prstGeom prst="rect">
              <a:avLst/>
            </a:prstGeom>
            <a:noFill/>
            <a:ln>
              <a:noFill/>
            </a:ln>
          </p:spPr>
        </p:pic>
        <p:pic>
          <p:nvPicPr>
            <p:cNvPr descr="C:\Users\jacqui.fenner\Desktop\PTT templates\images\noaa icons\noaa_icons-06.png" id="612" name="Google Shape;612;p109">
              <a:hlinkClick r:id="rId8"/>
            </p:cNvPr>
            <p:cNvPicPr preferRelativeResize="0"/>
            <p:nvPr/>
          </p:nvPicPr>
          <p:blipFill rotWithShape="1">
            <a:blip r:embed="rId9">
              <a:alphaModFix/>
            </a:blip>
            <a:srcRect b="0" l="0" r="0" t="0"/>
            <a:stretch/>
          </p:blipFill>
          <p:spPr>
            <a:xfrm>
              <a:off x="-15240" y="3581400"/>
              <a:ext cx="472440" cy="324009"/>
            </a:xfrm>
            <a:prstGeom prst="rect">
              <a:avLst/>
            </a:prstGeom>
            <a:noFill/>
            <a:ln>
              <a:noFill/>
            </a:ln>
          </p:spPr>
        </p:pic>
        <p:pic>
          <p:nvPicPr>
            <p:cNvPr descr="C:\Users\jacqui.fenner\Desktop\PTT templates\images\noaa icons\noaa_icons-07.png" id="613" name="Google Shape;613;p109">
              <a:hlinkClick r:id="rId10"/>
            </p:cNvPr>
            <p:cNvPicPr preferRelativeResize="0"/>
            <p:nvPr/>
          </p:nvPicPr>
          <p:blipFill rotWithShape="1">
            <a:blip r:embed="rId11">
              <a:alphaModFix/>
            </a:blip>
            <a:srcRect b="0" l="0" r="0" t="0"/>
            <a:stretch/>
          </p:blipFill>
          <p:spPr>
            <a:xfrm>
              <a:off x="-15240" y="2514600"/>
              <a:ext cx="472440" cy="324009"/>
            </a:xfrm>
            <a:prstGeom prst="rect">
              <a:avLst/>
            </a:prstGeom>
            <a:noFill/>
            <a:ln>
              <a:noFill/>
            </a:ln>
          </p:spPr>
        </p:pic>
        <p:pic>
          <p:nvPicPr>
            <p:cNvPr descr="C:\Users\jacqui.fenner\Desktop\PTT templates\images\noaa icons\noaa_icons-08.png" id="614" name="Google Shape;614;p109">
              <a:hlinkClick r:id="rId12"/>
            </p:cNvPr>
            <p:cNvPicPr preferRelativeResize="0"/>
            <p:nvPr/>
          </p:nvPicPr>
          <p:blipFill rotWithShape="1">
            <a:blip r:embed="rId13">
              <a:alphaModFix/>
            </a:blip>
            <a:srcRect b="0" l="0" r="0" t="0"/>
            <a:stretch/>
          </p:blipFill>
          <p:spPr>
            <a:xfrm>
              <a:off x="-15240" y="1447800"/>
              <a:ext cx="472440" cy="324009"/>
            </a:xfrm>
            <a:prstGeom prst="rect">
              <a:avLst/>
            </a:prstGeom>
            <a:noFill/>
            <a:ln>
              <a:noFill/>
            </a:ln>
          </p:spPr>
        </p:pic>
        <p:pic>
          <p:nvPicPr>
            <p:cNvPr descr="C:\Users\jacqui.fenner\Desktop\PTT templates\images\noaa icons\noaa_icons-10.png" id="615" name="Google Shape;615;p109">
              <a:hlinkClick r:id="rId14"/>
            </p:cNvPr>
            <p:cNvPicPr preferRelativeResize="0"/>
            <p:nvPr/>
          </p:nvPicPr>
          <p:blipFill rotWithShape="1">
            <a:blip r:embed="rId15">
              <a:alphaModFix/>
            </a:blip>
            <a:srcRect b="0" l="0" r="0" t="0"/>
            <a:stretch/>
          </p:blipFill>
          <p:spPr>
            <a:xfrm>
              <a:off x="-15240" y="381000"/>
              <a:ext cx="472440" cy="324009"/>
            </a:xfrm>
            <a:prstGeom prst="rect">
              <a:avLst/>
            </a:prstGeom>
            <a:noFill/>
            <a:ln>
              <a:noFill/>
            </a:ln>
          </p:spPr>
        </p:pic>
        <p:grpSp>
          <p:nvGrpSpPr>
            <p:cNvPr id="616" name="Google Shape;616;p109"/>
            <p:cNvGrpSpPr/>
            <p:nvPr/>
          </p:nvGrpSpPr>
          <p:grpSpPr>
            <a:xfrm>
              <a:off x="15148" y="0"/>
              <a:ext cx="420600" cy="6858000"/>
              <a:chOff x="15148" y="0"/>
              <a:chExt cx="420600" cy="6858000"/>
            </a:xfrm>
          </p:grpSpPr>
          <p:grpSp>
            <p:nvGrpSpPr>
              <p:cNvPr id="617" name="Google Shape;617;p109"/>
              <p:cNvGrpSpPr/>
              <p:nvPr/>
            </p:nvGrpSpPr>
            <p:grpSpPr>
              <a:xfrm>
                <a:off x="15148" y="1066800"/>
                <a:ext cx="420600" cy="5334000"/>
                <a:chOff x="15148" y="1066800"/>
                <a:chExt cx="420600" cy="5334000"/>
              </a:xfrm>
            </p:grpSpPr>
            <p:cxnSp>
              <p:nvCxnSpPr>
                <p:cNvPr id="618" name="Google Shape;618;p109"/>
                <p:cNvCxnSpPr/>
                <p:nvPr/>
              </p:nvCxnSpPr>
              <p:spPr>
                <a:xfrm>
                  <a:off x="15148"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619" name="Google Shape;619;p109"/>
                <p:cNvCxnSpPr/>
                <p:nvPr/>
              </p:nvCxnSpPr>
              <p:spPr>
                <a:xfrm>
                  <a:off x="15148"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620" name="Google Shape;620;p109"/>
                <p:cNvCxnSpPr/>
                <p:nvPr/>
              </p:nvCxnSpPr>
              <p:spPr>
                <a:xfrm>
                  <a:off x="15148"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621" name="Google Shape;621;p109"/>
                <p:cNvCxnSpPr/>
                <p:nvPr/>
              </p:nvCxnSpPr>
              <p:spPr>
                <a:xfrm>
                  <a:off x="15148"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622" name="Google Shape;622;p109"/>
                <p:cNvCxnSpPr/>
                <p:nvPr/>
              </p:nvCxnSpPr>
              <p:spPr>
                <a:xfrm>
                  <a:off x="15148"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623" name="Google Shape;623;p109"/>
                <p:cNvCxnSpPr/>
                <p:nvPr/>
              </p:nvCxnSpPr>
              <p:spPr>
                <a:xfrm>
                  <a:off x="15148"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624" name="Google Shape;624;p109"/>
              <p:cNvCxnSpPr/>
              <p:nvPr/>
            </p:nvCxnSpPr>
            <p:spPr>
              <a:xfrm>
                <a:off x="431292"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
        <p:nvSpPr>
          <p:cNvPr id="625" name="Google Shape;625;p10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D6F5FF"/>
                </a:solidFill>
                <a:latin typeface="Arial Narrow"/>
                <a:ea typeface="Arial Narrow"/>
                <a:cs typeface="Arial Narrow"/>
                <a:sym typeface="Arial Narrow"/>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D6F5FF"/>
                </a:solidFill>
                <a:latin typeface="Arial Narrow"/>
                <a:ea typeface="Arial Narrow"/>
                <a:cs typeface="Arial Narrow"/>
                <a:sym typeface="Arial Narrow"/>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D6F5FF"/>
                </a:solidFill>
                <a:latin typeface="Arial Narrow"/>
                <a:ea typeface="Arial Narrow"/>
                <a:cs typeface="Arial Narrow"/>
                <a:sym typeface="Arial Narrow"/>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D6F5FF"/>
                </a:solidFill>
                <a:latin typeface="Arial Narrow"/>
                <a:ea typeface="Arial Narrow"/>
                <a:cs typeface="Arial Narrow"/>
                <a:sym typeface="Arial Narrow"/>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D6F5FF"/>
                </a:solidFill>
                <a:latin typeface="Arial Narrow"/>
                <a:ea typeface="Arial Narrow"/>
                <a:cs typeface="Arial Narrow"/>
                <a:sym typeface="Arial Narrow"/>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D6F5FF"/>
                </a:solidFill>
                <a:latin typeface="Arial Narrow"/>
                <a:ea typeface="Arial Narrow"/>
                <a:cs typeface="Arial Narrow"/>
                <a:sym typeface="Arial Narrow"/>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D6F5FF"/>
                </a:solidFill>
                <a:latin typeface="Arial Narrow"/>
                <a:ea typeface="Arial Narrow"/>
                <a:cs typeface="Arial Narrow"/>
                <a:sym typeface="Arial Narrow"/>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D6F5FF"/>
                </a:solidFill>
                <a:latin typeface="Arial Narrow"/>
                <a:ea typeface="Arial Narrow"/>
                <a:cs typeface="Arial Narrow"/>
                <a:sym typeface="Arial Narrow"/>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D6F5FF"/>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Small Pic">
  <p:cSld name="2 Column, Small Pic">
    <p:spTree>
      <p:nvGrpSpPr>
        <p:cNvPr id="626" name="Shape 626"/>
        <p:cNvGrpSpPr/>
        <p:nvPr/>
      </p:nvGrpSpPr>
      <p:grpSpPr>
        <a:xfrm>
          <a:off x="0" y="0"/>
          <a:ext cx="0" cy="0"/>
          <a:chOff x="0" y="0"/>
          <a:chExt cx="0" cy="0"/>
        </a:xfrm>
      </p:grpSpPr>
      <p:sp>
        <p:nvSpPr>
          <p:cNvPr id="627" name="Google Shape;627;p110"/>
          <p:cNvSpPr txBox="1"/>
          <p:nvPr>
            <p:ph type="title"/>
          </p:nvPr>
        </p:nvSpPr>
        <p:spPr>
          <a:xfrm>
            <a:off x="467960" y="23218"/>
            <a:ext cx="7400400" cy="5943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rgbClr val="0099D8"/>
              </a:buClr>
              <a:buSzPts val="3200"/>
              <a:buFont typeface="Arial"/>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28" name="Google Shape;628;p110"/>
          <p:cNvSpPr/>
          <p:nvPr>
            <p:ph idx="2" type="pic"/>
          </p:nvPr>
        </p:nvSpPr>
        <p:spPr>
          <a:xfrm>
            <a:off x="4953000" y="914400"/>
            <a:ext cx="3733800" cy="1485900"/>
          </a:xfrm>
          <a:prstGeom prst="rect">
            <a:avLst/>
          </a:prstGeom>
          <a:solidFill>
            <a:srgbClr val="F2F2F2"/>
          </a:solidFill>
          <a:ln>
            <a:noFill/>
          </a:ln>
        </p:spPr>
      </p:sp>
      <p:sp>
        <p:nvSpPr>
          <p:cNvPr id="629" name="Google Shape;629;p110"/>
          <p:cNvSpPr txBox="1"/>
          <p:nvPr>
            <p:ph idx="1" type="body"/>
          </p:nvPr>
        </p:nvSpPr>
        <p:spPr>
          <a:xfrm>
            <a:off x="752888" y="914400"/>
            <a:ext cx="3742800" cy="37149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560"/>
              </a:spcBef>
              <a:spcAft>
                <a:spcPts val="0"/>
              </a:spcAft>
              <a:buClr>
                <a:srgbClr val="07336F"/>
              </a:buClr>
              <a:buSzPts val="2800"/>
              <a:buChar char="•"/>
              <a:defRPr b="0" sz="2800">
                <a:solidFill>
                  <a:srgbClr val="07336F"/>
                </a:solidFill>
              </a:defRPr>
            </a:lvl1pPr>
            <a:lvl2pPr indent="-381000" lvl="1" marL="914400" rtl="0" algn="l">
              <a:lnSpc>
                <a:spcPct val="100000"/>
              </a:lnSpc>
              <a:spcBef>
                <a:spcPts val="480"/>
              </a:spcBef>
              <a:spcAft>
                <a:spcPts val="0"/>
              </a:spcAft>
              <a:buClr>
                <a:srgbClr val="07336F"/>
              </a:buClr>
              <a:buSzPts val="2400"/>
              <a:buChar char="•"/>
              <a:defRPr sz="2400">
                <a:solidFill>
                  <a:srgbClr val="07336F"/>
                </a:solidFill>
              </a:defRPr>
            </a:lvl2pPr>
            <a:lvl3pPr indent="-355600" lvl="2" marL="1371600" rtl="0" algn="l">
              <a:lnSpc>
                <a:spcPct val="100000"/>
              </a:lnSpc>
              <a:spcBef>
                <a:spcPts val="400"/>
              </a:spcBef>
              <a:spcAft>
                <a:spcPts val="0"/>
              </a:spcAft>
              <a:buClr>
                <a:srgbClr val="07336F"/>
              </a:buClr>
              <a:buSzPts val="2000"/>
              <a:buChar char="•"/>
              <a:defRPr sz="2000">
                <a:solidFill>
                  <a:srgbClr val="07336F"/>
                </a:solidFill>
              </a:defRPr>
            </a:lvl3pPr>
            <a:lvl4pPr indent="-342900" lvl="3" marL="1828800" rtl="0" algn="l">
              <a:lnSpc>
                <a:spcPct val="100000"/>
              </a:lnSpc>
              <a:spcBef>
                <a:spcPts val="360"/>
              </a:spcBef>
              <a:spcAft>
                <a:spcPts val="0"/>
              </a:spcAft>
              <a:buClr>
                <a:srgbClr val="07336F"/>
              </a:buClr>
              <a:buSzPts val="1800"/>
              <a:buChar char="•"/>
              <a:defRPr sz="1800">
                <a:solidFill>
                  <a:srgbClr val="07336F"/>
                </a:solidFill>
              </a:defRPr>
            </a:lvl4pPr>
            <a:lvl5pPr indent="-330200" lvl="4" marL="2286000" rtl="0" algn="l">
              <a:lnSpc>
                <a:spcPct val="100000"/>
              </a:lnSpc>
              <a:spcBef>
                <a:spcPts val="320"/>
              </a:spcBef>
              <a:spcAft>
                <a:spcPts val="0"/>
              </a:spcAft>
              <a:buClr>
                <a:srgbClr val="07336F"/>
              </a:buClr>
              <a:buSzPts val="1600"/>
              <a:buChar char="•"/>
              <a:defRPr sz="1600">
                <a:solidFill>
                  <a:srgbClr val="07336F"/>
                </a:solidFill>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30" name="Google Shape;630;p110"/>
          <p:cNvSpPr txBox="1"/>
          <p:nvPr>
            <p:ph idx="3" type="body"/>
          </p:nvPr>
        </p:nvSpPr>
        <p:spPr>
          <a:xfrm>
            <a:off x="4953000" y="2571750"/>
            <a:ext cx="3742800" cy="20574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560"/>
              </a:spcBef>
              <a:spcAft>
                <a:spcPts val="0"/>
              </a:spcAft>
              <a:buClr>
                <a:srgbClr val="07336F"/>
              </a:buClr>
              <a:buSzPts val="2800"/>
              <a:buChar char="•"/>
              <a:defRPr b="0" sz="2800">
                <a:solidFill>
                  <a:srgbClr val="07336F"/>
                </a:solidFill>
              </a:defRPr>
            </a:lvl1pPr>
            <a:lvl2pPr indent="-381000" lvl="1" marL="914400" rtl="0" algn="l">
              <a:lnSpc>
                <a:spcPct val="100000"/>
              </a:lnSpc>
              <a:spcBef>
                <a:spcPts val="480"/>
              </a:spcBef>
              <a:spcAft>
                <a:spcPts val="0"/>
              </a:spcAft>
              <a:buClr>
                <a:srgbClr val="07336F"/>
              </a:buClr>
              <a:buSzPts val="2400"/>
              <a:buChar char="•"/>
              <a:defRPr sz="2400">
                <a:solidFill>
                  <a:srgbClr val="07336F"/>
                </a:solidFill>
              </a:defRPr>
            </a:lvl2pPr>
            <a:lvl3pPr indent="-355600" lvl="2" marL="1371600" rtl="0" algn="l">
              <a:lnSpc>
                <a:spcPct val="100000"/>
              </a:lnSpc>
              <a:spcBef>
                <a:spcPts val="400"/>
              </a:spcBef>
              <a:spcAft>
                <a:spcPts val="0"/>
              </a:spcAft>
              <a:buClr>
                <a:srgbClr val="07336F"/>
              </a:buClr>
              <a:buSzPts val="2000"/>
              <a:buChar char="•"/>
              <a:defRPr sz="2000">
                <a:solidFill>
                  <a:srgbClr val="07336F"/>
                </a:solidFill>
              </a:defRPr>
            </a:lvl3pPr>
            <a:lvl4pPr indent="-342900" lvl="3" marL="1828800" rtl="0" algn="l">
              <a:lnSpc>
                <a:spcPct val="100000"/>
              </a:lnSpc>
              <a:spcBef>
                <a:spcPts val="360"/>
              </a:spcBef>
              <a:spcAft>
                <a:spcPts val="0"/>
              </a:spcAft>
              <a:buClr>
                <a:srgbClr val="07336F"/>
              </a:buClr>
              <a:buSzPts val="1800"/>
              <a:buChar char="•"/>
              <a:defRPr sz="1800">
                <a:solidFill>
                  <a:srgbClr val="07336F"/>
                </a:solidFill>
              </a:defRPr>
            </a:lvl4pPr>
            <a:lvl5pPr indent="-330200" lvl="4" marL="2286000" rtl="0" algn="l">
              <a:lnSpc>
                <a:spcPct val="100000"/>
              </a:lnSpc>
              <a:spcBef>
                <a:spcPts val="320"/>
              </a:spcBef>
              <a:spcAft>
                <a:spcPts val="0"/>
              </a:spcAft>
              <a:buClr>
                <a:srgbClr val="07336F"/>
              </a:buClr>
              <a:buSzPts val="1600"/>
              <a:buChar char="•"/>
              <a:defRPr sz="1600">
                <a:solidFill>
                  <a:srgbClr val="07336F"/>
                </a:solidFill>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31" name="Google Shape;631;p11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p:cSld name="1 Column, Tall Pic Right">
    <p:spTree>
      <p:nvGrpSpPr>
        <p:cNvPr id="632" name="Shape 632"/>
        <p:cNvGrpSpPr/>
        <p:nvPr/>
      </p:nvGrpSpPr>
      <p:grpSpPr>
        <a:xfrm>
          <a:off x="0" y="0"/>
          <a:ext cx="0" cy="0"/>
          <a:chOff x="0" y="0"/>
          <a:chExt cx="0" cy="0"/>
        </a:xfrm>
      </p:grpSpPr>
      <p:sp>
        <p:nvSpPr>
          <p:cNvPr id="633" name="Google Shape;633;p111"/>
          <p:cNvSpPr txBox="1"/>
          <p:nvPr>
            <p:ph type="title"/>
          </p:nvPr>
        </p:nvSpPr>
        <p:spPr>
          <a:xfrm>
            <a:off x="467960" y="23218"/>
            <a:ext cx="7400400" cy="5943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rgbClr val="0099D8"/>
              </a:buClr>
              <a:buSzPts val="3200"/>
              <a:buFont typeface="Arial"/>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34" name="Google Shape;634;p111"/>
          <p:cNvSpPr/>
          <p:nvPr>
            <p:ph idx="2" type="pic"/>
          </p:nvPr>
        </p:nvSpPr>
        <p:spPr>
          <a:xfrm>
            <a:off x="6096000" y="914400"/>
            <a:ext cx="2590800" cy="3714900"/>
          </a:xfrm>
          <a:prstGeom prst="rect">
            <a:avLst/>
          </a:prstGeom>
          <a:solidFill>
            <a:srgbClr val="F2F2F2"/>
          </a:solidFill>
          <a:ln>
            <a:noFill/>
          </a:ln>
        </p:spPr>
      </p:sp>
      <p:sp>
        <p:nvSpPr>
          <p:cNvPr id="635" name="Google Shape;635;p111"/>
          <p:cNvSpPr txBox="1"/>
          <p:nvPr>
            <p:ph idx="1" type="body"/>
          </p:nvPr>
        </p:nvSpPr>
        <p:spPr>
          <a:xfrm>
            <a:off x="752888" y="914400"/>
            <a:ext cx="5190600" cy="37149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560"/>
              </a:spcBef>
              <a:spcAft>
                <a:spcPts val="0"/>
              </a:spcAft>
              <a:buClr>
                <a:srgbClr val="07336F"/>
              </a:buClr>
              <a:buSzPts val="2800"/>
              <a:buChar char="•"/>
              <a:defRPr b="0" sz="2800">
                <a:solidFill>
                  <a:srgbClr val="07336F"/>
                </a:solidFill>
              </a:defRPr>
            </a:lvl1pPr>
            <a:lvl2pPr indent="-381000" lvl="1" marL="914400" rtl="0" algn="l">
              <a:lnSpc>
                <a:spcPct val="100000"/>
              </a:lnSpc>
              <a:spcBef>
                <a:spcPts val="480"/>
              </a:spcBef>
              <a:spcAft>
                <a:spcPts val="0"/>
              </a:spcAft>
              <a:buClr>
                <a:srgbClr val="07336F"/>
              </a:buClr>
              <a:buSzPts val="2400"/>
              <a:buChar char="•"/>
              <a:defRPr sz="2400">
                <a:solidFill>
                  <a:srgbClr val="07336F"/>
                </a:solidFill>
              </a:defRPr>
            </a:lvl2pPr>
            <a:lvl3pPr indent="-355600" lvl="2" marL="1371600" rtl="0" algn="l">
              <a:lnSpc>
                <a:spcPct val="100000"/>
              </a:lnSpc>
              <a:spcBef>
                <a:spcPts val="400"/>
              </a:spcBef>
              <a:spcAft>
                <a:spcPts val="0"/>
              </a:spcAft>
              <a:buClr>
                <a:srgbClr val="07336F"/>
              </a:buClr>
              <a:buSzPts val="2000"/>
              <a:buChar char="•"/>
              <a:defRPr sz="2000">
                <a:solidFill>
                  <a:srgbClr val="07336F"/>
                </a:solidFill>
              </a:defRPr>
            </a:lvl3pPr>
            <a:lvl4pPr indent="-342900" lvl="3" marL="1828800" rtl="0" algn="l">
              <a:lnSpc>
                <a:spcPct val="100000"/>
              </a:lnSpc>
              <a:spcBef>
                <a:spcPts val="360"/>
              </a:spcBef>
              <a:spcAft>
                <a:spcPts val="0"/>
              </a:spcAft>
              <a:buClr>
                <a:srgbClr val="07336F"/>
              </a:buClr>
              <a:buSzPts val="1800"/>
              <a:buChar char="•"/>
              <a:defRPr sz="1800">
                <a:solidFill>
                  <a:srgbClr val="07336F"/>
                </a:solidFill>
              </a:defRPr>
            </a:lvl4pPr>
            <a:lvl5pPr indent="-330200" lvl="4" marL="2286000" rtl="0" algn="l">
              <a:lnSpc>
                <a:spcPct val="100000"/>
              </a:lnSpc>
              <a:spcBef>
                <a:spcPts val="320"/>
              </a:spcBef>
              <a:spcAft>
                <a:spcPts val="0"/>
              </a:spcAft>
              <a:buClr>
                <a:srgbClr val="07336F"/>
              </a:buClr>
              <a:buSzPts val="1600"/>
              <a:buChar char="•"/>
              <a:defRPr sz="1600">
                <a:solidFill>
                  <a:srgbClr val="07336F"/>
                </a:solidFill>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36" name="Google Shape;636;p11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Left">
  <p:cSld name="1 Column, Tall Pic Left">
    <p:spTree>
      <p:nvGrpSpPr>
        <p:cNvPr id="637" name="Shape 637"/>
        <p:cNvGrpSpPr/>
        <p:nvPr/>
      </p:nvGrpSpPr>
      <p:grpSpPr>
        <a:xfrm>
          <a:off x="0" y="0"/>
          <a:ext cx="0" cy="0"/>
          <a:chOff x="0" y="0"/>
          <a:chExt cx="0" cy="0"/>
        </a:xfrm>
      </p:grpSpPr>
      <p:sp>
        <p:nvSpPr>
          <p:cNvPr id="638" name="Google Shape;638;p112"/>
          <p:cNvSpPr txBox="1"/>
          <p:nvPr>
            <p:ph type="title"/>
          </p:nvPr>
        </p:nvSpPr>
        <p:spPr>
          <a:xfrm>
            <a:off x="467960" y="23218"/>
            <a:ext cx="7400400" cy="5943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rgbClr val="0099D8"/>
              </a:buClr>
              <a:buSzPts val="3200"/>
              <a:buFont typeface="Arial"/>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39" name="Google Shape;639;p112"/>
          <p:cNvSpPr/>
          <p:nvPr>
            <p:ph idx="2" type="pic"/>
          </p:nvPr>
        </p:nvSpPr>
        <p:spPr>
          <a:xfrm>
            <a:off x="762000" y="914400"/>
            <a:ext cx="2590800" cy="3714900"/>
          </a:xfrm>
          <a:prstGeom prst="rect">
            <a:avLst/>
          </a:prstGeom>
          <a:solidFill>
            <a:srgbClr val="F2F2F2"/>
          </a:solidFill>
          <a:ln>
            <a:noFill/>
          </a:ln>
        </p:spPr>
      </p:sp>
      <p:sp>
        <p:nvSpPr>
          <p:cNvPr id="640" name="Google Shape;640;p112"/>
          <p:cNvSpPr txBox="1"/>
          <p:nvPr>
            <p:ph idx="1" type="body"/>
          </p:nvPr>
        </p:nvSpPr>
        <p:spPr>
          <a:xfrm>
            <a:off x="3505200" y="914400"/>
            <a:ext cx="5190600" cy="37149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560"/>
              </a:spcBef>
              <a:spcAft>
                <a:spcPts val="0"/>
              </a:spcAft>
              <a:buClr>
                <a:srgbClr val="07336F"/>
              </a:buClr>
              <a:buSzPts val="2800"/>
              <a:buChar char="•"/>
              <a:defRPr b="0" sz="2800">
                <a:solidFill>
                  <a:srgbClr val="07336F"/>
                </a:solidFill>
              </a:defRPr>
            </a:lvl1pPr>
            <a:lvl2pPr indent="-381000" lvl="1" marL="914400" rtl="0" algn="l">
              <a:lnSpc>
                <a:spcPct val="100000"/>
              </a:lnSpc>
              <a:spcBef>
                <a:spcPts val="480"/>
              </a:spcBef>
              <a:spcAft>
                <a:spcPts val="0"/>
              </a:spcAft>
              <a:buClr>
                <a:srgbClr val="07336F"/>
              </a:buClr>
              <a:buSzPts val="2400"/>
              <a:buChar char="•"/>
              <a:defRPr sz="2400">
                <a:solidFill>
                  <a:srgbClr val="07336F"/>
                </a:solidFill>
              </a:defRPr>
            </a:lvl2pPr>
            <a:lvl3pPr indent="-355600" lvl="2" marL="1371600" rtl="0" algn="l">
              <a:lnSpc>
                <a:spcPct val="100000"/>
              </a:lnSpc>
              <a:spcBef>
                <a:spcPts val="400"/>
              </a:spcBef>
              <a:spcAft>
                <a:spcPts val="0"/>
              </a:spcAft>
              <a:buClr>
                <a:srgbClr val="07336F"/>
              </a:buClr>
              <a:buSzPts val="2000"/>
              <a:buChar char="•"/>
              <a:defRPr sz="2000">
                <a:solidFill>
                  <a:srgbClr val="07336F"/>
                </a:solidFill>
              </a:defRPr>
            </a:lvl3pPr>
            <a:lvl4pPr indent="-342900" lvl="3" marL="1828800" rtl="0" algn="l">
              <a:lnSpc>
                <a:spcPct val="100000"/>
              </a:lnSpc>
              <a:spcBef>
                <a:spcPts val="360"/>
              </a:spcBef>
              <a:spcAft>
                <a:spcPts val="0"/>
              </a:spcAft>
              <a:buClr>
                <a:srgbClr val="07336F"/>
              </a:buClr>
              <a:buSzPts val="1800"/>
              <a:buChar char="•"/>
              <a:defRPr sz="1800">
                <a:solidFill>
                  <a:srgbClr val="07336F"/>
                </a:solidFill>
              </a:defRPr>
            </a:lvl4pPr>
            <a:lvl5pPr indent="-330200" lvl="4" marL="2286000" rtl="0" algn="l">
              <a:lnSpc>
                <a:spcPct val="100000"/>
              </a:lnSpc>
              <a:spcBef>
                <a:spcPts val="320"/>
              </a:spcBef>
              <a:spcAft>
                <a:spcPts val="0"/>
              </a:spcAft>
              <a:buClr>
                <a:srgbClr val="07336F"/>
              </a:buClr>
              <a:buSzPts val="1600"/>
              <a:buChar char="•"/>
              <a:defRPr sz="1600">
                <a:solidFill>
                  <a:srgbClr val="07336F"/>
                </a:solidFill>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41" name="Google Shape;641;p11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Top">
  <p:cSld name="1 Column, Wide Pic Top">
    <p:spTree>
      <p:nvGrpSpPr>
        <p:cNvPr id="642" name="Shape 642"/>
        <p:cNvGrpSpPr/>
        <p:nvPr/>
      </p:nvGrpSpPr>
      <p:grpSpPr>
        <a:xfrm>
          <a:off x="0" y="0"/>
          <a:ext cx="0" cy="0"/>
          <a:chOff x="0" y="0"/>
          <a:chExt cx="0" cy="0"/>
        </a:xfrm>
      </p:grpSpPr>
      <p:sp>
        <p:nvSpPr>
          <p:cNvPr id="643" name="Google Shape;643;p113"/>
          <p:cNvSpPr/>
          <p:nvPr>
            <p:ph idx="2" type="pic"/>
          </p:nvPr>
        </p:nvSpPr>
        <p:spPr>
          <a:xfrm>
            <a:off x="762000" y="914400"/>
            <a:ext cx="7921800" cy="1314600"/>
          </a:xfrm>
          <a:prstGeom prst="rect">
            <a:avLst/>
          </a:prstGeom>
          <a:solidFill>
            <a:srgbClr val="F2F2F2"/>
          </a:solidFill>
          <a:ln>
            <a:noFill/>
          </a:ln>
        </p:spPr>
      </p:sp>
      <p:sp>
        <p:nvSpPr>
          <p:cNvPr id="644" name="Google Shape;644;p113"/>
          <p:cNvSpPr txBox="1"/>
          <p:nvPr>
            <p:ph idx="1" type="body"/>
          </p:nvPr>
        </p:nvSpPr>
        <p:spPr>
          <a:xfrm>
            <a:off x="752888" y="2343150"/>
            <a:ext cx="7933800" cy="22860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560"/>
              </a:spcBef>
              <a:spcAft>
                <a:spcPts val="0"/>
              </a:spcAft>
              <a:buClr>
                <a:srgbClr val="07336F"/>
              </a:buClr>
              <a:buSzPts val="2800"/>
              <a:buChar char="•"/>
              <a:defRPr b="0" sz="2800">
                <a:solidFill>
                  <a:srgbClr val="07336F"/>
                </a:solidFill>
              </a:defRPr>
            </a:lvl1pPr>
            <a:lvl2pPr indent="-381000" lvl="1" marL="914400" rtl="0" algn="l">
              <a:lnSpc>
                <a:spcPct val="100000"/>
              </a:lnSpc>
              <a:spcBef>
                <a:spcPts val="480"/>
              </a:spcBef>
              <a:spcAft>
                <a:spcPts val="0"/>
              </a:spcAft>
              <a:buClr>
                <a:srgbClr val="07336F"/>
              </a:buClr>
              <a:buSzPts val="2400"/>
              <a:buChar char="•"/>
              <a:defRPr sz="2400">
                <a:solidFill>
                  <a:srgbClr val="07336F"/>
                </a:solidFill>
              </a:defRPr>
            </a:lvl2pPr>
            <a:lvl3pPr indent="-355600" lvl="2" marL="1371600" rtl="0" algn="l">
              <a:lnSpc>
                <a:spcPct val="100000"/>
              </a:lnSpc>
              <a:spcBef>
                <a:spcPts val="400"/>
              </a:spcBef>
              <a:spcAft>
                <a:spcPts val="0"/>
              </a:spcAft>
              <a:buClr>
                <a:srgbClr val="07336F"/>
              </a:buClr>
              <a:buSzPts val="2000"/>
              <a:buChar char="•"/>
              <a:defRPr sz="2000">
                <a:solidFill>
                  <a:srgbClr val="07336F"/>
                </a:solidFill>
              </a:defRPr>
            </a:lvl3pPr>
            <a:lvl4pPr indent="-342900" lvl="3" marL="1828800" rtl="0" algn="l">
              <a:lnSpc>
                <a:spcPct val="100000"/>
              </a:lnSpc>
              <a:spcBef>
                <a:spcPts val="360"/>
              </a:spcBef>
              <a:spcAft>
                <a:spcPts val="0"/>
              </a:spcAft>
              <a:buClr>
                <a:srgbClr val="07336F"/>
              </a:buClr>
              <a:buSzPts val="1800"/>
              <a:buChar char="•"/>
              <a:defRPr sz="1800">
                <a:solidFill>
                  <a:srgbClr val="07336F"/>
                </a:solidFill>
              </a:defRPr>
            </a:lvl4pPr>
            <a:lvl5pPr indent="-330200" lvl="4" marL="2286000" rtl="0" algn="l">
              <a:lnSpc>
                <a:spcPct val="100000"/>
              </a:lnSpc>
              <a:spcBef>
                <a:spcPts val="320"/>
              </a:spcBef>
              <a:spcAft>
                <a:spcPts val="0"/>
              </a:spcAft>
              <a:buClr>
                <a:srgbClr val="07336F"/>
              </a:buClr>
              <a:buSzPts val="1600"/>
              <a:buChar char="•"/>
              <a:defRPr sz="1600">
                <a:solidFill>
                  <a:srgbClr val="07336F"/>
                </a:solidFill>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45" name="Google Shape;645;p113"/>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rgbClr val="0099D8"/>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46" name="Google Shape;646;p11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Bottom">
  <p:cSld name="1 Column, Wide Pic Bottom">
    <p:spTree>
      <p:nvGrpSpPr>
        <p:cNvPr id="647" name="Shape 647"/>
        <p:cNvGrpSpPr/>
        <p:nvPr/>
      </p:nvGrpSpPr>
      <p:grpSpPr>
        <a:xfrm>
          <a:off x="0" y="0"/>
          <a:ext cx="0" cy="0"/>
          <a:chOff x="0" y="0"/>
          <a:chExt cx="0" cy="0"/>
        </a:xfrm>
      </p:grpSpPr>
      <p:sp>
        <p:nvSpPr>
          <p:cNvPr id="648" name="Google Shape;648;p114"/>
          <p:cNvSpPr/>
          <p:nvPr>
            <p:ph idx="2" type="pic"/>
          </p:nvPr>
        </p:nvSpPr>
        <p:spPr>
          <a:xfrm>
            <a:off x="762000" y="3314700"/>
            <a:ext cx="7921800" cy="1314600"/>
          </a:xfrm>
          <a:prstGeom prst="rect">
            <a:avLst/>
          </a:prstGeom>
          <a:solidFill>
            <a:srgbClr val="F2F2F2"/>
          </a:solidFill>
          <a:ln>
            <a:noFill/>
          </a:ln>
        </p:spPr>
      </p:sp>
      <p:sp>
        <p:nvSpPr>
          <p:cNvPr id="649" name="Google Shape;649;p114"/>
          <p:cNvSpPr txBox="1"/>
          <p:nvPr>
            <p:ph idx="1" type="body"/>
          </p:nvPr>
        </p:nvSpPr>
        <p:spPr>
          <a:xfrm>
            <a:off x="752888" y="914400"/>
            <a:ext cx="7933800" cy="22860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560"/>
              </a:spcBef>
              <a:spcAft>
                <a:spcPts val="0"/>
              </a:spcAft>
              <a:buClr>
                <a:srgbClr val="07336F"/>
              </a:buClr>
              <a:buSzPts val="2800"/>
              <a:buChar char="•"/>
              <a:defRPr b="0" sz="2800">
                <a:solidFill>
                  <a:srgbClr val="07336F"/>
                </a:solidFill>
              </a:defRPr>
            </a:lvl1pPr>
            <a:lvl2pPr indent="-381000" lvl="1" marL="914400" rtl="0" algn="l">
              <a:lnSpc>
                <a:spcPct val="100000"/>
              </a:lnSpc>
              <a:spcBef>
                <a:spcPts val="480"/>
              </a:spcBef>
              <a:spcAft>
                <a:spcPts val="0"/>
              </a:spcAft>
              <a:buClr>
                <a:srgbClr val="07336F"/>
              </a:buClr>
              <a:buSzPts val="2400"/>
              <a:buChar char="•"/>
              <a:defRPr sz="2400">
                <a:solidFill>
                  <a:srgbClr val="07336F"/>
                </a:solidFill>
              </a:defRPr>
            </a:lvl2pPr>
            <a:lvl3pPr indent="-355600" lvl="2" marL="1371600" rtl="0" algn="l">
              <a:lnSpc>
                <a:spcPct val="100000"/>
              </a:lnSpc>
              <a:spcBef>
                <a:spcPts val="400"/>
              </a:spcBef>
              <a:spcAft>
                <a:spcPts val="0"/>
              </a:spcAft>
              <a:buClr>
                <a:srgbClr val="07336F"/>
              </a:buClr>
              <a:buSzPts val="2000"/>
              <a:buChar char="•"/>
              <a:defRPr sz="2000">
                <a:solidFill>
                  <a:srgbClr val="07336F"/>
                </a:solidFill>
              </a:defRPr>
            </a:lvl3pPr>
            <a:lvl4pPr indent="-342900" lvl="3" marL="1828800" rtl="0" algn="l">
              <a:lnSpc>
                <a:spcPct val="100000"/>
              </a:lnSpc>
              <a:spcBef>
                <a:spcPts val="360"/>
              </a:spcBef>
              <a:spcAft>
                <a:spcPts val="0"/>
              </a:spcAft>
              <a:buClr>
                <a:srgbClr val="07336F"/>
              </a:buClr>
              <a:buSzPts val="1800"/>
              <a:buChar char="•"/>
              <a:defRPr sz="1800">
                <a:solidFill>
                  <a:srgbClr val="07336F"/>
                </a:solidFill>
              </a:defRPr>
            </a:lvl4pPr>
            <a:lvl5pPr indent="-330200" lvl="4" marL="2286000" rtl="0" algn="l">
              <a:lnSpc>
                <a:spcPct val="100000"/>
              </a:lnSpc>
              <a:spcBef>
                <a:spcPts val="320"/>
              </a:spcBef>
              <a:spcAft>
                <a:spcPts val="0"/>
              </a:spcAft>
              <a:buClr>
                <a:srgbClr val="07336F"/>
              </a:buClr>
              <a:buSzPts val="1600"/>
              <a:buChar char="•"/>
              <a:defRPr sz="1600">
                <a:solidFill>
                  <a:srgbClr val="07336F"/>
                </a:solidFill>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50" name="Google Shape;650;p114"/>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rgbClr val="0099D8"/>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51" name="Google Shape;651;p11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2 Column">
    <p:spTree>
      <p:nvGrpSpPr>
        <p:cNvPr id="652" name="Shape 652"/>
        <p:cNvGrpSpPr/>
        <p:nvPr/>
      </p:nvGrpSpPr>
      <p:grpSpPr>
        <a:xfrm>
          <a:off x="0" y="0"/>
          <a:ext cx="0" cy="0"/>
          <a:chOff x="0" y="0"/>
          <a:chExt cx="0" cy="0"/>
        </a:xfrm>
      </p:grpSpPr>
      <p:sp>
        <p:nvSpPr>
          <p:cNvPr id="653" name="Google Shape;653;p115"/>
          <p:cNvSpPr txBox="1"/>
          <p:nvPr>
            <p:ph type="title"/>
          </p:nvPr>
        </p:nvSpPr>
        <p:spPr>
          <a:xfrm>
            <a:off x="467960" y="23218"/>
            <a:ext cx="7400400" cy="5943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rgbClr val="0099D8"/>
              </a:buClr>
              <a:buSzPts val="3200"/>
              <a:buFont typeface="Arial"/>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54" name="Google Shape;654;p115"/>
          <p:cNvSpPr txBox="1"/>
          <p:nvPr>
            <p:ph idx="1" type="body"/>
          </p:nvPr>
        </p:nvSpPr>
        <p:spPr>
          <a:xfrm>
            <a:off x="762000" y="914400"/>
            <a:ext cx="3742800" cy="37149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560"/>
              </a:spcBef>
              <a:spcAft>
                <a:spcPts val="0"/>
              </a:spcAft>
              <a:buClr>
                <a:srgbClr val="07336F"/>
              </a:buClr>
              <a:buSzPts val="2800"/>
              <a:buChar char="•"/>
              <a:defRPr b="0" sz="2800">
                <a:solidFill>
                  <a:srgbClr val="07336F"/>
                </a:solidFill>
              </a:defRPr>
            </a:lvl1pPr>
            <a:lvl2pPr indent="-381000" lvl="1" marL="914400" rtl="0" algn="l">
              <a:lnSpc>
                <a:spcPct val="100000"/>
              </a:lnSpc>
              <a:spcBef>
                <a:spcPts val="480"/>
              </a:spcBef>
              <a:spcAft>
                <a:spcPts val="0"/>
              </a:spcAft>
              <a:buClr>
                <a:srgbClr val="07336F"/>
              </a:buClr>
              <a:buSzPts val="2400"/>
              <a:buChar char="•"/>
              <a:defRPr sz="2400">
                <a:solidFill>
                  <a:srgbClr val="07336F"/>
                </a:solidFill>
              </a:defRPr>
            </a:lvl2pPr>
            <a:lvl3pPr indent="-355600" lvl="2" marL="1371600" rtl="0" algn="l">
              <a:lnSpc>
                <a:spcPct val="100000"/>
              </a:lnSpc>
              <a:spcBef>
                <a:spcPts val="400"/>
              </a:spcBef>
              <a:spcAft>
                <a:spcPts val="0"/>
              </a:spcAft>
              <a:buClr>
                <a:srgbClr val="07336F"/>
              </a:buClr>
              <a:buSzPts val="2000"/>
              <a:buChar char="•"/>
              <a:defRPr sz="2000">
                <a:solidFill>
                  <a:srgbClr val="07336F"/>
                </a:solidFill>
              </a:defRPr>
            </a:lvl3pPr>
            <a:lvl4pPr indent="-342900" lvl="3" marL="1828800" rtl="0" algn="l">
              <a:lnSpc>
                <a:spcPct val="100000"/>
              </a:lnSpc>
              <a:spcBef>
                <a:spcPts val="360"/>
              </a:spcBef>
              <a:spcAft>
                <a:spcPts val="0"/>
              </a:spcAft>
              <a:buClr>
                <a:srgbClr val="07336F"/>
              </a:buClr>
              <a:buSzPts val="1800"/>
              <a:buChar char="•"/>
              <a:defRPr sz="1800">
                <a:solidFill>
                  <a:srgbClr val="07336F"/>
                </a:solidFill>
              </a:defRPr>
            </a:lvl4pPr>
            <a:lvl5pPr indent="-330200" lvl="4" marL="2286000" rtl="0" algn="l">
              <a:lnSpc>
                <a:spcPct val="100000"/>
              </a:lnSpc>
              <a:spcBef>
                <a:spcPts val="320"/>
              </a:spcBef>
              <a:spcAft>
                <a:spcPts val="0"/>
              </a:spcAft>
              <a:buClr>
                <a:srgbClr val="07336F"/>
              </a:buClr>
              <a:buSzPts val="1600"/>
              <a:buChar char="•"/>
              <a:defRPr sz="1600">
                <a:solidFill>
                  <a:srgbClr val="07336F"/>
                </a:solidFill>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55" name="Google Shape;655;p115"/>
          <p:cNvSpPr txBox="1"/>
          <p:nvPr>
            <p:ph idx="2" type="body"/>
          </p:nvPr>
        </p:nvSpPr>
        <p:spPr>
          <a:xfrm>
            <a:off x="4953000" y="914400"/>
            <a:ext cx="3742800" cy="37149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560"/>
              </a:spcBef>
              <a:spcAft>
                <a:spcPts val="0"/>
              </a:spcAft>
              <a:buClr>
                <a:srgbClr val="07336F"/>
              </a:buClr>
              <a:buSzPts val="2800"/>
              <a:buChar char="•"/>
              <a:defRPr b="0" sz="2800">
                <a:solidFill>
                  <a:srgbClr val="07336F"/>
                </a:solidFill>
              </a:defRPr>
            </a:lvl1pPr>
            <a:lvl2pPr indent="-381000" lvl="1" marL="914400" rtl="0" algn="l">
              <a:lnSpc>
                <a:spcPct val="100000"/>
              </a:lnSpc>
              <a:spcBef>
                <a:spcPts val="480"/>
              </a:spcBef>
              <a:spcAft>
                <a:spcPts val="0"/>
              </a:spcAft>
              <a:buClr>
                <a:srgbClr val="07336F"/>
              </a:buClr>
              <a:buSzPts val="2400"/>
              <a:buChar char="•"/>
              <a:defRPr sz="2400">
                <a:solidFill>
                  <a:srgbClr val="07336F"/>
                </a:solidFill>
              </a:defRPr>
            </a:lvl2pPr>
            <a:lvl3pPr indent="-355600" lvl="2" marL="1371600" rtl="0" algn="l">
              <a:lnSpc>
                <a:spcPct val="100000"/>
              </a:lnSpc>
              <a:spcBef>
                <a:spcPts val="400"/>
              </a:spcBef>
              <a:spcAft>
                <a:spcPts val="0"/>
              </a:spcAft>
              <a:buClr>
                <a:srgbClr val="07336F"/>
              </a:buClr>
              <a:buSzPts val="2000"/>
              <a:buChar char="•"/>
              <a:defRPr sz="2000">
                <a:solidFill>
                  <a:srgbClr val="07336F"/>
                </a:solidFill>
              </a:defRPr>
            </a:lvl3pPr>
            <a:lvl4pPr indent="-342900" lvl="3" marL="1828800" rtl="0" algn="l">
              <a:lnSpc>
                <a:spcPct val="100000"/>
              </a:lnSpc>
              <a:spcBef>
                <a:spcPts val="360"/>
              </a:spcBef>
              <a:spcAft>
                <a:spcPts val="0"/>
              </a:spcAft>
              <a:buClr>
                <a:srgbClr val="07336F"/>
              </a:buClr>
              <a:buSzPts val="1800"/>
              <a:buChar char="•"/>
              <a:defRPr sz="1800">
                <a:solidFill>
                  <a:srgbClr val="07336F"/>
                </a:solidFill>
              </a:defRPr>
            </a:lvl4pPr>
            <a:lvl5pPr indent="-330200" lvl="4" marL="2286000" rtl="0" algn="l">
              <a:lnSpc>
                <a:spcPct val="100000"/>
              </a:lnSpc>
              <a:spcBef>
                <a:spcPts val="320"/>
              </a:spcBef>
              <a:spcAft>
                <a:spcPts val="0"/>
              </a:spcAft>
              <a:buClr>
                <a:srgbClr val="07336F"/>
              </a:buClr>
              <a:buSzPts val="1600"/>
              <a:buChar char="•"/>
              <a:defRPr sz="1600">
                <a:solidFill>
                  <a:srgbClr val="07336F"/>
                </a:solidFill>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56" name="Google Shape;656;p11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3 Pic">
  <p:cSld name="3 Column, 3 Pic">
    <p:spTree>
      <p:nvGrpSpPr>
        <p:cNvPr id="73" name="Shape 73"/>
        <p:cNvGrpSpPr/>
        <p:nvPr/>
      </p:nvGrpSpPr>
      <p:grpSpPr>
        <a:xfrm>
          <a:off x="0" y="0"/>
          <a:ext cx="0" cy="0"/>
          <a:chOff x="0" y="0"/>
          <a:chExt cx="0" cy="0"/>
        </a:xfrm>
      </p:grpSpPr>
      <p:sp>
        <p:nvSpPr>
          <p:cNvPr id="74" name="Google Shape;74;p12"/>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75" name="Google Shape;75;p12"/>
          <p:cNvSpPr/>
          <p:nvPr>
            <p:ph idx="2" type="pic"/>
          </p:nvPr>
        </p:nvSpPr>
        <p:spPr>
          <a:xfrm>
            <a:off x="762000" y="914400"/>
            <a:ext cx="2435400" cy="1200300"/>
          </a:xfrm>
          <a:prstGeom prst="rect">
            <a:avLst/>
          </a:prstGeom>
          <a:solidFill>
            <a:srgbClr val="F2F2F2"/>
          </a:solidFill>
          <a:ln>
            <a:noFill/>
          </a:ln>
        </p:spPr>
      </p:sp>
      <p:sp>
        <p:nvSpPr>
          <p:cNvPr id="76" name="Google Shape;76;p12"/>
          <p:cNvSpPr/>
          <p:nvPr>
            <p:ph idx="3" type="pic"/>
          </p:nvPr>
        </p:nvSpPr>
        <p:spPr>
          <a:xfrm>
            <a:off x="3508162" y="914400"/>
            <a:ext cx="2435400" cy="1200300"/>
          </a:xfrm>
          <a:prstGeom prst="rect">
            <a:avLst/>
          </a:prstGeom>
          <a:solidFill>
            <a:srgbClr val="F2F2F2"/>
          </a:solidFill>
          <a:ln>
            <a:noFill/>
          </a:ln>
        </p:spPr>
      </p:sp>
      <p:sp>
        <p:nvSpPr>
          <p:cNvPr id="77" name="Google Shape;77;p12"/>
          <p:cNvSpPr/>
          <p:nvPr>
            <p:ph idx="4" type="pic"/>
          </p:nvPr>
        </p:nvSpPr>
        <p:spPr>
          <a:xfrm>
            <a:off x="6251362" y="914400"/>
            <a:ext cx="2435400" cy="1200300"/>
          </a:xfrm>
          <a:prstGeom prst="rect">
            <a:avLst/>
          </a:prstGeom>
          <a:solidFill>
            <a:srgbClr val="F2F2F2"/>
          </a:solidFill>
          <a:ln>
            <a:noFill/>
          </a:ln>
        </p:spPr>
      </p:sp>
      <p:sp>
        <p:nvSpPr>
          <p:cNvPr id="78" name="Google Shape;78;p12"/>
          <p:cNvSpPr txBox="1"/>
          <p:nvPr>
            <p:ph idx="1" type="body"/>
          </p:nvPr>
        </p:nvSpPr>
        <p:spPr>
          <a:xfrm>
            <a:off x="752887" y="2286000"/>
            <a:ext cx="24474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9" name="Google Shape;79;p12"/>
          <p:cNvSpPr txBox="1"/>
          <p:nvPr>
            <p:ph idx="5" type="body"/>
          </p:nvPr>
        </p:nvSpPr>
        <p:spPr>
          <a:xfrm>
            <a:off x="6248400" y="2286000"/>
            <a:ext cx="24474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0" name="Google Shape;80;p12"/>
          <p:cNvSpPr txBox="1"/>
          <p:nvPr>
            <p:ph idx="6" type="body"/>
          </p:nvPr>
        </p:nvSpPr>
        <p:spPr>
          <a:xfrm>
            <a:off x="3500644" y="2286000"/>
            <a:ext cx="24474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2 Pic">
  <p:cSld name="2 Column, 2 Pic">
    <p:spTree>
      <p:nvGrpSpPr>
        <p:cNvPr id="657" name="Shape 657"/>
        <p:cNvGrpSpPr/>
        <p:nvPr/>
      </p:nvGrpSpPr>
      <p:grpSpPr>
        <a:xfrm>
          <a:off x="0" y="0"/>
          <a:ext cx="0" cy="0"/>
          <a:chOff x="0" y="0"/>
          <a:chExt cx="0" cy="0"/>
        </a:xfrm>
      </p:grpSpPr>
      <p:sp>
        <p:nvSpPr>
          <p:cNvPr id="658" name="Google Shape;658;p116"/>
          <p:cNvSpPr txBox="1"/>
          <p:nvPr>
            <p:ph type="title"/>
          </p:nvPr>
        </p:nvSpPr>
        <p:spPr>
          <a:xfrm>
            <a:off x="467960" y="23218"/>
            <a:ext cx="7400400" cy="5943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rgbClr val="0099D8"/>
              </a:buClr>
              <a:buSzPts val="3200"/>
              <a:buFont typeface="Arial"/>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59" name="Google Shape;659;p116"/>
          <p:cNvSpPr/>
          <p:nvPr>
            <p:ph idx="2" type="pic"/>
          </p:nvPr>
        </p:nvSpPr>
        <p:spPr>
          <a:xfrm>
            <a:off x="762001" y="914400"/>
            <a:ext cx="3733800" cy="1200300"/>
          </a:xfrm>
          <a:prstGeom prst="rect">
            <a:avLst/>
          </a:prstGeom>
          <a:solidFill>
            <a:srgbClr val="F2F2F2"/>
          </a:solidFill>
          <a:ln>
            <a:noFill/>
          </a:ln>
        </p:spPr>
      </p:sp>
      <p:sp>
        <p:nvSpPr>
          <p:cNvPr id="660" name="Google Shape;660;p116"/>
          <p:cNvSpPr/>
          <p:nvPr>
            <p:ph idx="3" type="pic"/>
          </p:nvPr>
        </p:nvSpPr>
        <p:spPr>
          <a:xfrm>
            <a:off x="4953000" y="914400"/>
            <a:ext cx="3733800" cy="1200300"/>
          </a:xfrm>
          <a:prstGeom prst="rect">
            <a:avLst/>
          </a:prstGeom>
          <a:solidFill>
            <a:srgbClr val="F2F2F2"/>
          </a:solidFill>
          <a:ln>
            <a:noFill/>
          </a:ln>
        </p:spPr>
      </p:sp>
      <p:sp>
        <p:nvSpPr>
          <p:cNvPr id="661" name="Google Shape;661;p116"/>
          <p:cNvSpPr txBox="1"/>
          <p:nvPr>
            <p:ph idx="1" type="body"/>
          </p:nvPr>
        </p:nvSpPr>
        <p:spPr>
          <a:xfrm>
            <a:off x="752888" y="2286000"/>
            <a:ext cx="3742800" cy="23433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560"/>
              </a:spcBef>
              <a:spcAft>
                <a:spcPts val="0"/>
              </a:spcAft>
              <a:buClr>
                <a:srgbClr val="07336F"/>
              </a:buClr>
              <a:buSzPts val="2800"/>
              <a:buChar char="•"/>
              <a:defRPr b="0" sz="2800">
                <a:solidFill>
                  <a:srgbClr val="07336F"/>
                </a:solidFill>
              </a:defRPr>
            </a:lvl1pPr>
            <a:lvl2pPr indent="-381000" lvl="1" marL="914400" rtl="0" algn="l">
              <a:lnSpc>
                <a:spcPct val="100000"/>
              </a:lnSpc>
              <a:spcBef>
                <a:spcPts val="480"/>
              </a:spcBef>
              <a:spcAft>
                <a:spcPts val="0"/>
              </a:spcAft>
              <a:buClr>
                <a:srgbClr val="07336F"/>
              </a:buClr>
              <a:buSzPts val="2400"/>
              <a:buChar char="•"/>
              <a:defRPr sz="2400">
                <a:solidFill>
                  <a:srgbClr val="07336F"/>
                </a:solidFill>
              </a:defRPr>
            </a:lvl2pPr>
            <a:lvl3pPr indent="-355600" lvl="2" marL="1371600" rtl="0" algn="l">
              <a:lnSpc>
                <a:spcPct val="100000"/>
              </a:lnSpc>
              <a:spcBef>
                <a:spcPts val="400"/>
              </a:spcBef>
              <a:spcAft>
                <a:spcPts val="0"/>
              </a:spcAft>
              <a:buClr>
                <a:srgbClr val="07336F"/>
              </a:buClr>
              <a:buSzPts val="2000"/>
              <a:buChar char="•"/>
              <a:defRPr sz="2000">
                <a:solidFill>
                  <a:srgbClr val="07336F"/>
                </a:solidFill>
              </a:defRPr>
            </a:lvl3pPr>
            <a:lvl4pPr indent="-342900" lvl="3" marL="1828800" rtl="0" algn="l">
              <a:lnSpc>
                <a:spcPct val="100000"/>
              </a:lnSpc>
              <a:spcBef>
                <a:spcPts val="360"/>
              </a:spcBef>
              <a:spcAft>
                <a:spcPts val="0"/>
              </a:spcAft>
              <a:buClr>
                <a:srgbClr val="07336F"/>
              </a:buClr>
              <a:buSzPts val="1800"/>
              <a:buChar char="•"/>
              <a:defRPr sz="1800">
                <a:solidFill>
                  <a:srgbClr val="07336F"/>
                </a:solidFill>
              </a:defRPr>
            </a:lvl4pPr>
            <a:lvl5pPr indent="-330200" lvl="4" marL="2286000" rtl="0" algn="l">
              <a:lnSpc>
                <a:spcPct val="100000"/>
              </a:lnSpc>
              <a:spcBef>
                <a:spcPts val="320"/>
              </a:spcBef>
              <a:spcAft>
                <a:spcPts val="0"/>
              </a:spcAft>
              <a:buClr>
                <a:srgbClr val="07336F"/>
              </a:buClr>
              <a:buSzPts val="1600"/>
              <a:buChar char="•"/>
              <a:defRPr sz="1600">
                <a:solidFill>
                  <a:srgbClr val="07336F"/>
                </a:solidFill>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62" name="Google Shape;662;p116"/>
          <p:cNvSpPr txBox="1"/>
          <p:nvPr>
            <p:ph idx="4" type="body"/>
          </p:nvPr>
        </p:nvSpPr>
        <p:spPr>
          <a:xfrm>
            <a:off x="4953000" y="2286000"/>
            <a:ext cx="3742800" cy="23433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560"/>
              </a:spcBef>
              <a:spcAft>
                <a:spcPts val="0"/>
              </a:spcAft>
              <a:buClr>
                <a:srgbClr val="07336F"/>
              </a:buClr>
              <a:buSzPts val="2800"/>
              <a:buChar char="•"/>
              <a:defRPr b="0" sz="2800">
                <a:solidFill>
                  <a:srgbClr val="07336F"/>
                </a:solidFill>
              </a:defRPr>
            </a:lvl1pPr>
            <a:lvl2pPr indent="-381000" lvl="1" marL="914400" rtl="0" algn="l">
              <a:lnSpc>
                <a:spcPct val="100000"/>
              </a:lnSpc>
              <a:spcBef>
                <a:spcPts val="480"/>
              </a:spcBef>
              <a:spcAft>
                <a:spcPts val="0"/>
              </a:spcAft>
              <a:buClr>
                <a:srgbClr val="07336F"/>
              </a:buClr>
              <a:buSzPts val="2400"/>
              <a:buChar char="•"/>
              <a:defRPr sz="2400">
                <a:solidFill>
                  <a:srgbClr val="07336F"/>
                </a:solidFill>
              </a:defRPr>
            </a:lvl2pPr>
            <a:lvl3pPr indent="-355600" lvl="2" marL="1371600" rtl="0" algn="l">
              <a:lnSpc>
                <a:spcPct val="100000"/>
              </a:lnSpc>
              <a:spcBef>
                <a:spcPts val="400"/>
              </a:spcBef>
              <a:spcAft>
                <a:spcPts val="0"/>
              </a:spcAft>
              <a:buClr>
                <a:srgbClr val="07336F"/>
              </a:buClr>
              <a:buSzPts val="2000"/>
              <a:buChar char="•"/>
              <a:defRPr sz="2000">
                <a:solidFill>
                  <a:srgbClr val="07336F"/>
                </a:solidFill>
              </a:defRPr>
            </a:lvl3pPr>
            <a:lvl4pPr indent="-342900" lvl="3" marL="1828800" rtl="0" algn="l">
              <a:lnSpc>
                <a:spcPct val="100000"/>
              </a:lnSpc>
              <a:spcBef>
                <a:spcPts val="360"/>
              </a:spcBef>
              <a:spcAft>
                <a:spcPts val="0"/>
              </a:spcAft>
              <a:buClr>
                <a:srgbClr val="07336F"/>
              </a:buClr>
              <a:buSzPts val="1800"/>
              <a:buChar char="•"/>
              <a:defRPr sz="1800">
                <a:solidFill>
                  <a:srgbClr val="07336F"/>
                </a:solidFill>
              </a:defRPr>
            </a:lvl4pPr>
            <a:lvl5pPr indent="-330200" lvl="4" marL="2286000" rtl="0" algn="l">
              <a:lnSpc>
                <a:spcPct val="100000"/>
              </a:lnSpc>
              <a:spcBef>
                <a:spcPts val="320"/>
              </a:spcBef>
              <a:spcAft>
                <a:spcPts val="0"/>
              </a:spcAft>
              <a:buClr>
                <a:srgbClr val="07336F"/>
              </a:buClr>
              <a:buSzPts val="1600"/>
              <a:buChar char="•"/>
              <a:defRPr sz="1600">
                <a:solidFill>
                  <a:srgbClr val="07336F"/>
                </a:solidFill>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63" name="Google Shape;663;p11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664" name="Shape 664"/>
        <p:cNvGrpSpPr/>
        <p:nvPr/>
      </p:nvGrpSpPr>
      <p:grpSpPr>
        <a:xfrm>
          <a:off x="0" y="0"/>
          <a:ext cx="0" cy="0"/>
          <a:chOff x="0" y="0"/>
          <a:chExt cx="0" cy="0"/>
        </a:xfrm>
      </p:grpSpPr>
      <p:sp>
        <p:nvSpPr>
          <p:cNvPr id="665" name="Google Shape;665;p117"/>
          <p:cNvSpPr txBox="1"/>
          <p:nvPr>
            <p:ph type="title"/>
          </p:nvPr>
        </p:nvSpPr>
        <p:spPr>
          <a:xfrm>
            <a:off x="467960" y="23218"/>
            <a:ext cx="7400400" cy="5943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rgbClr val="0099D8"/>
              </a:buClr>
              <a:buSzPts val="3200"/>
              <a:buFont typeface="Arial"/>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66" name="Google Shape;666;p117"/>
          <p:cNvSpPr txBox="1"/>
          <p:nvPr>
            <p:ph idx="1" type="body"/>
          </p:nvPr>
        </p:nvSpPr>
        <p:spPr>
          <a:xfrm>
            <a:off x="752888" y="914400"/>
            <a:ext cx="2447400" cy="37149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560"/>
              </a:spcBef>
              <a:spcAft>
                <a:spcPts val="0"/>
              </a:spcAft>
              <a:buClr>
                <a:srgbClr val="07336F"/>
              </a:buClr>
              <a:buSzPts val="2800"/>
              <a:buChar char="•"/>
              <a:defRPr b="0" sz="2800">
                <a:solidFill>
                  <a:srgbClr val="07336F"/>
                </a:solidFill>
              </a:defRPr>
            </a:lvl1pPr>
            <a:lvl2pPr indent="-381000" lvl="1" marL="914400" rtl="0" algn="l">
              <a:lnSpc>
                <a:spcPct val="100000"/>
              </a:lnSpc>
              <a:spcBef>
                <a:spcPts val="480"/>
              </a:spcBef>
              <a:spcAft>
                <a:spcPts val="0"/>
              </a:spcAft>
              <a:buClr>
                <a:srgbClr val="07336F"/>
              </a:buClr>
              <a:buSzPts val="2400"/>
              <a:buChar char="•"/>
              <a:defRPr sz="2400">
                <a:solidFill>
                  <a:srgbClr val="07336F"/>
                </a:solidFill>
              </a:defRPr>
            </a:lvl2pPr>
            <a:lvl3pPr indent="-355600" lvl="2" marL="1371600" rtl="0" algn="l">
              <a:lnSpc>
                <a:spcPct val="100000"/>
              </a:lnSpc>
              <a:spcBef>
                <a:spcPts val="400"/>
              </a:spcBef>
              <a:spcAft>
                <a:spcPts val="0"/>
              </a:spcAft>
              <a:buClr>
                <a:srgbClr val="07336F"/>
              </a:buClr>
              <a:buSzPts val="2000"/>
              <a:buChar char="•"/>
              <a:defRPr sz="2000">
                <a:solidFill>
                  <a:srgbClr val="07336F"/>
                </a:solidFill>
              </a:defRPr>
            </a:lvl3pPr>
            <a:lvl4pPr indent="-342900" lvl="3" marL="1828800" rtl="0" algn="l">
              <a:lnSpc>
                <a:spcPct val="100000"/>
              </a:lnSpc>
              <a:spcBef>
                <a:spcPts val="360"/>
              </a:spcBef>
              <a:spcAft>
                <a:spcPts val="0"/>
              </a:spcAft>
              <a:buClr>
                <a:srgbClr val="07336F"/>
              </a:buClr>
              <a:buSzPts val="1800"/>
              <a:buChar char="•"/>
              <a:defRPr sz="1800">
                <a:solidFill>
                  <a:srgbClr val="07336F"/>
                </a:solidFill>
              </a:defRPr>
            </a:lvl4pPr>
            <a:lvl5pPr indent="-330200" lvl="4" marL="2286000" rtl="0" algn="l">
              <a:lnSpc>
                <a:spcPct val="100000"/>
              </a:lnSpc>
              <a:spcBef>
                <a:spcPts val="320"/>
              </a:spcBef>
              <a:spcAft>
                <a:spcPts val="0"/>
              </a:spcAft>
              <a:buClr>
                <a:srgbClr val="07336F"/>
              </a:buClr>
              <a:buSzPts val="1600"/>
              <a:buChar char="•"/>
              <a:defRPr sz="1600">
                <a:solidFill>
                  <a:srgbClr val="07336F"/>
                </a:solidFill>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67" name="Google Shape;667;p117"/>
          <p:cNvSpPr txBox="1"/>
          <p:nvPr>
            <p:ph idx="2" type="body"/>
          </p:nvPr>
        </p:nvSpPr>
        <p:spPr>
          <a:xfrm>
            <a:off x="6248400" y="914400"/>
            <a:ext cx="2447400" cy="37149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560"/>
              </a:spcBef>
              <a:spcAft>
                <a:spcPts val="0"/>
              </a:spcAft>
              <a:buClr>
                <a:srgbClr val="07336F"/>
              </a:buClr>
              <a:buSzPts val="2800"/>
              <a:buChar char="•"/>
              <a:defRPr b="0" sz="2800">
                <a:solidFill>
                  <a:srgbClr val="07336F"/>
                </a:solidFill>
              </a:defRPr>
            </a:lvl1pPr>
            <a:lvl2pPr indent="-381000" lvl="1" marL="914400" rtl="0" algn="l">
              <a:lnSpc>
                <a:spcPct val="100000"/>
              </a:lnSpc>
              <a:spcBef>
                <a:spcPts val="480"/>
              </a:spcBef>
              <a:spcAft>
                <a:spcPts val="0"/>
              </a:spcAft>
              <a:buClr>
                <a:srgbClr val="07336F"/>
              </a:buClr>
              <a:buSzPts val="2400"/>
              <a:buChar char="•"/>
              <a:defRPr sz="2400">
                <a:solidFill>
                  <a:srgbClr val="07336F"/>
                </a:solidFill>
              </a:defRPr>
            </a:lvl2pPr>
            <a:lvl3pPr indent="-355600" lvl="2" marL="1371600" rtl="0" algn="l">
              <a:lnSpc>
                <a:spcPct val="100000"/>
              </a:lnSpc>
              <a:spcBef>
                <a:spcPts val="400"/>
              </a:spcBef>
              <a:spcAft>
                <a:spcPts val="0"/>
              </a:spcAft>
              <a:buClr>
                <a:srgbClr val="07336F"/>
              </a:buClr>
              <a:buSzPts val="2000"/>
              <a:buChar char="•"/>
              <a:defRPr sz="2000">
                <a:solidFill>
                  <a:srgbClr val="07336F"/>
                </a:solidFill>
              </a:defRPr>
            </a:lvl3pPr>
            <a:lvl4pPr indent="-342900" lvl="3" marL="1828800" rtl="0" algn="l">
              <a:lnSpc>
                <a:spcPct val="100000"/>
              </a:lnSpc>
              <a:spcBef>
                <a:spcPts val="360"/>
              </a:spcBef>
              <a:spcAft>
                <a:spcPts val="0"/>
              </a:spcAft>
              <a:buClr>
                <a:srgbClr val="07336F"/>
              </a:buClr>
              <a:buSzPts val="1800"/>
              <a:buChar char="•"/>
              <a:defRPr sz="1800">
                <a:solidFill>
                  <a:srgbClr val="07336F"/>
                </a:solidFill>
              </a:defRPr>
            </a:lvl4pPr>
            <a:lvl5pPr indent="-330200" lvl="4" marL="2286000" rtl="0" algn="l">
              <a:lnSpc>
                <a:spcPct val="100000"/>
              </a:lnSpc>
              <a:spcBef>
                <a:spcPts val="320"/>
              </a:spcBef>
              <a:spcAft>
                <a:spcPts val="0"/>
              </a:spcAft>
              <a:buClr>
                <a:srgbClr val="07336F"/>
              </a:buClr>
              <a:buSzPts val="1600"/>
              <a:buChar char="•"/>
              <a:defRPr sz="1600">
                <a:solidFill>
                  <a:srgbClr val="07336F"/>
                </a:solidFill>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68" name="Google Shape;668;p117"/>
          <p:cNvSpPr txBox="1"/>
          <p:nvPr>
            <p:ph idx="3" type="body"/>
          </p:nvPr>
        </p:nvSpPr>
        <p:spPr>
          <a:xfrm>
            <a:off x="3500644" y="914400"/>
            <a:ext cx="2447400" cy="37149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560"/>
              </a:spcBef>
              <a:spcAft>
                <a:spcPts val="0"/>
              </a:spcAft>
              <a:buClr>
                <a:srgbClr val="07336F"/>
              </a:buClr>
              <a:buSzPts val="2800"/>
              <a:buChar char="•"/>
              <a:defRPr b="0" sz="2800">
                <a:solidFill>
                  <a:srgbClr val="07336F"/>
                </a:solidFill>
              </a:defRPr>
            </a:lvl1pPr>
            <a:lvl2pPr indent="-381000" lvl="1" marL="914400" rtl="0" algn="l">
              <a:lnSpc>
                <a:spcPct val="100000"/>
              </a:lnSpc>
              <a:spcBef>
                <a:spcPts val="480"/>
              </a:spcBef>
              <a:spcAft>
                <a:spcPts val="0"/>
              </a:spcAft>
              <a:buClr>
                <a:srgbClr val="07336F"/>
              </a:buClr>
              <a:buSzPts val="2400"/>
              <a:buChar char="•"/>
              <a:defRPr sz="2400">
                <a:solidFill>
                  <a:srgbClr val="07336F"/>
                </a:solidFill>
              </a:defRPr>
            </a:lvl2pPr>
            <a:lvl3pPr indent="-355600" lvl="2" marL="1371600" rtl="0" algn="l">
              <a:lnSpc>
                <a:spcPct val="100000"/>
              </a:lnSpc>
              <a:spcBef>
                <a:spcPts val="400"/>
              </a:spcBef>
              <a:spcAft>
                <a:spcPts val="0"/>
              </a:spcAft>
              <a:buClr>
                <a:srgbClr val="07336F"/>
              </a:buClr>
              <a:buSzPts val="2000"/>
              <a:buChar char="•"/>
              <a:defRPr sz="2000">
                <a:solidFill>
                  <a:srgbClr val="07336F"/>
                </a:solidFill>
              </a:defRPr>
            </a:lvl3pPr>
            <a:lvl4pPr indent="-342900" lvl="3" marL="1828800" rtl="0" algn="l">
              <a:lnSpc>
                <a:spcPct val="100000"/>
              </a:lnSpc>
              <a:spcBef>
                <a:spcPts val="360"/>
              </a:spcBef>
              <a:spcAft>
                <a:spcPts val="0"/>
              </a:spcAft>
              <a:buClr>
                <a:srgbClr val="07336F"/>
              </a:buClr>
              <a:buSzPts val="1800"/>
              <a:buChar char="•"/>
              <a:defRPr sz="1800">
                <a:solidFill>
                  <a:srgbClr val="07336F"/>
                </a:solidFill>
              </a:defRPr>
            </a:lvl4pPr>
            <a:lvl5pPr indent="-330200" lvl="4" marL="2286000" rtl="0" algn="l">
              <a:lnSpc>
                <a:spcPct val="100000"/>
              </a:lnSpc>
              <a:spcBef>
                <a:spcPts val="320"/>
              </a:spcBef>
              <a:spcAft>
                <a:spcPts val="0"/>
              </a:spcAft>
              <a:buClr>
                <a:srgbClr val="07336F"/>
              </a:buClr>
              <a:buSzPts val="1600"/>
              <a:buChar char="•"/>
              <a:defRPr sz="1600">
                <a:solidFill>
                  <a:srgbClr val="07336F"/>
                </a:solidFill>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69" name="Google Shape;669;p11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3 Pic">
  <p:cSld name="3 Column, 3 Pic">
    <p:spTree>
      <p:nvGrpSpPr>
        <p:cNvPr id="670" name="Shape 670"/>
        <p:cNvGrpSpPr/>
        <p:nvPr/>
      </p:nvGrpSpPr>
      <p:grpSpPr>
        <a:xfrm>
          <a:off x="0" y="0"/>
          <a:ext cx="0" cy="0"/>
          <a:chOff x="0" y="0"/>
          <a:chExt cx="0" cy="0"/>
        </a:xfrm>
      </p:grpSpPr>
      <p:sp>
        <p:nvSpPr>
          <p:cNvPr id="671" name="Google Shape;671;p118"/>
          <p:cNvSpPr txBox="1"/>
          <p:nvPr>
            <p:ph type="title"/>
          </p:nvPr>
        </p:nvSpPr>
        <p:spPr>
          <a:xfrm>
            <a:off x="467960" y="23218"/>
            <a:ext cx="7400400" cy="5943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rgbClr val="0099D8"/>
              </a:buClr>
              <a:buSzPts val="3200"/>
              <a:buFont typeface="Arial"/>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72" name="Google Shape;672;p118"/>
          <p:cNvSpPr/>
          <p:nvPr>
            <p:ph idx="2" type="pic"/>
          </p:nvPr>
        </p:nvSpPr>
        <p:spPr>
          <a:xfrm>
            <a:off x="762000" y="914400"/>
            <a:ext cx="2435400" cy="1200300"/>
          </a:xfrm>
          <a:prstGeom prst="rect">
            <a:avLst/>
          </a:prstGeom>
          <a:solidFill>
            <a:srgbClr val="F2F2F2"/>
          </a:solidFill>
          <a:ln>
            <a:noFill/>
          </a:ln>
        </p:spPr>
      </p:sp>
      <p:sp>
        <p:nvSpPr>
          <p:cNvPr id="673" name="Google Shape;673;p118"/>
          <p:cNvSpPr/>
          <p:nvPr>
            <p:ph idx="3" type="pic"/>
          </p:nvPr>
        </p:nvSpPr>
        <p:spPr>
          <a:xfrm>
            <a:off x="3508162" y="914400"/>
            <a:ext cx="2435400" cy="1200300"/>
          </a:xfrm>
          <a:prstGeom prst="rect">
            <a:avLst/>
          </a:prstGeom>
          <a:solidFill>
            <a:srgbClr val="F2F2F2"/>
          </a:solidFill>
          <a:ln>
            <a:noFill/>
          </a:ln>
        </p:spPr>
      </p:sp>
      <p:sp>
        <p:nvSpPr>
          <p:cNvPr id="674" name="Google Shape;674;p118"/>
          <p:cNvSpPr/>
          <p:nvPr>
            <p:ph idx="4" type="pic"/>
          </p:nvPr>
        </p:nvSpPr>
        <p:spPr>
          <a:xfrm>
            <a:off x="6251362" y="914400"/>
            <a:ext cx="2435400" cy="1200300"/>
          </a:xfrm>
          <a:prstGeom prst="rect">
            <a:avLst/>
          </a:prstGeom>
          <a:solidFill>
            <a:srgbClr val="F2F2F2"/>
          </a:solidFill>
          <a:ln>
            <a:noFill/>
          </a:ln>
        </p:spPr>
      </p:sp>
      <p:sp>
        <p:nvSpPr>
          <p:cNvPr id="675" name="Google Shape;675;p118"/>
          <p:cNvSpPr txBox="1"/>
          <p:nvPr>
            <p:ph idx="1" type="body"/>
          </p:nvPr>
        </p:nvSpPr>
        <p:spPr>
          <a:xfrm>
            <a:off x="752888" y="2286000"/>
            <a:ext cx="2447400" cy="23433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560"/>
              </a:spcBef>
              <a:spcAft>
                <a:spcPts val="0"/>
              </a:spcAft>
              <a:buClr>
                <a:srgbClr val="07336F"/>
              </a:buClr>
              <a:buSzPts val="2800"/>
              <a:buChar char="•"/>
              <a:defRPr b="0" sz="2800">
                <a:solidFill>
                  <a:srgbClr val="07336F"/>
                </a:solidFill>
              </a:defRPr>
            </a:lvl1pPr>
            <a:lvl2pPr indent="-381000" lvl="1" marL="914400" rtl="0" algn="l">
              <a:lnSpc>
                <a:spcPct val="100000"/>
              </a:lnSpc>
              <a:spcBef>
                <a:spcPts val="480"/>
              </a:spcBef>
              <a:spcAft>
                <a:spcPts val="0"/>
              </a:spcAft>
              <a:buClr>
                <a:srgbClr val="07336F"/>
              </a:buClr>
              <a:buSzPts val="2400"/>
              <a:buChar char="•"/>
              <a:defRPr sz="2400">
                <a:solidFill>
                  <a:srgbClr val="07336F"/>
                </a:solidFill>
              </a:defRPr>
            </a:lvl2pPr>
            <a:lvl3pPr indent="-355600" lvl="2" marL="1371600" rtl="0" algn="l">
              <a:lnSpc>
                <a:spcPct val="100000"/>
              </a:lnSpc>
              <a:spcBef>
                <a:spcPts val="400"/>
              </a:spcBef>
              <a:spcAft>
                <a:spcPts val="0"/>
              </a:spcAft>
              <a:buClr>
                <a:srgbClr val="07336F"/>
              </a:buClr>
              <a:buSzPts val="2000"/>
              <a:buChar char="•"/>
              <a:defRPr sz="2000">
                <a:solidFill>
                  <a:srgbClr val="07336F"/>
                </a:solidFill>
              </a:defRPr>
            </a:lvl3pPr>
            <a:lvl4pPr indent="-342900" lvl="3" marL="1828800" rtl="0" algn="l">
              <a:lnSpc>
                <a:spcPct val="100000"/>
              </a:lnSpc>
              <a:spcBef>
                <a:spcPts val="360"/>
              </a:spcBef>
              <a:spcAft>
                <a:spcPts val="0"/>
              </a:spcAft>
              <a:buClr>
                <a:srgbClr val="07336F"/>
              </a:buClr>
              <a:buSzPts val="1800"/>
              <a:buChar char="•"/>
              <a:defRPr sz="1800">
                <a:solidFill>
                  <a:srgbClr val="07336F"/>
                </a:solidFill>
              </a:defRPr>
            </a:lvl4pPr>
            <a:lvl5pPr indent="-330200" lvl="4" marL="2286000" rtl="0" algn="l">
              <a:lnSpc>
                <a:spcPct val="100000"/>
              </a:lnSpc>
              <a:spcBef>
                <a:spcPts val="320"/>
              </a:spcBef>
              <a:spcAft>
                <a:spcPts val="0"/>
              </a:spcAft>
              <a:buClr>
                <a:srgbClr val="07336F"/>
              </a:buClr>
              <a:buSzPts val="1600"/>
              <a:buChar char="•"/>
              <a:defRPr sz="1600">
                <a:solidFill>
                  <a:srgbClr val="07336F"/>
                </a:solidFill>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76" name="Google Shape;676;p118"/>
          <p:cNvSpPr txBox="1"/>
          <p:nvPr>
            <p:ph idx="5" type="body"/>
          </p:nvPr>
        </p:nvSpPr>
        <p:spPr>
          <a:xfrm>
            <a:off x="6248400" y="2286000"/>
            <a:ext cx="2447400" cy="23433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560"/>
              </a:spcBef>
              <a:spcAft>
                <a:spcPts val="0"/>
              </a:spcAft>
              <a:buClr>
                <a:srgbClr val="07336F"/>
              </a:buClr>
              <a:buSzPts val="2800"/>
              <a:buChar char="•"/>
              <a:defRPr b="0" sz="2800">
                <a:solidFill>
                  <a:srgbClr val="07336F"/>
                </a:solidFill>
              </a:defRPr>
            </a:lvl1pPr>
            <a:lvl2pPr indent="-381000" lvl="1" marL="914400" rtl="0" algn="l">
              <a:lnSpc>
                <a:spcPct val="100000"/>
              </a:lnSpc>
              <a:spcBef>
                <a:spcPts val="480"/>
              </a:spcBef>
              <a:spcAft>
                <a:spcPts val="0"/>
              </a:spcAft>
              <a:buClr>
                <a:srgbClr val="07336F"/>
              </a:buClr>
              <a:buSzPts val="2400"/>
              <a:buChar char="•"/>
              <a:defRPr sz="2400">
                <a:solidFill>
                  <a:srgbClr val="07336F"/>
                </a:solidFill>
              </a:defRPr>
            </a:lvl2pPr>
            <a:lvl3pPr indent="-355600" lvl="2" marL="1371600" rtl="0" algn="l">
              <a:lnSpc>
                <a:spcPct val="100000"/>
              </a:lnSpc>
              <a:spcBef>
                <a:spcPts val="400"/>
              </a:spcBef>
              <a:spcAft>
                <a:spcPts val="0"/>
              </a:spcAft>
              <a:buClr>
                <a:srgbClr val="07336F"/>
              </a:buClr>
              <a:buSzPts val="2000"/>
              <a:buChar char="•"/>
              <a:defRPr sz="2000">
                <a:solidFill>
                  <a:srgbClr val="07336F"/>
                </a:solidFill>
              </a:defRPr>
            </a:lvl3pPr>
            <a:lvl4pPr indent="-342900" lvl="3" marL="1828800" rtl="0" algn="l">
              <a:lnSpc>
                <a:spcPct val="100000"/>
              </a:lnSpc>
              <a:spcBef>
                <a:spcPts val="360"/>
              </a:spcBef>
              <a:spcAft>
                <a:spcPts val="0"/>
              </a:spcAft>
              <a:buClr>
                <a:srgbClr val="07336F"/>
              </a:buClr>
              <a:buSzPts val="1800"/>
              <a:buChar char="•"/>
              <a:defRPr sz="1800">
                <a:solidFill>
                  <a:srgbClr val="07336F"/>
                </a:solidFill>
              </a:defRPr>
            </a:lvl4pPr>
            <a:lvl5pPr indent="-330200" lvl="4" marL="2286000" rtl="0" algn="l">
              <a:lnSpc>
                <a:spcPct val="100000"/>
              </a:lnSpc>
              <a:spcBef>
                <a:spcPts val="320"/>
              </a:spcBef>
              <a:spcAft>
                <a:spcPts val="0"/>
              </a:spcAft>
              <a:buClr>
                <a:srgbClr val="07336F"/>
              </a:buClr>
              <a:buSzPts val="1600"/>
              <a:buChar char="•"/>
              <a:defRPr sz="1600">
                <a:solidFill>
                  <a:srgbClr val="07336F"/>
                </a:solidFill>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77" name="Google Shape;677;p118"/>
          <p:cNvSpPr txBox="1"/>
          <p:nvPr>
            <p:ph idx="6" type="body"/>
          </p:nvPr>
        </p:nvSpPr>
        <p:spPr>
          <a:xfrm>
            <a:off x="3500644" y="2286000"/>
            <a:ext cx="2447400" cy="2343300"/>
          </a:xfrm>
          <a:prstGeom prst="rect">
            <a:avLst/>
          </a:prstGeom>
          <a:noFill/>
          <a:ln>
            <a:noFill/>
          </a:ln>
        </p:spPr>
        <p:txBody>
          <a:bodyPr anchorCtr="0" anchor="t" bIns="0" lIns="0" spcFirstLastPara="1" rIns="0" wrap="square" tIns="0">
            <a:noAutofit/>
          </a:bodyPr>
          <a:lstStyle>
            <a:lvl1pPr indent="-406400" lvl="0" marL="457200" rtl="0" algn="l">
              <a:lnSpc>
                <a:spcPct val="100000"/>
              </a:lnSpc>
              <a:spcBef>
                <a:spcPts val="560"/>
              </a:spcBef>
              <a:spcAft>
                <a:spcPts val="0"/>
              </a:spcAft>
              <a:buClr>
                <a:srgbClr val="07336F"/>
              </a:buClr>
              <a:buSzPts val="2800"/>
              <a:buChar char="•"/>
              <a:defRPr b="0" sz="2800">
                <a:solidFill>
                  <a:srgbClr val="07336F"/>
                </a:solidFill>
              </a:defRPr>
            </a:lvl1pPr>
            <a:lvl2pPr indent="-381000" lvl="1" marL="914400" rtl="0" algn="l">
              <a:lnSpc>
                <a:spcPct val="100000"/>
              </a:lnSpc>
              <a:spcBef>
                <a:spcPts val="480"/>
              </a:spcBef>
              <a:spcAft>
                <a:spcPts val="0"/>
              </a:spcAft>
              <a:buClr>
                <a:srgbClr val="07336F"/>
              </a:buClr>
              <a:buSzPts val="2400"/>
              <a:buChar char="•"/>
              <a:defRPr sz="2400">
                <a:solidFill>
                  <a:srgbClr val="07336F"/>
                </a:solidFill>
              </a:defRPr>
            </a:lvl2pPr>
            <a:lvl3pPr indent="-355600" lvl="2" marL="1371600" rtl="0" algn="l">
              <a:lnSpc>
                <a:spcPct val="100000"/>
              </a:lnSpc>
              <a:spcBef>
                <a:spcPts val="400"/>
              </a:spcBef>
              <a:spcAft>
                <a:spcPts val="0"/>
              </a:spcAft>
              <a:buClr>
                <a:srgbClr val="07336F"/>
              </a:buClr>
              <a:buSzPts val="2000"/>
              <a:buChar char="•"/>
              <a:defRPr sz="2000">
                <a:solidFill>
                  <a:srgbClr val="07336F"/>
                </a:solidFill>
              </a:defRPr>
            </a:lvl3pPr>
            <a:lvl4pPr indent="-342900" lvl="3" marL="1828800" rtl="0" algn="l">
              <a:lnSpc>
                <a:spcPct val="100000"/>
              </a:lnSpc>
              <a:spcBef>
                <a:spcPts val="360"/>
              </a:spcBef>
              <a:spcAft>
                <a:spcPts val="0"/>
              </a:spcAft>
              <a:buClr>
                <a:srgbClr val="07336F"/>
              </a:buClr>
              <a:buSzPts val="1800"/>
              <a:buChar char="•"/>
              <a:defRPr sz="1800">
                <a:solidFill>
                  <a:srgbClr val="07336F"/>
                </a:solidFill>
              </a:defRPr>
            </a:lvl4pPr>
            <a:lvl5pPr indent="-330200" lvl="4" marL="2286000" rtl="0" algn="l">
              <a:lnSpc>
                <a:spcPct val="100000"/>
              </a:lnSpc>
              <a:spcBef>
                <a:spcPts val="320"/>
              </a:spcBef>
              <a:spcAft>
                <a:spcPts val="0"/>
              </a:spcAft>
              <a:buClr>
                <a:srgbClr val="07336F"/>
              </a:buClr>
              <a:buSzPts val="1600"/>
              <a:buChar char="•"/>
              <a:defRPr sz="1600">
                <a:solidFill>
                  <a:srgbClr val="07336F"/>
                </a:solidFill>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78" name="Google Shape;678;p11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0733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g Pic">
  <p:cSld name="1 Lg Pic">
    <p:spTree>
      <p:nvGrpSpPr>
        <p:cNvPr id="679" name="Shape 679"/>
        <p:cNvGrpSpPr/>
        <p:nvPr/>
      </p:nvGrpSpPr>
      <p:grpSpPr>
        <a:xfrm>
          <a:off x="0" y="0"/>
          <a:ext cx="0" cy="0"/>
          <a:chOff x="0" y="0"/>
          <a:chExt cx="0" cy="0"/>
        </a:xfrm>
      </p:grpSpPr>
      <p:sp>
        <p:nvSpPr>
          <p:cNvPr id="680" name="Google Shape;680;p119"/>
          <p:cNvSpPr txBox="1"/>
          <p:nvPr>
            <p:ph type="title"/>
          </p:nvPr>
        </p:nvSpPr>
        <p:spPr>
          <a:xfrm>
            <a:off x="467960" y="23218"/>
            <a:ext cx="7400400" cy="5943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rgbClr val="0099D8"/>
              </a:buClr>
              <a:buSzPts val="3200"/>
              <a:buFont typeface="Arial"/>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81" name="Google Shape;681;p119"/>
          <p:cNvSpPr/>
          <p:nvPr>
            <p:ph idx="2" type="pic"/>
          </p:nvPr>
        </p:nvSpPr>
        <p:spPr>
          <a:xfrm>
            <a:off x="762000" y="914400"/>
            <a:ext cx="7924800" cy="3714900"/>
          </a:xfrm>
          <a:prstGeom prst="rect">
            <a:avLst/>
          </a:prstGeom>
          <a:solidFill>
            <a:srgbClr val="F2F2F2"/>
          </a:solidFill>
          <a:ln>
            <a:noFill/>
          </a:ln>
        </p:spPr>
      </p:sp>
      <p:sp>
        <p:nvSpPr>
          <p:cNvPr id="682" name="Google Shape;682;p11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p:cSld name="Dk Blue">
    <p:spTree>
      <p:nvGrpSpPr>
        <p:cNvPr id="683" name="Shape 683"/>
        <p:cNvGrpSpPr/>
        <p:nvPr/>
      </p:nvGrpSpPr>
      <p:grpSpPr>
        <a:xfrm>
          <a:off x="0" y="0"/>
          <a:ext cx="0" cy="0"/>
          <a:chOff x="0" y="0"/>
          <a:chExt cx="0" cy="0"/>
        </a:xfrm>
      </p:grpSpPr>
      <p:sp>
        <p:nvSpPr>
          <p:cNvPr id="684" name="Google Shape;684;p120"/>
          <p:cNvSpPr/>
          <p:nvPr/>
        </p:nvSpPr>
        <p:spPr>
          <a:xfrm>
            <a:off x="410810" y="0"/>
            <a:ext cx="8730900" cy="32004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85" name="Google Shape;685;p120"/>
          <p:cNvSpPr/>
          <p:nvPr>
            <p:ph idx="2" type="pic"/>
          </p:nvPr>
        </p:nvSpPr>
        <p:spPr>
          <a:xfrm>
            <a:off x="412576" y="3200400"/>
            <a:ext cx="8729100" cy="1943100"/>
          </a:xfrm>
          <a:prstGeom prst="rect">
            <a:avLst/>
          </a:prstGeom>
          <a:solidFill>
            <a:srgbClr val="F2F2F2"/>
          </a:solidFill>
          <a:ln>
            <a:noFill/>
          </a:ln>
        </p:spPr>
      </p:sp>
      <p:sp>
        <p:nvSpPr>
          <p:cNvPr id="686" name="Google Shape;686;p120"/>
          <p:cNvSpPr txBox="1"/>
          <p:nvPr>
            <p:ph idx="1" type="body"/>
          </p:nvPr>
        </p:nvSpPr>
        <p:spPr>
          <a:xfrm>
            <a:off x="780334" y="1943099"/>
            <a:ext cx="1371600" cy="720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360"/>
              </a:spcBef>
              <a:spcAft>
                <a:spcPts val="0"/>
              </a:spcAft>
              <a:buClr>
                <a:srgbClr val="D6F5FF"/>
              </a:buClr>
              <a:buSzPts val="1800"/>
              <a:buNone/>
              <a:defRPr b="1" sz="1800">
                <a:solidFill>
                  <a:srgbClr val="D6F5FF"/>
                </a:solidFill>
                <a:latin typeface="Arial Narrow"/>
                <a:ea typeface="Arial Narrow"/>
                <a:cs typeface="Arial Narrow"/>
                <a:sym typeface="Arial Narrow"/>
              </a:defRPr>
            </a:lvl1pPr>
            <a:lvl2pPr indent="-228600" lvl="1" marL="914400" rtl="0" algn="l">
              <a:lnSpc>
                <a:spcPct val="100000"/>
              </a:lnSpc>
              <a:spcBef>
                <a:spcPts val="360"/>
              </a:spcBef>
              <a:spcAft>
                <a:spcPts val="0"/>
              </a:spcAft>
              <a:buClr>
                <a:srgbClr val="07336F"/>
              </a:buClr>
              <a:buSzPts val="1800"/>
              <a:buNone/>
              <a:defRPr b="1" sz="1800">
                <a:latin typeface="Arial Narrow"/>
                <a:ea typeface="Arial Narrow"/>
                <a:cs typeface="Arial Narrow"/>
                <a:sym typeface="Arial Narrow"/>
              </a:defRPr>
            </a:lvl2pPr>
            <a:lvl3pPr indent="-228600" lvl="2" marL="1371600" rtl="0" algn="l">
              <a:lnSpc>
                <a:spcPct val="100000"/>
              </a:lnSpc>
              <a:spcBef>
                <a:spcPts val="360"/>
              </a:spcBef>
              <a:spcAft>
                <a:spcPts val="0"/>
              </a:spcAft>
              <a:buClr>
                <a:srgbClr val="07336F"/>
              </a:buClr>
              <a:buSzPts val="1800"/>
              <a:buNone/>
              <a:defRPr b="1" sz="1800">
                <a:latin typeface="Arial Narrow"/>
                <a:ea typeface="Arial Narrow"/>
                <a:cs typeface="Arial Narrow"/>
                <a:sym typeface="Arial Narrow"/>
              </a:defRPr>
            </a:lvl3pPr>
            <a:lvl4pPr indent="-228600" lvl="3" marL="1828800" rtl="0" algn="l">
              <a:lnSpc>
                <a:spcPct val="100000"/>
              </a:lnSpc>
              <a:spcBef>
                <a:spcPts val="360"/>
              </a:spcBef>
              <a:spcAft>
                <a:spcPts val="0"/>
              </a:spcAft>
              <a:buClr>
                <a:srgbClr val="07336F"/>
              </a:buClr>
              <a:buSzPts val="1800"/>
              <a:buNone/>
              <a:defRPr b="1" sz="1800">
                <a:latin typeface="Arial Narrow"/>
                <a:ea typeface="Arial Narrow"/>
                <a:cs typeface="Arial Narrow"/>
                <a:sym typeface="Arial Narrow"/>
              </a:defRPr>
            </a:lvl4pPr>
            <a:lvl5pPr indent="-228600" lvl="4" marL="2286000" rtl="0" algn="l">
              <a:lnSpc>
                <a:spcPct val="100000"/>
              </a:lnSpc>
              <a:spcBef>
                <a:spcPts val="360"/>
              </a:spcBef>
              <a:spcAft>
                <a:spcPts val="0"/>
              </a:spcAft>
              <a:buClr>
                <a:srgbClr val="07336F"/>
              </a:buClr>
              <a:buSzPts val="1800"/>
              <a:buNone/>
              <a:defRPr b="1" sz="1800">
                <a:latin typeface="Arial Narrow"/>
                <a:ea typeface="Arial Narrow"/>
                <a:cs typeface="Arial Narrow"/>
                <a:sym typeface="Arial Narrow"/>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87" name="Google Shape;687;p120"/>
          <p:cNvSpPr txBox="1"/>
          <p:nvPr>
            <p:ph idx="3" type="body"/>
          </p:nvPr>
        </p:nvSpPr>
        <p:spPr>
          <a:xfrm>
            <a:off x="780334" y="2800350"/>
            <a:ext cx="1295400" cy="201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320"/>
              </a:spcBef>
              <a:spcAft>
                <a:spcPts val="0"/>
              </a:spcAft>
              <a:buClr>
                <a:srgbClr val="D6F5FF"/>
              </a:buClr>
              <a:buSzPts val="1600"/>
              <a:buNone/>
              <a:defRPr b="0" sz="1600">
                <a:solidFill>
                  <a:srgbClr val="D6F5FF"/>
                </a:solidFill>
                <a:latin typeface="Arial Narrow"/>
                <a:ea typeface="Arial Narrow"/>
                <a:cs typeface="Arial Narrow"/>
                <a:sym typeface="Arial Narrow"/>
              </a:defRPr>
            </a:lvl1pPr>
            <a:lvl2pPr indent="-228600" lvl="1" marL="914400" rtl="0" algn="l">
              <a:lnSpc>
                <a:spcPct val="100000"/>
              </a:lnSpc>
              <a:spcBef>
                <a:spcPts val="360"/>
              </a:spcBef>
              <a:spcAft>
                <a:spcPts val="0"/>
              </a:spcAft>
              <a:buClr>
                <a:srgbClr val="07336F"/>
              </a:buClr>
              <a:buSzPts val="1800"/>
              <a:buNone/>
              <a:defRPr b="1" sz="1800">
                <a:latin typeface="Arial Narrow"/>
                <a:ea typeface="Arial Narrow"/>
                <a:cs typeface="Arial Narrow"/>
                <a:sym typeface="Arial Narrow"/>
              </a:defRPr>
            </a:lvl2pPr>
            <a:lvl3pPr indent="-228600" lvl="2" marL="1371600" rtl="0" algn="l">
              <a:lnSpc>
                <a:spcPct val="100000"/>
              </a:lnSpc>
              <a:spcBef>
                <a:spcPts val="360"/>
              </a:spcBef>
              <a:spcAft>
                <a:spcPts val="0"/>
              </a:spcAft>
              <a:buClr>
                <a:srgbClr val="07336F"/>
              </a:buClr>
              <a:buSzPts val="1800"/>
              <a:buNone/>
              <a:defRPr b="1" sz="1800">
                <a:latin typeface="Arial Narrow"/>
                <a:ea typeface="Arial Narrow"/>
                <a:cs typeface="Arial Narrow"/>
                <a:sym typeface="Arial Narrow"/>
              </a:defRPr>
            </a:lvl3pPr>
            <a:lvl4pPr indent="-228600" lvl="3" marL="1828800" rtl="0" algn="l">
              <a:lnSpc>
                <a:spcPct val="100000"/>
              </a:lnSpc>
              <a:spcBef>
                <a:spcPts val="360"/>
              </a:spcBef>
              <a:spcAft>
                <a:spcPts val="0"/>
              </a:spcAft>
              <a:buClr>
                <a:srgbClr val="07336F"/>
              </a:buClr>
              <a:buSzPts val="1800"/>
              <a:buNone/>
              <a:defRPr b="1" sz="1800">
                <a:latin typeface="Arial Narrow"/>
                <a:ea typeface="Arial Narrow"/>
                <a:cs typeface="Arial Narrow"/>
                <a:sym typeface="Arial Narrow"/>
              </a:defRPr>
            </a:lvl4pPr>
            <a:lvl5pPr indent="-228600" lvl="4" marL="2286000" rtl="0" algn="l">
              <a:lnSpc>
                <a:spcPct val="100000"/>
              </a:lnSpc>
              <a:spcBef>
                <a:spcPts val="360"/>
              </a:spcBef>
              <a:spcAft>
                <a:spcPts val="0"/>
              </a:spcAft>
              <a:buClr>
                <a:srgbClr val="07336F"/>
              </a:buClr>
              <a:buSzPts val="1800"/>
              <a:buNone/>
              <a:defRPr b="1" sz="1800">
                <a:latin typeface="Arial Narrow"/>
                <a:ea typeface="Arial Narrow"/>
                <a:cs typeface="Arial Narrow"/>
                <a:sym typeface="Arial Narrow"/>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88" name="Google Shape;688;p120"/>
          <p:cNvSpPr txBox="1"/>
          <p:nvPr>
            <p:ph idx="4" type="body"/>
          </p:nvPr>
        </p:nvSpPr>
        <p:spPr>
          <a:xfrm>
            <a:off x="2514600" y="576559"/>
            <a:ext cx="6096000" cy="1019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880"/>
              </a:spcBef>
              <a:spcAft>
                <a:spcPts val="0"/>
              </a:spcAft>
              <a:buClr>
                <a:schemeClr val="lt1"/>
              </a:buClr>
              <a:buSzPts val="4400"/>
              <a:buNone/>
              <a:defRPr b="1" sz="4400">
                <a:solidFill>
                  <a:schemeClr val="lt1"/>
                </a:solidFill>
              </a:defRPr>
            </a:lvl1pPr>
            <a:lvl2pPr indent="-342900" lvl="1" marL="914400" rtl="0" algn="l">
              <a:lnSpc>
                <a:spcPct val="100000"/>
              </a:lnSpc>
              <a:spcBef>
                <a:spcPts val="360"/>
              </a:spcBef>
              <a:spcAft>
                <a:spcPts val="0"/>
              </a:spcAft>
              <a:buClr>
                <a:srgbClr val="07336F"/>
              </a:buClr>
              <a:buSzPts val="1800"/>
              <a:buChar char="•"/>
              <a:defRPr/>
            </a:lvl2pPr>
            <a:lvl3pPr indent="-342900" lvl="2" marL="1371600" rtl="0" algn="l">
              <a:lnSpc>
                <a:spcPct val="100000"/>
              </a:lnSpc>
              <a:spcBef>
                <a:spcPts val="360"/>
              </a:spcBef>
              <a:spcAft>
                <a:spcPts val="0"/>
              </a:spcAft>
              <a:buClr>
                <a:srgbClr val="07336F"/>
              </a:buClr>
              <a:buSzPts val="1800"/>
              <a:buChar char="•"/>
              <a:defRPr/>
            </a:lvl3pPr>
            <a:lvl4pPr indent="-342900" lvl="3" marL="1828800" rtl="0" algn="l">
              <a:lnSpc>
                <a:spcPct val="100000"/>
              </a:lnSpc>
              <a:spcBef>
                <a:spcPts val="360"/>
              </a:spcBef>
              <a:spcAft>
                <a:spcPts val="0"/>
              </a:spcAft>
              <a:buClr>
                <a:srgbClr val="07336F"/>
              </a:buClr>
              <a:buSzPts val="1800"/>
              <a:buChar char="•"/>
              <a:defRPr/>
            </a:lvl4pPr>
            <a:lvl5pPr indent="-342900" lvl="4" marL="2286000" rtl="0" algn="l">
              <a:lnSpc>
                <a:spcPct val="100000"/>
              </a:lnSpc>
              <a:spcBef>
                <a:spcPts val="360"/>
              </a:spcBef>
              <a:spcAft>
                <a:spcPts val="0"/>
              </a:spcAft>
              <a:buClr>
                <a:srgbClr val="07336F"/>
              </a:buClr>
              <a:buSzPts val="1800"/>
              <a:buChar char="•"/>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89" name="Google Shape;689;p120"/>
          <p:cNvSpPr txBox="1"/>
          <p:nvPr>
            <p:ph idx="5" type="body"/>
          </p:nvPr>
        </p:nvSpPr>
        <p:spPr>
          <a:xfrm>
            <a:off x="2515037" y="1696640"/>
            <a:ext cx="6092400" cy="703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560"/>
              </a:spcBef>
              <a:spcAft>
                <a:spcPts val="0"/>
              </a:spcAft>
              <a:buClr>
                <a:srgbClr val="C4EDFF"/>
              </a:buClr>
              <a:buSzPts val="2800"/>
              <a:buNone/>
              <a:defRPr b="0" sz="2800">
                <a:solidFill>
                  <a:srgbClr val="C4EDFF"/>
                </a:solidFill>
                <a:latin typeface="Arial Narrow"/>
                <a:ea typeface="Arial Narrow"/>
                <a:cs typeface="Arial Narrow"/>
                <a:sym typeface="Arial Narrow"/>
              </a:defRPr>
            </a:lvl1pPr>
            <a:lvl2pPr indent="-342900" lvl="1" marL="914400" rtl="0" algn="l">
              <a:lnSpc>
                <a:spcPct val="100000"/>
              </a:lnSpc>
              <a:spcBef>
                <a:spcPts val="360"/>
              </a:spcBef>
              <a:spcAft>
                <a:spcPts val="0"/>
              </a:spcAft>
              <a:buClr>
                <a:srgbClr val="07336F"/>
              </a:buClr>
              <a:buSzPts val="1800"/>
              <a:buChar char="•"/>
              <a:defRPr/>
            </a:lvl2pPr>
            <a:lvl3pPr indent="-342900" lvl="2" marL="1371600" rtl="0" algn="l">
              <a:lnSpc>
                <a:spcPct val="100000"/>
              </a:lnSpc>
              <a:spcBef>
                <a:spcPts val="360"/>
              </a:spcBef>
              <a:spcAft>
                <a:spcPts val="0"/>
              </a:spcAft>
              <a:buClr>
                <a:srgbClr val="07336F"/>
              </a:buClr>
              <a:buSzPts val="1800"/>
              <a:buChar char="•"/>
              <a:defRPr/>
            </a:lvl3pPr>
            <a:lvl4pPr indent="-342900" lvl="3" marL="1828800" rtl="0" algn="l">
              <a:lnSpc>
                <a:spcPct val="100000"/>
              </a:lnSpc>
              <a:spcBef>
                <a:spcPts val="360"/>
              </a:spcBef>
              <a:spcAft>
                <a:spcPts val="0"/>
              </a:spcAft>
              <a:buClr>
                <a:srgbClr val="07336F"/>
              </a:buClr>
              <a:buSzPts val="1800"/>
              <a:buChar char="•"/>
              <a:defRPr/>
            </a:lvl4pPr>
            <a:lvl5pPr indent="-342900" lvl="4" marL="2286000" rtl="0" algn="l">
              <a:lnSpc>
                <a:spcPct val="100000"/>
              </a:lnSpc>
              <a:spcBef>
                <a:spcPts val="360"/>
              </a:spcBef>
              <a:spcAft>
                <a:spcPts val="0"/>
              </a:spcAft>
              <a:buClr>
                <a:srgbClr val="07336F"/>
              </a:buClr>
              <a:buSzPts val="1800"/>
              <a:buChar char="•"/>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90" name="Google Shape;690;p120"/>
          <p:cNvSpPr txBox="1"/>
          <p:nvPr>
            <p:ph idx="6" type="body"/>
          </p:nvPr>
        </p:nvSpPr>
        <p:spPr>
          <a:xfrm>
            <a:off x="2514600" y="2483428"/>
            <a:ext cx="6096000" cy="519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360"/>
              </a:spcBef>
              <a:spcAft>
                <a:spcPts val="0"/>
              </a:spcAft>
              <a:buClr>
                <a:srgbClr val="C4EDFF"/>
              </a:buClr>
              <a:buSzPts val="1800"/>
              <a:buNone/>
              <a:defRPr sz="1800">
                <a:solidFill>
                  <a:srgbClr val="C4EDFF"/>
                </a:solidFill>
                <a:latin typeface="Arial Narrow"/>
                <a:ea typeface="Arial Narrow"/>
                <a:cs typeface="Arial Narrow"/>
                <a:sym typeface="Arial Narrow"/>
              </a:defRPr>
            </a:lvl1pPr>
            <a:lvl2pPr indent="-342900" lvl="1" marL="914400" rtl="0" algn="l">
              <a:lnSpc>
                <a:spcPct val="100000"/>
              </a:lnSpc>
              <a:spcBef>
                <a:spcPts val="360"/>
              </a:spcBef>
              <a:spcAft>
                <a:spcPts val="0"/>
              </a:spcAft>
              <a:buClr>
                <a:srgbClr val="07336F"/>
              </a:buClr>
              <a:buSzPts val="1800"/>
              <a:buChar char="•"/>
              <a:defRPr/>
            </a:lvl2pPr>
            <a:lvl3pPr indent="-342900" lvl="2" marL="1371600" rtl="0" algn="l">
              <a:lnSpc>
                <a:spcPct val="100000"/>
              </a:lnSpc>
              <a:spcBef>
                <a:spcPts val="360"/>
              </a:spcBef>
              <a:spcAft>
                <a:spcPts val="0"/>
              </a:spcAft>
              <a:buClr>
                <a:srgbClr val="07336F"/>
              </a:buClr>
              <a:buSzPts val="1800"/>
              <a:buChar char="•"/>
              <a:defRPr/>
            </a:lvl3pPr>
            <a:lvl4pPr indent="-342900" lvl="3" marL="1828800" rtl="0" algn="l">
              <a:lnSpc>
                <a:spcPct val="100000"/>
              </a:lnSpc>
              <a:spcBef>
                <a:spcPts val="360"/>
              </a:spcBef>
              <a:spcAft>
                <a:spcPts val="0"/>
              </a:spcAft>
              <a:buClr>
                <a:srgbClr val="07336F"/>
              </a:buClr>
              <a:buSzPts val="1800"/>
              <a:buChar char="•"/>
              <a:defRPr/>
            </a:lvl4pPr>
            <a:lvl5pPr indent="-342900" lvl="4" marL="2286000" rtl="0" algn="l">
              <a:lnSpc>
                <a:spcPct val="100000"/>
              </a:lnSpc>
              <a:spcBef>
                <a:spcPts val="360"/>
              </a:spcBef>
              <a:spcAft>
                <a:spcPts val="0"/>
              </a:spcAft>
              <a:buClr>
                <a:srgbClr val="07336F"/>
              </a:buClr>
              <a:buSzPts val="1800"/>
              <a:buChar char="•"/>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cxnSp>
        <p:nvCxnSpPr>
          <p:cNvPr id="691" name="Google Shape;691;p120"/>
          <p:cNvCxnSpPr/>
          <p:nvPr/>
        </p:nvCxnSpPr>
        <p:spPr>
          <a:xfrm>
            <a:off x="2285999" y="457200"/>
            <a:ext cx="0" cy="2604900"/>
          </a:xfrm>
          <a:prstGeom prst="straightConnector1">
            <a:avLst/>
          </a:prstGeom>
          <a:noFill/>
          <a:ln cap="flat" cmpd="sng" w="12700">
            <a:solidFill>
              <a:srgbClr val="3687F3"/>
            </a:solidFill>
            <a:prstDash val="solid"/>
            <a:round/>
            <a:headEnd len="sm" w="sm" type="none"/>
            <a:tailEnd len="sm" w="sm" type="none"/>
          </a:ln>
        </p:spPr>
      </p:cxnSp>
      <p:pic>
        <p:nvPicPr>
          <p:cNvPr id="692" name="Google Shape;692;p120">
            <a:hlinkClick r:id="rId2"/>
          </p:cNvPr>
          <p:cNvPicPr preferRelativeResize="0"/>
          <p:nvPr/>
        </p:nvPicPr>
        <p:blipFill rotWithShape="1">
          <a:blip r:embed="rId3">
            <a:alphaModFix/>
          </a:blip>
          <a:srcRect b="0" l="0" r="0" t="0"/>
          <a:stretch/>
        </p:blipFill>
        <p:spPr>
          <a:xfrm>
            <a:off x="533400" y="400050"/>
            <a:ext cx="991202" cy="1200325"/>
          </a:xfrm>
          <a:prstGeom prst="rect">
            <a:avLst/>
          </a:prstGeom>
          <a:noFill/>
          <a:ln>
            <a:noFill/>
          </a:ln>
        </p:spPr>
      </p:pic>
      <p:grpSp>
        <p:nvGrpSpPr>
          <p:cNvPr id="693" name="Google Shape;693;p120"/>
          <p:cNvGrpSpPr/>
          <p:nvPr/>
        </p:nvGrpSpPr>
        <p:grpSpPr>
          <a:xfrm>
            <a:off x="-30388" y="0"/>
            <a:ext cx="472440" cy="5143500"/>
            <a:chOff x="-15240" y="0"/>
            <a:chExt cx="472440" cy="6858000"/>
          </a:xfrm>
        </p:grpSpPr>
        <p:sp>
          <p:nvSpPr>
            <p:cNvPr id="694" name="Google Shape;694;p120"/>
            <p:cNvSpPr/>
            <p:nvPr/>
          </p:nvSpPr>
          <p:spPr>
            <a:xfrm>
              <a:off x="10668" y="0"/>
              <a:ext cx="420600" cy="6858000"/>
            </a:xfrm>
            <a:prstGeom prst="rect">
              <a:avLst/>
            </a:prstGeom>
            <a:solidFill>
              <a:srgbClr val="009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95" name="Google Shape;695;p120"/>
            <p:cNvSpPr/>
            <p:nvPr/>
          </p:nvSpPr>
          <p:spPr>
            <a:xfrm>
              <a:off x="16002" y="10264"/>
              <a:ext cx="410100" cy="1069800"/>
            </a:xfrm>
            <a:prstGeom prst="rect">
              <a:avLst/>
            </a:prstGeom>
            <a:solidFill>
              <a:srgbClr val="0B45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descr="C:\Users\jacqui.fenner\Desktop\PTT templates\images\noaa icons\noaa_icons-04.png" id="696" name="Google Shape;696;p120">
              <a:hlinkClick r:id="rId4"/>
            </p:cNvPr>
            <p:cNvPicPr preferRelativeResize="0"/>
            <p:nvPr/>
          </p:nvPicPr>
          <p:blipFill rotWithShape="1">
            <a:blip r:embed="rId5">
              <a:alphaModFix/>
            </a:blip>
            <a:srcRect b="0" l="0" r="0" t="0"/>
            <a:stretch/>
          </p:blipFill>
          <p:spPr>
            <a:xfrm>
              <a:off x="-15240" y="5714999"/>
              <a:ext cx="472440" cy="324009"/>
            </a:xfrm>
            <a:prstGeom prst="rect">
              <a:avLst/>
            </a:prstGeom>
            <a:noFill/>
            <a:ln>
              <a:noFill/>
            </a:ln>
          </p:spPr>
        </p:pic>
        <p:pic>
          <p:nvPicPr>
            <p:cNvPr descr="C:\Users\jacqui.fenner\Desktop\PTT templates\images\noaa icons\noaa_icons-05.png" id="697" name="Google Shape;697;p120">
              <a:hlinkClick r:id="rId6"/>
            </p:cNvPr>
            <p:cNvPicPr preferRelativeResize="0"/>
            <p:nvPr/>
          </p:nvPicPr>
          <p:blipFill rotWithShape="1">
            <a:blip r:embed="rId7">
              <a:alphaModFix/>
            </a:blip>
            <a:srcRect b="0" l="0" r="0" t="0"/>
            <a:stretch/>
          </p:blipFill>
          <p:spPr>
            <a:xfrm>
              <a:off x="-15240" y="4648200"/>
              <a:ext cx="472440" cy="324009"/>
            </a:xfrm>
            <a:prstGeom prst="rect">
              <a:avLst/>
            </a:prstGeom>
            <a:noFill/>
            <a:ln>
              <a:noFill/>
            </a:ln>
          </p:spPr>
        </p:pic>
        <p:pic>
          <p:nvPicPr>
            <p:cNvPr descr="C:\Users\jacqui.fenner\Desktop\PTT templates\images\noaa icons\noaa_icons-06.png" id="698" name="Google Shape;698;p120">
              <a:hlinkClick r:id="rId8"/>
            </p:cNvPr>
            <p:cNvPicPr preferRelativeResize="0"/>
            <p:nvPr/>
          </p:nvPicPr>
          <p:blipFill rotWithShape="1">
            <a:blip r:embed="rId9">
              <a:alphaModFix/>
            </a:blip>
            <a:srcRect b="0" l="0" r="0" t="0"/>
            <a:stretch/>
          </p:blipFill>
          <p:spPr>
            <a:xfrm>
              <a:off x="-15240" y="3581400"/>
              <a:ext cx="472440" cy="324009"/>
            </a:xfrm>
            <a:prstGeom prst="rect">
              <a:avLst/>
            </a:prstGeom>
            <a:noFill/>
            <a:ln>
              <a:noFill/>
            </a:ln>
          </p:spPr>
        </p:pic>
        <p:pic>
          <p:nvPicPr>
            <p:cNvPr descr="C:\Users\jacqui.fenner\Desktop\PTT templates\images\noaa icons\noaa_icons-07.png" id="699" name="Google Shape;699;p120">
              <a:hlinkClick r:id="rId10"/>
            </p:cNvPr>
            <p:cNvPicPr preferRelativeResize="0"/>
            <p:nvPr/>
          </p:nvPicPr>
          <p:blipFill rotWithShape="1">
            <a:blip r:embed="rId11">
              <a:alphaModFix/>
            </a:blip>
            <a:srcRect b="0" l="0" r="0" t="0"/>
            <a:stretch/>
          </p:blipFill>
          <p:spPr>
            <a:xfrm>
              <a:off x="-15240" y="2514600"/>
              <a:ext cx="472440" cy="324009"/>
            </a:xfrm>
            <a:prstGeom prst="rect">
              <a:avLst/>
            </a:prstGeom>
            <a:noFill/>
            <a:ln>
              <a:noFill/>
            </a:ln>
          </p:spPr>
        </p:pic>
        <p:pic>
          <p:nvPicPr>
            <p:cNvPr descr="C:\Users\jacqui.fenner\Desktop\PTT templates\images\noaa icons\noaa_icons-08.png" id="700" name="Google Shape;700;p120">
              <a:hlinkClick r:id="rId12"/>
            </p:cNvPr>
            <p:cNvPicPr preferRelativeResize="0"/>
            <p:nvPr/>
          </p:nvPicPr>
          <p:blipFill rotWithShape="1">
            <a:blip r:embed="rId13">
              <a:alphaModFix/>
            </a:blip>
            <a:srcRect b="0" l="0" r="0" t="0"/>
            <a:stretch/>
          </p:blipFill>
          <p:spPr>
            <a:xfrm>
              <a:off x="-15240" y="1447800"/>
              <a:ext cx="472440" cy="324009"/>
            </a:xfrm>
            <a:prstGeom prst="rect">
              <a:avLst/>
            </a:prstGeom>
            <a:noFill/>
            <a:ln>
              <a:noFill/>
            </a:ln>
          </p:spPr>
        </p:pic>
        <p:pic>
          <p:nvPicPr>
            <p:cNvPr descr="C:\Users\jacqui.fenner\Desktop\PTT templates\images\noaa icons\noaa_icons-10.png" id="701" name="Google Shape;701;p120">
              <a:hlinkClick r:id="rId14"/>
            </p:cNvPr>
            <p:cNvPicPr preferRelativeResize="0"/>
            <p:nvPr/>
          </p:nvPicPr>
          <p:blipFill rotWithShape="1">
            <a:blip r:embed="rId15">
              <a:alphaModFix/>
            </a:blip>
            <a:srcRect b="0" l="0" r="0" t="0"/>
            <a:stretch/>
          </p:blipFill>
          <p:spPr>
            <a:xfrm>
              <a:off x="-15240" y="381000"/>
              <a:ext cx="472440" cy="324009"/>
            </a:xfrm>
            <a:prstGeom prst="rect">
              <a:avLst/>
            </a:prstGeom>
            <a:noFill/>
            <a:ln>
              <a:noFill/>
            </a:ln>
          </p:spPr>
        </p:pic>
        <p:grpSp>
          <p:nvGrpSpPr>
            <p:cNvPr id="702" name="Google Shape;702;p120"/>
            <p:cNvGrpSpPr/>
            <p:nvPr/>
          </p:nvGrpSpPr>
          <p:grpSpPr>
            <a:xfrm>
              <a:off x="15148" y="0"/>
              <a:ext cx="420600" cy="6858000"/>
              <a:chOff x="15148" y="0"/>
              <a:chExt cx="420600" cy="6858000"/>
            </a:xfrm>
          </p:grpSpPr>
          <p:grpSp>
            <p:nvGrpSpPr>
              <p:cNvPr id="703" name="Google Shape;703;p120"/>
              <p:cNvGrpSpPr/>
              <p:nvPr/>
            </p:nvGrpSpPr>
            <p:grpSpPr>
              <a:xfrm>
                <a:off x="15148" y="1066800"/>
                <a:ext cx="420600" cy="5334000"/>
                <a:chOff x="15148" y="1066800"/>
                <a:chExt cx="420600" cy="5334000"/>
              </a:xfrm>
            </p:grpSpPr>
            <p:cxnSp>
              <p:nvCxnSpPr>
                <p:cNvPr id="704" name="Google Shape;704;p120"/>
                <p:cNvCxnSpPr/>
                <p:nvPr/>
              </p:nvCxnSpPr>
              <p:spPr>
                <a:xfrm>
                  <a:off x="15148"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705" name="Google Shape;705;p120"/>
                <p:cNvCxnSpPr/>
                <p:nvPr/>
              </p:nvCxnSpPr>
              <p:spPr>
                <a:xfrm>
                  <a:off x="15148"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706" name="Google Shape;706;p120"/>
                <p:cNvCxnSpPr/>
                <p:nvPr/>
              </p:nvCxnSpPr>
              <p:spPr>
                <a:xfrm>
                  <a:off x="15148"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707" name="Google Shape;707;p120"/>
                <p:cNvCxnSpPr/>
                <p:nvPr/>
              </p:nvCxnSpPr>
              <p:spPr>
                <a:xfrm>
                  <a:off x="15148"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708" name="Google Shape;708;p120"/>
                <p:cNvCxnSpPr/>
                <p:nvPr/>
              </p:nvCxnSpPr>
              <p:spPr>
                <a:xfrm>
                  <a:off x="15148"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709" name="Google Shape;709;p120"/>
                <p:cNvCxnSpPr/>
                <p:nvPr/>
              </p:nvCxnSpPr>
              <p:spPr>
                <a:xfrm>
                  <a:off x="15148"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710" name="Google Shape;710;p120"/>
              <p:cNvCxnSpPr/>
              <p:nvPr/>
            </p:nvCxnSpPr>
            <p:spPr>
              <a:xfrm>
                <a:off x="431292"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
        <p:nvSpPr>
          <p:cNvPr id="711" name="Google Shape;711;p12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D6F5FF"/>
                </a:solidFill>
                <a:latin typeface="Arial Narrow"/>
                <a:ea typeface="Arial Narrow"/>
                <a:cs typeface="Arial Narrow"/>
                <a:sym typeface="Arial Narrow"/>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D6F5FF"/>
                </a:solidFill>
                <a:latin typeface="Arial Narrow"/>
                <a:ea typeface="Arial Narrow"/>
                <a:cs typeface="Arial Narrow"/>
                <a:sym typeface="Arial Narrow"/>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D6F5FF"/>
                </a:solidFill>
                <a:latin typeface="Arial Narrow"/>
                <a:ea typeface="Arial Narrow"/>
                <a:cs typeface="Arial Narrow"/>
                <a:sym typeface="Arial Narrow"/>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D6F5FF"/>
                </a:solidFill>
                <a:latin typeface="Arial Narrow"/>
                <a:ea typeface="Arial Narrow"/>
                <a:cs typeface="Arial Narrow"/>
                <a:sym typeface="Arial Narrow"/>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D6F5FF"/>
                </a:solidFill>
                <a:latin typeface="Arial Narrow"/>
                <a:ea typeface="Arial Narrow"/>
                <a:cs typeface="Arial Narrow"/>
                <a:sym typeface="Arial Narrow"/>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D6F5FF"/>
                </a:solidFill>
                <a:latin typeface="Arial Narrow"/>
                <a:ea typeface="Arial Narrow"/>
                <a:cs typeface="Arial Narrow"/>
                <a:sym typeface="Arial Narrow"/>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D6F5FF"/>
                </a:solidFill>
                <a:latin typeface="Arial Narrow"/>
                <a:ea typeface="Arial Narrow"/>
                <a:cs typeface="Arial Narrow"/>
                <a:sym typeface="Arial Narrow"/>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D6F5FF"/>
                </a:solidFill>
                <a:latin typeface="Arial Narrow"/>
                <a:ea typeface="Arial Narrow"/>
                <a:cs typeface="Arial Narrow"/>
                <a:sym typeface="Arial Narrow"/>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D6F5FF"/>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12" name="Shape 712"/>
        <p:cNvGrpSpPr/>
        <p:nvPr/>
      </p:nvGrpSpPr>
      <p:grpSpPr>
        <a:xfrm>
          <a:off x="0" y="0"/>
          <a:ext cx="0" cy="0"/>
          <a:chOff x="0" y="0"/>
          <a:chExt cx="0" cy="0"/>
        </a:xfrm>
      </p:grpSpPr>
      <p:sp>
        <p:nvSpPr>
          <p:cNvPr id="713" name="Google Shape;713;p121"/>
          <p:cNvSpPr txBox="1"/>
          <p:nvPr>
            <p:ph type="title"/>
          </p:nvPr>
        </p:nvSpPr>
        <p:spPr>
          <a:xfrm>
            <a:off x="457200" y="0"/>
            <a:ext cx="8229600" cy="1200300"/>
          </a:xfrm>
          <a:prstGeom prst="rect">
            <a:avLst/>
          </a:prstGeom>
          <a:noFill/>
          <a:ln>
            <a:noFill/>
          </a:ln>
        </p:spPr>
        <p:txBody>
          <a:bodyPr anchorCtr="0" anchor="b" bIns="45700" lIns="91425" spcFirstLastPara="1" rIns="91425" wrap="square" tIns="45700">
            <a:noAutofit/>
          </a:bodyPr>
          <a:lstStyle>
            <a:lvl1pPr lvl="0" rtl="0" algn="ctr">
              <a:lnSpc>
                <a:spcPct val="322222"/>
              </a:lnSpc>
              <a:spcBef>
                <a:spcPts val="0"/>
              </a:spcBef>
              <a:spcAft>
                <a:spcPts val="0"/>
              </a:spcAft>
              <a:buClr>
                <a:schemeClr val="dk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14" name="Google Shape;714;p121"/>
          <p:cNvSpPr txBox="1"/>
          <p:nvPr>
            <p:ph idx="1" type="body"/>
          </p:nvPr>
        </p:nvSpPr>
        <p:spPr>
          <a:xfrm>
            <a:off x="4648200" y="1200150"/>
            <a:ext cx="4038600" cy="3394500"/>
          </a:xfrm>
          <a:prstGeom prst="rect">
            <a:avLst/>
          </a:prstGeom>
          <a:noFill/>
          <a:ln>
            <a:noFill/>
          </a:ln>
        </p:spPr>
        <p:txBody>
          <a:bodyPr anchorCtr="0" anchor="t" bIns="45700" lIns="91425" spcFirstLastPara="1" rIns="91425" wrap="square" tIns="45700">
            <a:noAutofit/>
          </a:bodyPr>
          <a:lstStyle>
            <a:lvl1pPr indent="-381000" lvl="0" marL="457200" rtl="0" algn="l">
              <a:lnSpc>
                <a:spcPct val="100000"/>
              </a:lnSpc>
              <a:spcBef>
                <a:spcPts val="480"/>
              </a:spcBef>
              <a:spcAft>
                <a:spcPts val="0"/>
              </a:spcAft>
              <a:buClr>
                <a:srgbClr val="7F7F7F"/>
              </a:buClr>
              <a:buSzPts val="2400"/>
              <a:buChar char="•"/>
              <a:defRPr sz="2400"/>
            </a:lvl1pPr>
            <a:lvl2pPr indent="-330200" lvl="1" marL="914400" rtl="0" algn="l">
              <a:lnSpc>
                <a:spcPct val="100000"/>
              </a:lnSpc>
              <a:spcBef>
                <a:spcPts val="320"/>
              </a:spcBef>
              <a:spcAft>
                <a:spcPts val="0"/>
              </a:spcAft>
              <a:buClr>
                <a:srgbClr val="7F7F7F"/>
              </a:buClr>
              <a:buSzPts val="1600"/>
              <a:buChar char="•"/>
              <a:defRPr sz="1600"/>
            </a:lvl2pPr>
            <a:lvl3pPr indent="-330200" lvl="2" marL="1371600" rtl="0" algn="l">
              <a:lnSpc>
                <a:spcPct val="100000"/>
              </a:lnSpc>
              <a:spcBef>
                <a:spcPts val="320"/>
              </a:spcBef>
              <a:spcAft>
                <a:spcPts val="0"/>
              </a:spcAft>
              <a:buClr>
                <a:srgbClr val="7F7F7F"/>
              </a:buClr>
              <a:buSzPts val="1600"/>
              <a:buChar char="•"/>
              <a:defRPr sz="1600"/>
            </a:lvl3pPr>
            <a:lvl4pPr indent="-330200" lvl="3" marL="1828800" rtl="0" algn="l">
              <a:lnSpc>
                <a:spcPct val="100000"/>
              </a:lnSpc>
              <a:spcBef>
                <a:spcPts val="320"/>
              </a:spcBef>
              <a:spcAft>
                <a:spcPts val="0"/>
              </a:spcAft>
              <a:buClr>
                <a:srgbClr val="7F7F7F"/>
              </a:buClr>
              <a:buSzPts val="1600"/>
              <a:buChar char="•"/>
              <a:defRPr sz="1600"/>
            </a:lvl4pPr>
            <a:lvl5pPr indent="-330200" lvl="4" marL="2286000" rtl="0" algn="l">
              <a:lnSpc>
                <a:spcPct val="100000"/>
              </a:lnSpc>
              <a:spcBef>
                <a:spcPts val="320"/>
              </a:spcBef>
              <a:spcAft>
                <a:spcPts val="0"/>
              </a:spcAft>
              <a:buClr>
                <a:srgbClr val="7F7F7F"/>
              </a:buClr>
              <a:buSzPts val="1600"/>
              <a:buChar char="•"/>
              <a:defRPr sz="1600"/>
            </a:lvl5pPr>
            <a:lvl6pPr indent="-330200" lvl="5" marL="2743200" rtl="0" algn="l">
              <a:lnSpc>
                <a:spcPct val="100000"/>
              </a:lnSpc>
              <a:spcBef>
                <a:spcPts val="320"/>
              </a:spcBef>
              <a:spcAft>
                <a:spcPts val="0"/>
              </a:spcAft>
              <a:buClr>
                <a:srgbClr val="7F7F7F"/>
              </a:buClr>
              <a:buSzPts val="1600"/>
              <a:buChar char="•"/>
              <a:defRPr sz="1600"/>
            </a:lvl6pPr>
            <a:lvl7pPr indent="-330200" lvl="6" marL="3200400" rtl="0" algn="l">
              <a:lnSpc>
                <a:spcPct val="100000"/>
              </a:lnSpc>
              <a:spcBef>
                <a:spcPts val="320"/>
              </a:spcBef>
              <a:spcAft>
                <a:spcPts val="0"/>
              </a:spcAft>
              <a:buClr>
                <a:srgbClr val="7F7F7F"/>
              </a:buClr>
              <a:buSzPts val="1600"/>
              <a:buChar char="•"/>
              <a:defRPr sz="1600"/>
            </a:lvl7pPr>
            <a:lvl8pPr indent="-330200" lvl="7" marL="3657600" rtl="0" algn="l">
              <a:lnSpc>
                <a:spcPct val="100000"/>
              </a:lnSpc>
              <a:spcBef>
                <a:spcPts val="320"/>
              </a:spcBef>
              <a:spcAft>
                <a:spcPts val="0"/>
              </a:spcAft>
              <a:buClr>
                <a:srgbClr val="7F7F7F"/>
              </a:buClr>
              <a:buSzPts val="1600"/>
              <a:buChar char="•"/>
              <a:defRPr sz="1600"/>
            </a:lvl8pPr>
            <a:lvl9pPr indent="-330200" lvl="8" marL="4114800" rtl="0" algn="l">
              <a:lnSpc>
                <a:spcPct val="100000"/>
              </a:lnSpc>
              <a:spcBef>
                <a:spcPts val="320"/>
              </a:spcBef>
              <a:spcAft>
                <a:spcPts val="0"/>
              </a:spcAft>
              <a:buClr>
                <a:srgbClr val="7F7F7F"/>
              </a:buClr>
              <a:buSzPts val="1600"/>
              <a:buChar char="•"/>
              <a:defRPr sz="1600"/>
            </a:lvl9pPr>
          </a:lstStyle>
          <a:p/>
        </p:txBody>
      </p:sp>
      <p:sp>
        <p:nvSpPr>
          <p:cNvPr id="715" name="Google Shape;715;p121"/>
          <p:cNvSpPr txBox="1"/>
          <p:nvPr>
            <p:ph idx="10" type="dt"/>
          </p:nvPr>
        </p:nvSpPr>
        <p:spPr>
          <a:xfrm>
            <a:off x="6363347" y="4767263"/>
            <a:ext cx="2085900" cy="273900"/>
          </a:xfrm>
          <a:prstGeom prst="rect">
            <a:avLst/>
          </a:prstGeom>
          <a:noFill/>
          <a:ln>
            <a:noFill/>
          </a:ln>
        </p:spPr>
        <p:txBody>
          <a:bodyPr anchorCtr="0" anchor="ctr" bIns="45700" lIns="91425" spcFirstLastPara="1" rIns="45700"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16" name="Google Shape;716;p121"/>
          <p:cNvSpPr txBox="1"/>
          <p:nvPr>
            <p:ph idx="11" type="ftr"/>
          </p:nvPr>
        </p:nvSpPr>
        <p:spPr>
          <a:xfrm>
            <a:off x="659165" y="4767263"/>
            <a:ext cx="2847900" cy="273900"/>
          </a:xfrm>
          <a:prstGeom prst="rect">
            <a:avLst/>
          </a:prstGeom>
          <a:noFill/>
          <a:ln>
            <a:noFill/>
          </a:ln>
        </p:spPr>
        <p:txBody>
          <a:bodyPr anchorCtr="0" anchor="ctr" bIns="45700" lIns="45700"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17" name="Google Shape;717;p121"/>
          <p:cNvSpPr txBox="1"/>
          <p:nvPr>
            <p:ph idx="12" type="sldNum"/>
          </p:nvPr>
        </p:nvSpPr>
        <p:spPr>
          <a:xfrm>
            <a:off x="8543278" y="4767263"/>
            <a:ext cx="561900" cy="273900"/>
          </a:xfrm>
          <a:prstGeom prst="rect">
            <a:avLst/>
          </a:prstGeom>
          <a:noFill/>
          <a:ln>
            <a:noFill/>
          </a:ln>
        </p:spPr>
        <p:txBody>
          <a:bodyPr anchorCtr="0" anchor="ctr" bIns="45700" lIns="27425" spcFirstLastPara="1" rIns="45700" wrap="square" tIns="45700">
            <a:noAutofit/>
          </a:bodyPr>
          <a:lstStyle>
            <a:lvl1pPr indent="0" lvl="0" marL="0" marR="0" rtl="0" algn="l">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718" name="Google Shape;718;p121"/>
          <p:cNvSpPr txBox="1"/>
          <p:nvPr>
            <p:ph idx="2" type="body"/>
          </p:nvPr>
        </p:nvSpPr>
        <p:spPr>
          <a:xfrm>
            <a:off x="365760" y="1200150"/>
            <a:ext cx="4041600" cy="33948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rgbClr val="7F7F7F"/>
              </a:buClr>
              <a:buSzPts val="1800"/>
              <a:buChar char="•"/>
              <a:defRPr/>
            </a:lvl1pPr>
            <a:lvl2pPr indent="-342900" lvl="1" marL="914400" rtl="0" algn="l">
              <a:lnSpc>
                <a:spcPct val="100000"/>
              </a:lnSpc>
              <a:spcBef>
                <a:spcPts val="360"/>
              </a:spcBef>
              <a:spcAft>
                <a:spcPts val="0"/>
              </a:spcAft>
              <a:buClr>
                <a:srgbClr val="7F7F7F"/>
              </a:buClr>
              <a:buSzPts val="1800"/>
              <a:buChar char="•"/>
              <a:defRPr/>
            </a:lvl2pPr>
            <a:lvl3pPr indent="-342900" lvl="2" marL="1371600" rtl="0" algn="l">
              <a:lnSpc>
                <a:spcPct val="100000"/>
              </a:lnSpc>
              <a:spcBef>
                <a:spcPts val="360"/>
              </a:spcBef>
              <a:spcAft>
                <a:spcPts val="0"/>
              </a:spcAft>
              <a:buClr>
                <a:srgbClr val="7F7F7F"/>
              </a:buClr>
              <a:buSzPts val="1800"/>
              <a:buChar char="•"/>
              <a:defRPr/>
            </a:lvl3pPr>
            <a:lvl4pPr indent="-342900" lvl="3" marL="1828800" rtl="0" algn="l">
              <a:lnSpc>
                <a:spcPct val="100000"/>
              </a:lnSpc>
              <a:spcBef>
                <a:spcPts val="360"/>
              </a:spcBef>
              <a:spcAft>
                <a:spcPts val="0"/>
              </a:spcAft>
              <a:buClr>
                <a:srgbClr val="7F7F7F"/>
              </a:buClr>
              <a:buSzPts val="1800"/>
              <a:buChar char="•"/>
              <a:defRPr/>
            </a:lvl4pPr>
            <a:lvl5pPr indent="-342900" lvl="4" marL="2286000" rtl="0" algn="l">
              <a:lnSpc>
                <a:spcPct val="100000"/>
              </a:lnSpc>
              <a:spcBef>
                <a:spcPts val="360"/>
              </a:spcBef>
              <a:spcAft>
                <a:spcPts val="0"/>
              </a:spcAft>
              <a:buClr>
                <a:srgbClr val="7F7F7F"/>
              </a:buClr>
              <a:buSzPts val="1800"/>
              <a:buChar char="•"/>
              <a:defRPr/>
            </a:lvl5pPr>
            <a:lvl6pPr indent="-342900" lvl="5" marL="2743200" rtl="0" algn="l">
              <a:lnSpc>
                <a:spcPct val="100000"/>
              </a:lnSpc>
              <a:spcBef>
                <a:spcPts val="360"/>
              </a:spcBef>
              <a:spcAft>
                <a:spcPts val="0"/>
              </a:spcAft>
              <a:buClr>
                <a:srgbClr val="7F7F7F"/>
              </a:buClr>
              <a:buSzPts val="1800"/>
              <a:buChar char="•"/>
              <a:defRPr/>
            </a:lvl6pPr>
            <a:lvl7pPr indent="-342900" lvl="6" marL="3200400" rtl="0" algn="l">
              <a:lnSpc>
                <a:spcPct val="100000"/>
              </a:lnSpc>
              <a:spcBef>
                <a:spcPts val="360"/>
              </a:spcBef>
              <a:spcAft>
                <a:spcPts val="0"/>
              </a:spcAft>
              <a:buClr>
                <a:srgbClr val="7F7F7F"/>
              </a:buClr>
              <a:buSzPts val="1800"/>
              <a:buChar char="•"/>
              <a:defRPr/>
            </a:lvl7pPr>
            <a:lvl8pPr indent="-342900" lvl="7" marL="3657600" rtl="0" algn="l">
              <a:lnSpc>
                <a:spcPct val="100000"/>
              </a:lnSpc>
              <a:spcBef>
                <a:spcPts val="360"/>
              </a:spcBef>
              <a:spcAft>
                <a:spcPts val="0"/>
              </a:spcAft>
              <a:buClr>
                <a:srgbClr val="7F7F7F"/>
              </a:buClr>
              <a:buSzPts val="1800"/>
              <a:buChar char="•"/>
              <a:defRPr/>
            </a:lvl8pPr>
            <a:lvl9pPr indent="-342900" lvl="8" marL="4114800" rtl="0" algn="l">
              <a:lnSpc>
                <a:spcPct val="100000"/>
              </a:lnSpc>
              <a:spcBef>
                <a:spcPts val="360"/>
              </a:spcBef>
              <a:spcAft>
                <a:spcPts val="0"/>
              </a:spcAft>
              <a:buClr>
                <a:srgbClr val="7F7F7F"/>
              </a:buClr>
              <a:buSzPts val="1800"/>
              <a:buChar char="•"/>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19" name="Shape 719"/>
        <p:cNvGrpSpPr/>
        <p:nvPr/>
      </p:nvGrpSpPr>
      <p:grpSpPr>
        <a:xfrm>
          <a:off x="0" y="0"/>
          <a:ext cx="0" cy="0"/>
          <a:chOff x="0" y="0"/>
          <a:chExt cx="0" cy="0"/>
        </a:xfrm>
      </p:grpSpPr>
      <p:sp>
        <p:nvSpPr>
          <p:cNvPr id="720" name="Google Shape;720;p122"/>
          <p:cNvSpPr txBox="1"/>
          <p:nvPr>
            <p:ph idx="10" type="dt"/>
          </p:nvPr>
        </p:nvSpPr>
        <p:spPr>
          <a:xfrm>
            <a:off x="6363347" y="4767263"/>
            <a:ext cx="2085900" cy="273900"/>
          </a:xfrm>
          <a:prstGeom prst="rect">
            <a:avLst/>
          </a:prstGeom>
          <a:noFill/>
          <a:ln>
            <a:noFill/>
          </a:ln>
        </p:spPr>
        <p:txBody>
          <a:bodyPr anchorCtr="0" anchor="ctr" bIns="45700" lIns="91425" spcFirstLastPara="1" rIns="45700"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21" name="Google Shape;721;p122"/>
          <p:cNvSpPr txBox="1"/>
          <p:nvPr>
            <p:ph idx="11" type="ftr"/>
          </p:nvPr>
        </p:nvSpPr>
        <p:spPr>
          <a:xfrm>
            <a:off x="659165" y="4767263"/>
            <a:ext cx="2847900" cy="273900"/>
          </a:xfrm>
          <a:prstGeom prst="rect">
            <a:avLst/>
          </a:prstGeom>
          <a:noFill/>
          <a:ln>
            <a:noFill/>
          </a:ln>
        </p:spPr>
        <p:txBody>
          <a:bodyPr anchorCtr="0" anchor="ctr" bIns="45700" lIns="45700"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22" name="Google Shape;722;p122"/>
          <p:cNvSpPr txBox="1"/>
          <p:nvPr>
            <p:ph idx="12" type="sldNum"/>
          </p:nvPr>
        </p:nvSpPr>
        <p:spPr>
          <a:xfrm>
            <a:off x="8543278" y="4767263"/>
            <a:ext cx="561900" cy="273900"/>
          </a:xfrm>
          <a:prstGeom prst="rect">
            <a:avLst/>
          </a:prstGeom>
          <a:noFill/>
          <a:ln>
            <a:noFill/>
          </a:ln>
        </p:spPr>
        <p:txBody>
          <a:bodyPr anchorCtr="0" anchor="ctr" bIns="45700" lIns="27425" spcFirstLastPara="1" rIns="45700" wrap="square" tIns="45700">
            <a:noAutofit/>
          </a:bodyPr>
          <a:lstStyle>
            <a:lvl1pPr indent="0" lvl="0" marL="0" marR="0" rtl="0" algn="l">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723" name="Shape 723"/>
        <p:cNvGrpSpPr/>
        <p:nvPr/>
      </p:nvGrpSpPr>
      <p:grpSpPr>
        <a:xfrm>
          <a:off x="0" y="0"/>
          <a:ext cx="0" cy="0"/>
          <a:chOff x="0" y="0"/>
          <a:chExt cx="0" cy="0"/>
        </a:xfrm>
      </p:grpSpPr>
      <p:sp>
        <p:nvSpPr>
          <p:cNvPr id="724" name="Google Shape;724;p123"/>
          <p:cNvSpPr txBox="1"/>
          <p:nvPr>
            <p:ph idx="10" type="dt"/>
          </p:nvPr>
        </p:nvSpPr>
        <p:spPr>
          <a:xfrm>
            <a:off x="6363347" y="4767263"/>
            <a:ext cx="2085900" cy="273900"/>
          </a:xfrm>
          <a:prstGeom prst="rect">
            <a:avLst/>
          </a:prstGeom>
          <a:noFill/>
          <a:ln>
            <a:noFill/>
          </a:ln>
        </p:spPr>
        <p:txBody>
          <a:bodyPr anchorCtr="0" anchor="ctr" bIns="45700" lIns="91425" spcFirstLastPara="1" rIns="45700"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25" name="Google Shape;725;p123"/>
          <p:cNvSpPr txBox="1"/>
          <p:nvPr>
            <p:ph idx="11" type="ftr"/>
          </p:nvPr>
        </p:nvSpPr>
        <p:spPr>
          <a:xfrm>
            <a:off x="659165" y="4767263"/>
            <a:ext cx="2847900" cy="273900"/>
          </a:xfrm>
          <a:prstGeom prst="rect">
            <a:avLst/>
          </a:prstGeom>
          <a:noFill/>
          <a:ln>
            <a:noFill/>
          </a:ln>
        </p:spPr>
        <p:txBody>
          <a:bodyPr anchorCtr="0" anchor="ctr" bIns="45700" lIns="45700"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26" name="Google Shape;726;p123"/>
          <p:cNvSpPr txBox="1"/>
          <p:nvPr>
            <p:ph idx="12" type="sldNum"/>
          </p:nvPr>
        </p:nvSpPr>
        <p:spPr>
          <a:xfrm>
            <a:off x="8543278" y="4767263"/>
            <a:ext cx="561900" cy="273900"/>
          </a:xfrm>
          <a:prstGeom prst="rect">
            <a:avLst/>
          </a:prstGeom>
          <a:noFill/>
          <a:ln>
            <a:noFill/>
          </a:ln>
        </p:spPr>
        <p:txBody>
          <a:bodyPr anchorCtr="0" anchor="ctr" bIns="45700" lIns="27425" spcFirstLastPara="1" rIns="45700" wrap="square" tIns="4570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595959"/>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595959"/>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595959"/>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595959"/>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595959"/>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595959"/>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595959"/>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595959"/>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595959"/>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
        <p:nvSpPr>
          <p:cNvPr id="727" name="Google Shape;727;p123"/>
          <p:cNvSpPr txBox="1"/>
          <p:nvPr>
            <p:ph idx="1" type="body"/>
          </p:nvPr>
        </p:nvSpPr>
        <p:spPr>
          <a:xfrm>
            <a:off x="0" y="925116"/>
            <a:ext cx="4519500" cy="19776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rgbClr val="7F7F7F"/>
              </a:buClr>
              <a:buSzPts val="1800"/>
              <a:buChar char="•"/>
              <a:defRPr/>
            </a:lvl1pPr>
            <a:lvl2pPr indent="-342900" lvl="1" marL="914400" rtl="0" algn="l">
              <a:lnSpc>
                <a:spcPct val="100000"/>
              </a:lnSpc>
              <a:spcBef>
                <a:spcPts val="360"/>
              </a:spcBef>
              <a:spcAft>
                <a:spcPts val="0"/>
              </a:spcAft>
              <a:buClr>
                <a:srgbClr val="7F7F7F"/>
              </a:buClr>
              <a:buSzPts val="1800"/>
              <a:buChar char="•"/>
              <a:defRPr/>
            </a:lvl2pPr>
            <a:lvl3pPr indent="-342900" lvl="2" marL="1371600" rtl="0" algn="l">
              <a:lnSpc>
                <a:spcPct val="100000"/>
              </a:lnSpc>
              <a:spcBef>
                <a:spcPts val="360"/>
              </a:spcBef>
              <a:spcAft>
                <a:spcPts val="0"/>
              </a:spcAft>
              <a:buClr>
                <a:srgbClr val="7F7F7F"/>
              </a:buClr>
              <a:buSzPts val="1800"/>
              <a:buChar char="•"/>
              <a:defRPr/>
            </a:lvl3pPr>
            <a:lvl4pPr indent="-342900" lvl="3" marL="1828800" rtl="0" algn="l">
              <a:lnSpc>
                <a:spcPct val="100000"/>
              </a:lnSpc>
              <a:spcBef>
                <a:spcPts val="360"/>
              </a:spcBef>
              <a:spcAft>
                <a:spcPts val="0"/>
              </a:spcAft>
              <a:buClr>
                <a:srgbClr val="7F7F7F"/>
              </a:buClr>
              <a:buSzPts val="1800"/>
              <a:buChar char="•"/>
              <a:defRPr/>
            </a:lvl4pPr>
            <a:lvl5pPr indent="-342900" lvl="4" marL="2286000" rtl="0" algn="l">
              <a:lnSpc>
                <a:spcPct val="100000"/>
              </a:lnSpc>
              <a:spcBef>
                <a:spcPts val="360"/>
              </a:spcBef>
              <a:spcAft>
                <a:spcPts val="0"/>
              </a:spcAft>
              <a:buClr>
                <a:srgbClr val="7F7F7F"/>
              </a:buClr>
              <a:buSzPts val="1800"/>
              <a:buChar char="•"/>
              <a:defRPr/>
            </a:lvl5pPr>
            <a:lvl6pPr indent="-342900" lvl="5" marL="2743200" rtl="0" algn="l">
              <a:lnSpc>
                <a:spcPct val="100000"/>
              </a:lnSpc>
              <a:spcBef>
                <a:spcPts val="360"/>
              </a:spcBef>
              <a:spcAft>
                <a:spcPts val="0"/>
              </a:spcAft>
              <a:buClr>
                <a:srgbClr val="7F7F7F"/>
              </a:buClr>
              <a:buSzPts val="1800"/>
              <a:buChar char="•"/>
              <a:defRPr/>
            </a:lvl6pPr>
            <a:lvl7pPr indent="-342900" lvl="6" marL="3200400" rtl="0" algn="l">
              <a:lnSpc>
                <a:spcPct val="100000"/>
              </a:lnSpc>
              <a:spcBef>
                <a:spcPts val="360"/>
              </a:spcBef>
              <a:spcAft>
                <a:spcPts val="0"/>
              </a:spcAft>
              <a:buClr>
                <a:srgbClr val="7F7F7F"/>
              </a:buClr>
              <a:buSzPts val="1800"/>
              <a:buChar char="•"/>
              <a:defRPr/>
            </a:lvl7pPr>
            <a:lvl8pPr indent="-342900" lvl="7" marL="3657600" rtl="0" algn="l">
              <a:lnSpc>
                <a:spcPct val="100000"/>
              </a:lnSpc>
              <a:spcBef>
                <a:spcPts val="360"/>
              </a:spcBef>
              <a:spcAft>
                <a:spcPts val="0"/>
              </a:spcAft>
              <a:buClr>
                <a:srgbClr val="7F7F7F"/>
              </a:buClr>
              <a:buSzPts val="1800"/>
              <a:buChar char="•"/>
              <a:defRPr/>
            </a:lvl8pPr>
            <a:lvl9pPr indent="-342900" lvl="8" marL="4114800" rtl="0" algn="l">
              <a:lnSpc>
                <a:spcPct val="100000"/>
              </a:lnSpc>
              <a:spcBef>
                <a:spcPts val="360"/>
              </a:spcBef>
              <a:spcAft>
                <a:spcPts val="0"/>
              </a:spcAft>
              <a:buClr>
                <a:srgbClr val="7F7F7F"/>
              </a:buClr>
              <a:buSzPts val="1800"/>
              <a:buChar char="•"/>
              <a:defRPr/>
            </a:lvl9pPr>
          </a:lstStyle>
          <a:p/>
        </p:txBody>
      </p:sp>
      <p:sp>
        <p:nvSpPr>
          <p:cNvPr id="728" name="Google Shape;728;p123"/>
          <p:cNvSpPr txBox="1"/>
          <p:nvPr>
            <p:ph idx="2" type="body"/>
          </p:nvPr>
        </p:nvSpPr>
        <p:spPr>
          <a:xfrm>
            <a:off x="4519539" y="925115"/>
            <a:ext cx="4624500" cy="19776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rgbClr val="7F7F7F"/>
              </a:buClr>
              <a:buSzPts val="1800"/>
              <a:buChar char="•"/>
              <a:defRPr/>
            </a:lvl1pPr>
            <a:lvl2pPr indent="-342900" lvl="1" marL="914400" rtl="0" algn="l">
              <a:lnSpc>
                <a:spcPct val="100000"/>
              </a:lnSpc>
              <a:spcBef>
                <a:spcPts val="360"/>
              </a:spcBef>
              <a:spcAft>
                <a:spcPts val="0"/>
              </a:spcAft>
              <a:buClr>
                <a:srgbClr val="7F7F7F"/>
              </a:buClr>
              <a:buSzPts val="1800"/>
              <a:buChar char="•"/>
              <a:defRPr/>
            </a:lvl2pPr>
            <a:lvl3pPr indent="-342900" lvl="2" marL="1371600" rtl="0" algn="l">
              <a:lnSpc>
                <a:spcPct val="100000"/>
              </a:lnSpc>
              <a:spcBef>
                <a:spcPts val="360"/>
              </a:spcBef>
              <a:spcAft>
                <a:spcPts val="0"/>
              </a:spcAft>
              <a:buClr>
                <a:srgbClr val="7F7F7F"/>
              </a:buClr>
              <a:buSzPts val="1800"/>
              <a:buChar char="•"/>
              <a:defRPr/>
            </a:lvl3pPr>
            <a:lvl4pPr indent="-342900" lvl="3" marL="1828800" rtl="0" algn="l">
              <a:lnSpc>
                <a:spcPct val="100000"/>
              </a:lnSpc>
              <a:spcBef>
                <a:spcPts val="360"/>
              </a:spcBef>
              <a:spcAft>
                <a:spcPts val="0"/>
              </a:spcAft>
              <a:buClr>
                <a:srgbClr val="7F7F7F"/>
              </a:buClr>
              <a:buSzPts val="1800"/>
              <a:buChar char="•"/>
              <a:defRPr/>
            </a:lvl4pPr>
            <a:lvl5pPr indent="-342900" lvl="4" marL="2286000" rtl="0" algn="l">
              <a:lnSpc>
                <a:spcPct val="100000"/>
              </a:lnSpc>
              <a:spcBef>
                <a:spcPts val="360"/>
              </a:spcBef>
              <a:spcAft>
                <a:spcPts val="0"/>
              </a:spcAft>
              <a:buClr>
                <a:srgbClr val="7F7F7F"/>
              </a:buClr>
              <a:buSzPts val="1800"/>
              <a:buChar char="•"/>
              <a:defRPr/>
            </a:lvl5pPr>
            <a:lvl6pPr indent="-342900" lvl="5" marL="2743200" rtl="0" algn="l">
              <a:lnSpc>
                <a:spcPct val="100000"/>
              </a:lnSpc>
              <a:spcBef>
                <a:spcPts val="360"/>
              </a:spcBef>
              <a:spcAft>
                <a:spcPts val="0"/>
              </a:spcAft>
              <a:buClr>
                <a:srgbClr val="7F7F7F"/>
              </a:buClr>
              <a:buSzPts val="1800"/>
              <a:buChar char="•"/>
              <a:defRPr/>
            </a:lvl6pPr>
            <a:lvl7pPr indent="-342900" lvl="6" marL="3200400" rtl="0" algn="l">
              <a:lnSpc>
                <a:spcPct val="100000"/>
              </a:lnSpc>
              <a:spcBef>
                <a:spcPts val="360"/>
              </a:spcBef>
              <a:spcAft>
                <a:spcPts val="0"/>
              </a:spcAft>
              <a:buClr>
                <a:srgbClr val="7F7F7F"/>
              </a:buClr>
              <a:buSzPts val="1800"/>
              <a:buChar char="•"/>
              <a:defRPr/>
            </a:lvl7pPr>
            <a:lvl8pPr indent="-342900" lvl="7" marL="3657600" rtl="0" algn="l">
              <a:lnSpc>
                <a:spcPct val="100000"/>
              </a:lnSpc>
              <a:spcBef>
                <a:spcPts val="360"/>
              </a:spcBef>
              <a:spcAft>
                <a:spcPts val="0"/>
              </a:spcAft>
              <a:buClr>
                <a:srgbClr val="7F7F7F"/>
              </a:buClr>
              <a:buSzPts val="1800"/>
              <a:buChar char="•"/>
              <a:defRPr/>
            </a:lvl8pPr>
            <a:lvl9pPr indent="-342900" lvl="8" marL="4114800" rtl="0" algn="l">
              <a:lnSpc>
                <a:spcPct val="100000"/>
              </a:lnSpc>
              <a:spcBef>
                <a:spcPts val="360"/>
              </a:spcBef>
              <a:spcAft>
                <a:spcPts val="0"/>
              </a:spcAft>
              <a:buClr>
                <a:srgbClr val="7F7F7F"/>
              </a:buClr>
              <a:buSzPts val="1800"/>
              <a:buChar char="•"/>
              <a:defRPr/>
            </a:lvl9pPr>
          </a:lstStyle>
          <a:p/>
        </p:txBody>
      </p:sp>
      <p:sp>
        <p:nvSpPr>
          <p:cNvPr id="729" name="Google Shape;729;p123"/>
          <p:cNvSpPr txBox="1"/>
          <p:nvPr>
            <p:ph idx="3" type="body"/>
          </p:nvPr>
        </p:nvSpPr>
        <p:spPr>
          <a:xfrm>
            <a:off x="0" y="3165928"/>
            <a:ext cx="4519500" cy="19776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rgbClr val="7F7F7F"/>
              </a:buClr>
              <a:buSzPts val="1800"/>
              <a:buChar char="•"/>
              <a:defRPr/>
            </a:lvl1pPr>
            <a:lvl2pPr indent="-342900" lvl="1" marL="914400" rtl="0" algn="l">
              <a:lnSpc>
                <a:spcPct val="100000"/>
              </a:lnSpc>
              <a:spcBef>
                <a:spcPts val="360"/>
              </a:spcBef>
              <a:spcAft>
                <a:spcPts val="0"/>
              </a:spcAft>
              <a:buClr>
                <a:srgbClr val="7F7F7F"/>
              </a:buClr>
              <a:buSzPts val="1800"/>
              <a:buChar char="•"/>
              <a:defRPr/>
            </a:lvl2pPr>
            <a:lvl3pPr indent="-342900" lvl="2" marL="1371600" rtl="0" algn="l">
              <a:lnSpc>
                <a:spcPct val="100000"/>
              </a:lnSpc>
              <a:spcBef>
                <a:spcPts val="360"/>
              </a:spcBef>
              <a:spcAft>
                <a:spcPts val="0"/>
              </a:spcAft>
              <a:buClr>
                <a:srgbClr val="7F7F7F"/>
              </a:buClr>
              <a:buSzPts val="1800"/>
              <a:buChar char="•"/>
              <a:defRPr/>
            </a:lvl3pPr>
            <a:lvl4pPr indent="-342900" lvl="3" marL="1828800" rtl="0" algn="l">
              <a:lnSpc>
                <a:spcPct val="100000"/>
              </a:lnSpc>
              <a:spcBef>
                <a:spcPts val="360"/>
              </a:spcBef>
              <a:spcAft>
                <a:spcPts val="0"/>
              </a:spcAft>
              <a:buClr>
                <a:srgbClr val="7F7F7F"/>
              </a:buClr>
              <a:buSzPts val="1800"/>
              <a:buChar char="•"/>
              <a:defRPr/>
            </a:lvl4pPr>
            <a:lvl5pPr indent="-342900" lvl="4" marL="2286000" rtl="0" algn="l">
              <a:lnSpc>
                <a:spcPct val="100000"/>
              </a:lnSpc>
              <a:spcBef>
                <a:spcPts val="360"/>
              </a:spcBef>
              <a:spcAft>
                <a:spcPts val="0"/>
              </a:spcAft>
              <a:buClr>
                <a:srgbClr val="7F7F7F"/>
              </a:buClr>
              <a:buSzPts val="1800"/>
              <a:buChar char="•"/>
              <a:defRPr/>
            </a:lvl5pPr>
            <a:lvl6pPr indent="-342900" lvl="5" marL="2743200" rtl="0" algn="l">
              <a:lnSpc>
                <a:spcPct val="100000"/>
              </a:lnSpc>
              <a:spcBef>
                <a:spcPts val="360"/>
              </a:spcBef>
              <a:spcAft>
                <a:spcPts val="0"/>
              </a:spcAft>
              <a:buClr>
                <a:srgbClr val="7F7F7F"/>
              </a:buClr>
              <a:buSzPts val="1800"/>
              <a:buChar char="•"/>
              <a:defRPr/>
            </a:lvl6pPr>
            <a:lvl7pPr indent="-342900" lvl="6" marL="3200400" rtl="0" algn="l">
              <a:lnSpc>
                <a:spcPct val="100000"/>
              </a:lnSpc>
              <a:spcBef>
                <a:spcPts val="360"/>
              </a:spcBef>
              <a:spcAft>
                <a:spcPts val="0"/>
              </a:spcAft>
              <a:buClr>
                <a:srgbClr val="7F7F7F"/>
              </a:buClr>
              <a:buSzPts val="1800"/>
              <a:buChar char="•"/>
              <a:defRPr/>
            </a:lvl7pPr>
            <a:lvl8pPr indent="-342900" lvl="7" marL="3657600" rtl="0" algn="l">
              <a:lnSpc>
                <a:spcPct val="100000"/>
              </a:lnSpc>
              <a:spcBef>
                <a:spcPts val="360"/>
              </a:spcBef>
              <a:spcAft>
                <a:spcPts val="0"/>
              </a:spcAft>
              <a:buClr>
                <a:srgbClr val="7F7F7F"/>
              </a:buClr>
              <a:buSzPts val="1800"/>
              <a:buChar char="•"/>
              <a:defRPr/>
            </a:lvl8pPr>
            <a:lvl9pPr indent="-342900" lvl="8" marL="4114800" rtl="0" algn="l">
              <a:lnSpc>
                <a:spcPct val="100000"/>
              </a:lnSpc>
              <a:spcBef>
                <a:spcPts val="360"/>
              </a:spcBef>
              <a:spcAft>
                <a:spcPts val="0"/>
              </a:spcAft>
              <a:buClr>
                <a:srgbClr val="7F7F7F"/>
              </a:buClr>
              <a:buSzPts val="1800"/>
              <a:buChar char="•"/>
              <a:defRPr/>
            </a:lvl9pPr>
          </a:lstStyle>
          <a:p/>
        </p:txBody>
      </p:sp>
      <p:sp>
        <p:nvSpPr>
          <p:cNvPr id="730" name="Google Shape;730;p123"/>
          <p:cNvSpPr txBox="1"/>
          <p:nvPr>
            <p:ph idx="4" type="body"/>
          </p:nvPr>
        </p:nvSpPr>
        <p:spPr>
          <a:xfrm>
            <a:off x="4519539" y="3165927"/>
            <a:ext cx="4624500" cy="19776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rgbClr val="7F7F7F"/>
              </a:buClr>
              <a:buSzPts val="1800"/>
              <a:buChar char="•"/>
              <a:defRPr/>
            </a:lvl1pPr>
            <a:lvl2pPr indent="-342900" lvl="1" marL="914400" rtl="0" algn="l">
              <a:lnSpc>
                <a:spcPct val="100000"/>
              </a:lnSpc>
              <a:spcBef>
                <a:spcPts val="360"/>
              </a:spcBef>
              <a:spcAft>
                <a:spcPts val="0"/>
              </a:spcAft>
              <a:buClr>
                <a:srgbClr val="7F7F7F"/>
              </a:buClr>
              <a:buSzPts val="1800"/>
              <a:buChar char="•"/>
              <a:defRPr/>
            </a:lvl2pPr>
            <a:lvl3pPr indent="-342900" lvl="2" marL="1371600" rtl="0" algn="l">
              <a:lnSpc>
                <a:spcPct val="100000"/>
              </a:lnSpc>
              <a:spcBef>
                <a:spcPts val="360"/>
              </a:spcBef>
              <a:spcAft>
                <a:spcPts val="0"/>
              </a:spcAft>
              <a:buClr>
                <a:srgbClr val="7F7F7F"/>
              </a:buClr>
              <a:buSzPts val="1800"/>
              <a:buChar char="•"/>
              <a:defRPr/>
            </a:lvl3pPr>
            <a:lvl4pPr indent="-342900" lvl="3" marL="1828800" rtl="0" algn="l">
              <a:lnSpc>
                <a:spcPct val="100000"/>
              </a:lnSpc>
              <a:spcBef>
                <a:spcPts val="360"/>
              </a:spcBef>
              <a:spcAft>
                <a:spcPts val="0"/>
              </a:spcAft>
              <a:buClr>
                <a:srgbClr val="7F7F7F"/>
              </a:buClr>
              <a:buSzPts val="1800"/>
              <a:buChar char="•"/>
              <a:defRPr/>
            </a:lvl4pPr>
            <a:lvl5pPr indent="-342900" lvl="4" marL="2286000" rtl="0" algn="l">
              <a:lnSpc>
                <a:spcPct val="100000"/>
              </a:lnSpc>
              <a:spcBef>
                <a:spcPts val="360"/>
              </a:spcBef>
              <a:spcAft>
                <a:spcPts val="0"/>
              </a:spcAft>
              <a:buClr>
                <a:srgbClr val="7F7F7F"/>
              </a:buClr>
              <a:buSzPts val="1800"/>
              <a:buChar char="•"/>
              <a:defRPr/>
            </a:lvl5pPr>
            <a:lvl6pPr indent="-342900" lvl="5" marL="2743200" rtl="0" algn="l">
              <a:lnSpc>
                <a:spcPct val="100000"/>
              </a:lnSpc>
              <a:spcBef>
                <a:spcPts val="360"/>
              </a:spcBef>
              <a:spcAft>
                <a:spcPts val="0"/>
              </a:spcAft>
              <a:buClr>
                <a:srgbClr val="7F7F7F"/>
              </a:buClr>
              <a:buSzPts val="1800"/>
              <a:buChar char="•"/>
              <a:defRPr/>
            </a:lvl6pPr>
            <a:lvl7pPr indent="-342900" lvl="6" marL="3200400" rtl="0" algn="l">
              <a:lnSpc>
                <a:spcPct val="100000"/>
              </a:lnSpc>
              <a:spcBef>
                <a:spcPts val="360"/>
              </a:spcBef>
              <a:spcAft>
                <a:spcPts val="0"/>
              </a:spcAft>
              <a:buClr>
                <a:srgbClr val="7F7F7F"/>
              </a:buClr>
              <a:buSzPts val="1800"/>
              <a:buChar char="•"/>
              <a:defRPr/>
            </a:lvl7pPr>
            <a:lvl8pPr indent="-342900" lvl="7" marL="3657600" rtl="0" algn="l">
              <a:lnSpc>
                <a:spcPct val="100000"/>
              </a:lnSpc>
              <a:spcBef>
                <a:spcPts val="360"/>
              </a:spcBef>
              <a:spcAft>
                <a:spcPts val="0"/>
              </a:spcAft>
              <a:buClr>
                <a:srgbClr val="7F7F7F"/>
              </a:buClr>
              <a:buSzPts val="1800"/>
              <a:buChar char="•"/>
              <a:defRPr/>
            </a:lvl8pPr>
            <a:lvl9pPr indent="-342900" lvl="8" marL="4114800" rtl="0" algn="l">
              <a:lnSpc>
                <a:spcPct val="100000"/>
              </a:lnSpc>
              <a:spcBef>
                <a:spcPts val="360"/>
              </a:spcBef>
              <a:spcAft>
                <a:spcPts val="0"/>
              </a:spcAft>
              <a:buClr>
                <a:srgbClr val="7F7F7F"/>
              </a:buClr>
              <a:buSzPts val="1800"/>
              <a:buChar char="•"/>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32" name="Shape 73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g Pic">
  <p:cSld name="1 Lg Pic">
    <p:spTree>
      <p:nvGrpSpPr>
        <p:cNvPr id="81" name="Shape 81"/>
        <p:cNvGrpSpPr/>
        <p:nvPr/>
      </p:nvGrpSpPr>
      <p:grpSpPr>
        <a:xfrm>
          <a:off x="0" y="0"/>
          <a:ext cx="0" cy="0"/>
          <a:chOff x="0" y="0"/>
          <a:chExt cx="0" cy="0"/>
        </a:xfrm>
      </p:grpSpPr>
      <p:sp>
        <p:nvSpPr>
          <p:cNvPr id="82" name="Google Shape;82;p13"/>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83" name="Google Shape;83;p13"/>
          <p:cNvSpPr/>
          <p:nvPr>
            <p:ph idx="2" type="pic"/>
          </p:nvPr>
        </p:nvSpPr>
        <p:spPr>
          <a:xfrm>
            <a:off x="762000" y="914400"/>
            <a:ext cx="7924800" cy="3714900"/>
          </a:xfrm>
          <a:prstGeom prst="rect">
            <a:avLst/>
          </a:prstGeom>
          <a:solidFill>
            <a:srgbClr val="F2F2F2"/>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4" name="Shape 84"/>
        <p:cNvGrpSpPr/>
        <p:nvPr/>
      </p:nvGrpSpPr>
      <p:grpSpPr>
        <a:xfrm>
          <a:off x="0" y="0"/>
          <a:ext cx="0" cy="0"/>
          <a:chOff x="0" y="0"/>
          <a:chExt cx="0" cy="0"/>
        </a:xfrm>
      </p:grpSpPr>
      <p:sp>
        <p:nvSpPr>
          <p:cNvPr id="85" name="Google Shape;85;p14"/>
          <p:cNvSpPr/>
          <p:nvPr/>
        </p:nvSpPr>
        <p:spPr>
          <a:xfrm flipH="1" rot="10800000">
            <a:off x="0" y="1686000"/>
            <a:ext cx="9144000" cy="345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14"/>
          <p:cNvSpPr txBox="1"/>
          <p:nvPr>
            <p:ph type="title"/>
          </p:nvPr>
        </p:nvSpPr>
        <p:spPr>
          <a:xfrm>
            <a:off x="471900" y="452975"/>
            <a:ext cx="8222100" cy="767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8" name="Google Shape;88;p14"/>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0"/>
              </a:spcBef>
              <a:spcAft>
                <a:spcPts val="0"/>
              </a:spcAft>
              <a:buSzPts val="2800"/>
              <a:buChar char="•"/>
              <a:defRPr/>
            </a:lvl1pPr>
            <a:lvl2pPr indent="-330200" lvl="1" marL="914400" algn="l">
              <a:lnSpc>
                <a:spcPct val="100000"/>
              </a:lnSpc>
              <a:spcBef>
                <a:spcPts val="0"/>
              </a:spcBef>
              <a:spcAft>
                <a:spcPts val="0"/>
              </a:spcAft>
              <a:buSzPts val="1600"/>
              <a:buChar char="○"/>
              <a:defRPr/>
            </a:lvl2pPr>
            <a:lvl3pPr indent="-355600" lvl="2" marL="1371600" algn="l">
              <a:lnSpc>
                <a:spcPct val="100000"/>
              </a:lnSpc>
              <a:spcBef>
                <a:spcPts val="0"/>
              </a:spcBef>
              <a:spcAft>
                <a:spcPts val="0"/>
              </a:spcAft>
              <a:buSzPts val="2000"/>
              <a:buChar char="•"/>
              <a:defRPr/>
            </a:lvl3pPr>
            <a:lvl4pPr indent="-355600" lvl="3" marL="1828800" algn="l">
              <a:lnSpc>
                <a:spcPct val="100000"/>
              </a:lnSpc>
              <a:spcBef>
                <a:spcPts val="0"/>
              </a:spcBef>
              <a:spcAft>
                <a:spcPts val="0"/>
              </a:spcAft>
              <a:buSzPts val="20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
        <p:nvSpPr>
          <p:cNvPr id="89" name="Google Shape;89;p14"/>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
    <p:spTree>
      <p:nvGrpSpPr>
        <p:cNvPr id="90" name="Shape 90"/>
        <p:cNvGrpSpPr/>
        <p:nvPr/>
      </p:nvGrpSpPr>
      <p:grpSpPr>
        <a:xfrm>
          <a:off x="0" y="0"/>
          <a:ext cx="0" cy="0"/>
          <a:chOff x="0" y="0"/>
          <a:chExt cx="0" cy="0"/>
        </a:xfrm>
      </p:grpSpPr>
      <p:sp>
        <p:nvSpPr>
          <p:cNvPr id="91" name="Google Shape;91;p15"/>
          <p:cNvSpPr/>
          <p:nvPr/>
        </p:nvSpPr>
        <p:spPr>
          <a:xfrm flipH="1">
            <a:off x="0" y="0"/>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15"/>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5"/>
          <p:cNvSpPr txBox="1"/>
          <p:nvPr>
            <p:ph type="title"/>
          </p:nvPr>
        </p:nvSpPr>
        <p:spPr>
          <a:xfrm>
            <a:off x="0" y="-75"/>
            <a:ext cx="4572000" cy="5143500"/>
          </a:xfrm>
          <a:prstGeom prst="rect">
            <a:avLst/>
          </a:prstGeom>
          <a:solidFill>
            <a:schemeClr val="dk1"/>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FFFFFF"/>
              </a:buClr>
              <a:buSzPts val="4200"/>
              <a:buNone/>
              <a:defRPr sz="4200">
                <a:solidFill>
                  <a:srgbClr val="FFFFFF"/>
                </a:solidFill>
              </a:defRPr>
            </a:lvl1pPr>
            <a:lvl2pPr lvl="1" algn="ctr">
              <a:lnSpc>
                <a:spcPct val="100000"/>
              </a:lnSpc>
              <a:spcBef>
                <a:spcPts val="0"/>
              </a:spcBef>
              <a:spcAft>
                <a:spcPts val="0"/>
              </a:spcAft>
              <a:buClr>
                <a:srgbClr val="FFFFFF"/>
              </a:buClr>
              <a:buSzPts val="4200"/>
              <a:buNone/>
              <a:defRPr sz="4200">
                <a:solidFill>
                  <a:srgbClr val="FFFFFF"/>
                </a:solidFill>
              </a:defRPr>
            </a:lvl2pPr>
            <a:lvl3pPr lvl="2" algn="ctr">
              <a:lnSpc>
                <a:spcPct val="100000"/>
              </a:lnSpc>
              <a:spcBef>
                <a:spcPts val="0"/>
              </a:spcBef>
              <a:spcAft>
                <a:spcPts val="0"/>
              </a:spcAft>
              <a:buClr>
                <a:srgbClr val="FFFFFF"/>
              </a:buClr>
              <a:buSzPts val="4200"/>
              <a:buNone/>
              <a:defRPr sz="4200">
                <a:solidFill>
                  <a:srgbClr val="FFFFFF"/>
                </a:solidFill>
              </a:defRPr>
            </a:lvl3pPr>
            <a:lvl4pPr lvl="3" algn="ctr">
              <a:lnSpc>
                <a:spcPct val="100000"/>
              </a:lnSpc>
              <a:spcBef>
                <a:spcPts val="0"/>
              </a:spcBef>
              <a:spcAft>
                <a:spcPts val="0"/>
              </a:spcAft>
              <a:buClr>
                <a:srgbClr val="FFFFFF"/>
              </a:buClr>
              <a:buSzPts val="4200"/>
              <a:buNone/>
              <a:defRPr sz="4200">
                <a:solidFill>
                  <a:srgbClr val="FFFFFF"/>
                </a:solidFill>
              </a:defRPr>
            </a:lvl4pPr>
            <a:lvl5pPr lvl="4" algn="ctr">
              <a:lnSpc>
                <a:spcPct val="100000"/>
              </a:lnSpc>
              <a:spcBef>
                <a:spcPts val="0"/>
              </a:spcBef>
              <a:spcAft>
                <a:spcPts val="0"/>
              </a:spcAft>
              <a:buClr>
                <a:srgbClr val="FFFFFF"/>
              </a:buClr>
              <a:buSzPts val="4200"/>
              <a:buNone/>
              <a:defRPr sz="4200">
                <a:solidFill>
                  <a:srgbClr val="FFFFFF"/>
                </a:solidFill>
              </a:defRPr>
            </a:lvl5pPr>
            <a:lvl6pPr lvl="5" algn="ctr">
              <a:lnSpc>
                <a:spcPct val="100000"/>
              </a:lnSpc>
              <a:spcBef>
                <a:spcPts val="0"/>
              </a:spcBef>
              <a:spcAft>
                <a:spcPts val="0"/>
              </a:spcAft>
              <a:buClr>
                <a:srgbClr val="FFFFFF"/>
              </a:buClr>
              <a:buSzPts val="4200"/>
              <a:buNone/>
              <a:defRPr sz="4200">
                <a:solidFill>
                  <a:srgbClr val="FFFFFF"/>
                </a:solidFill>
              </a:defRPr>
            </a:lvl6pPr>
            <a:lvl7pPr lvl="6" algn="ctr">
              <a:lnSpc>
                <a:spcPct val="100000"/>
              </a:lnSpc>
              <a:spcBef>
                <a:spcPts val="0"/>
              </a:spcBef>
              <a:spcAft>
                <a:spcPts val="0"/>
              </a:spcAft>
              <a:buClr>
                <a:srgbClr val="FFFFFF"/>
              </a:buClr>
              <a:buSzPts val="4200"/>
              <a:buNone/>
              <a:defRPr sz="4200">
                <a:solidFill>
                  <a:srgbClr val="FFFFFF"/>
                </a:solidFill>
              </a:defRPr>
            </a:lvl7pPr>
            <a:lvl8pPr lvl="7" algn="ctr">
              <a:lnSpc>
                <a:spcPct val="100000"/>
              </a:lnSpc>
              <a:spcBef>
                <a:spcPts val="0"/>
              </a:spcBef>
              <a:spcAft>
                <a:spcPts val="0"/>
              </a:spcAft>
              <a:buClr>
                <a:srgbClr val="FFFFFF"/>
              </a:buClr>
              <a:buSzPts val="4200"/>
              <a:buNone/>
              <a:defRPr sz="4200">
                <a:solidFill>
                  <a:srgbClr val="FFFFFF"/>
                </a:solidFill>
              </a:defRPr>
            </a:lvl8pPr>
            <a:lvl9pPr lvl="8" algn="ctr">
              <a:lnSpc>
                <a:spcPct val="100000"/>
              </a:lnSpc>
              <a:spcBef>
                <a:spcPts val="0"/>
              </a:spcBef>
              <a:spcAft>
                <a:spcPts val="0"/>
              </a:spcAft>
              <a:buClr>
                <a:srgbClr val="FFFFFF"/>
              </a:buClr>
              <a:buSzPts val="4200"/>
              <a:buNone/>
              <a:defRPr sz="4200">
                <a:solidFill>
                  <a:srgbClr val="FFFFFF"/>
                </a:solidFill>
              </a:defRPr>
            </a:lvl9pPr>
          </a:lstStyle>
          <a:p/>
        </p:txBody>
      </p:sp>
      <p:sp>
        <p:nvSpPr>
          <p:cNvPr id="94" name="Google Shape;94;p15"/>
          <p:cNvSpPr txBox="1"/>
          <p:nvPr>
            <p:ph idx="1" type="body"/>
          </p:nvPr>
        </p:nvSpPr>
        <p:spPr>
          <a:xfrm>
            <a:off x="4939500" y="724163"/>
            <a:ext cx="3837000" cy="3695100"/>
          </a:xfrm>
          <a:prstGeom prst="rect">
            <a:avLst/>
          </a:prstGeom>
          <a:noFill/>
          <a:ln>
            <a:noFill/>
          </a:ln>
        </p:spPr>
        <p:txBody>
          <a:bodyPr anchorCtr="0" anchor="ctr" bIns="91425" lIns="91425" spcFirstLastPara="1" rIns="91425" wrap="square" tIns="91425">
            <a:noAutofit/>
          </a:bodyPr>
          <a:lstStyle>
            <a:lvl1pPr indent="-406400" lvl="0" marL="457200" algn="l">
              <a:lnSpc>
                <a:spcPct val="100000"/>
              </a:lnSpc>
              <a:spcBef>
                <a:spcPts val="0"/>
              </a:spcBef>
              <a:spcAft>
                <a:spcPts val="0"/>
              </a:spcAft>
              <a:buClr>
                <a:schemeClr val="lt1"/>
              </a:buClr>
              <a:buSzPts val="2800"/>
              <a:buChar char="•"/>
              <a:defRPr>
                <a:solidFill>
                  <a:schemeClr val="lt1"/>
                </a:solidFill>
              </a:defRPr>
            </a:lvl1pPr>
            <a:lvl2pPr indent="-330200" lvl="1" marL="914400" algn="l">
              <a:lnSpc>
                <a:spcPct val="100000"/>
              </a:lnSpc>
              <a:spcBef>
                <a:spcPts val="0"/>
              </a:spcBef>
              <a:spcAft>
                <a:spcPts val="0"/>
              </a:spcAft>
              <a:buClr>
                <a:schemeClr val="lt1"/>
              </a:buClr>
              <a:buSzPts val="1600"/>
              <a:buChar char="○"/>
              <a:defRPr>
                <a:solidFill>
                  <a:schemeClr val="lt1"/>
                </a:solidFill>
              </a:defRPr>
            </a:lvl2pPr>
            <a:lvl3pPr indent="-355600" lvl="2" marL="1371600" algn="l">
              <a:lnSpc>
                <a:spcPct val="100000"/>
              </a:lnSpc>
              <a:spcBef>
                <a:spcPts val="0"/>
              </a:spcBef>
              <a:spcAft>
                <a:spcPts val="0"/>
              </a:spcAft>
              <a:buClr>
                <a:schemeClr val="lt1"/>
              </a:buClr>
              <a:buSzPts val="2000"/>
              <a:buChar char="•"/>
              <a:defRPr>
                <a:solidFill>
                  <a:schemeClr val="lt1"/>
                </a:solidFill>
              </a:defRPr>
            </a:lvl3pPr>
            <a:lvl4pPr indent="-355600" lvl="3" marL="1828800" algn="l">
              <a:lnSpc>
                <a:spcPct val="100000"/>
              </a:lnSpc>
              <a:spcBef>
                <a:spcPts val="0"/>
              </a:spcBef>
              <a:spcAft>
                <a:spcPts val="0"/>
              </a:spcAft>
              <a:buClr>
                <a:schemeClr val="lt1"/>
              </a:buClr>
              <a:buSzPts val="2000"/>
              <a:buChar char="•"/>
              <a:defRPr>
                <a:solidFill>
                  <a:schemeClr val="lt1"/>
                </a:solidFill>
              </a:defRPr>
            </a:lvl4pPr>
            <a:lvl5pPr indent="-342900" lvl="4" marL="2286000" algn="l">
              <a:lnSpc>
                <a:spcPct val="100000"/>
              </a:lnSpc>
              <a:spcBef>
                <a:spcPts val="0"/>
              </a:spcBef>
              <a:spcAft>
                <a:spcPts val="0"/>
              </a:spcAft>
              <a:buClr>
                <a:schemeClr val="lt1"/>
              </a:buClr>
              <a:buSzPts val="1800"/>
              <a:buChar char="•"/>
              <a:defRPr>
                <a:solidFill>
                  <a:schemeClr val="lt1"/>
                </a:solidFill>
              </a:defRPr>
            </a:lvl5pPr>
            <a:lvl6pPr indent="-342900" lvl="5" marL="2743200" algn="l">
              <a:lnSpc>
                <a:spcPct val="100000"/>
              </a:lnSpc>
              <a:spcBef>
                <a:spcPts val="0"/>
              </a:spcBef>
              <a:spcAft>
                <a:spcPts val="0"/>
              </a:spcAft>
              <a:buClr>
                <a:schemeClr val="lt1"/>
              </a:buClr>
              <a:buSzPts val="1800"/>
              <a:buChar char="•"/>
              <a:defRPr>
                <a:solidFill>
                  <a:schemeClr val="lt1"/>
                </a:solidFill>
              </a:defRPr>
            </a:lvl6pPr>
            <a:lvl7pPr indent="-342900" lvl="6" marL="3200400" algn="l">
              <a:lnSpc>
                <a:spcPct val="100000"/>
              </a:lnSpc>
              <a:spcBef>
                <a:spcPts val="0"/>
              </a:spcBef>
              <a:spcAft>
                <a:spcPts val="0"/>
              </a:spcAft>
              <a:buClr>
                <a:schemeClr val="lt1"/>
              </a:buClr>
              <a:buSzPts val="1800"/>
              <a:buChar char="•"/>
              <a:defRPr>
                <a:solidFill>
                  <a:schemeClr val="lt1"/>
                </a:solidFill>
              </a:defRPr>
            </a:lvl7pPr>
            <a:lvl8pPr indent="-342900" lvl="7" marL="3657600" algn="l">
              <a:lnSpc>
                <a:spcPct val="100000"/>
              </a:lnSpc>
              <a:spcBef>
                <a:spcPts val="0"/>
              </a:spcBef>
              <a:spcAft>
                <a:spcPts val="0"/>
              </a:spcAft>
              <a:buClr>
                <a:schemeClr val="lt1"/>
              </a:buClr>
              <a:buSzPts val="1800"/>
              <a:buChar char="•"/>
              <a:defRPr>
                <a:solidFill>
                  <a:schemeClr val="lt1"/>
                </a:solidFill>
              </a:defRPr>
            </a:lvl8pPr>
            <a:lvl9pPr indent="-342900" lvl="8" marL="4114800" algn="l">
              <a:lnSpc>
                <a:spcPct val="100000"/>
              </a:lnSpc>
              <a:spcBef>
                <a:spcPts val="0"/>
              </a:spcBef>
              <a:spcAft>
                <a:spcPts val="0"/>
              </a:spcAft>
              <a:buClr>
                <a:schemeClr val="lt1"/>
              </a:buClr>
              <a:buSzPts val="1800"/>
              <a:buChar char="•"/>
              <a:defRPr>
                <a:solidFill>
                  <a:schemeClr val="lt1"/>
                </a:solidFill>
              </a:defRPr>
            </a:lvl9pPr>
          </a:lstStyle>
          <a:p/>
        </p:txBody>
      </p:sp>
      <p:sp>
        <p:nvSpPr>
          <p:cNvPr id="95" name="Google Shape;95;p1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Graphic - White Background">
  <p:cSld name="Title and Graphic - White Background">
    <p:spTree>
      <p:nvGrpSpPr>
        <p:cNvPr id="96" name="Shape 96"/>
        <p:cNvGrpSpPr/>
        <p:nvPr/>
      </p:nvGrpSpPr>
      <p:grpSpPr>
        <a:xfrm>
          <a:off x="0" y="0"/>
          <a:ext cx="0" cy="0"/>
          <a:chOff x="0" y="0"/>
          <a:chExt cx="0" cy="0"/>
        </a:xfrm>
      </p:grpSpPr>
      <p:sp>
        <p:nvSpPr>
          <p:cNvPr id="97" name="Google Shape;97;p16"/>
          <p:cNvSpPr/>
          <p:nvPr/>
        </p:nvSpPr>
        <p:spPr>
          <a:xfrm flipH="1" rot="10800000">
            <a:off x="0" y="1686000"/>
            <a:ext cx="9144000" cy="345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6"/>
          <p:cNvSpPr txBox="1"/>
          <p:nvPr>
            <p:ph type="title"/>
          </p:nvPr>
        </p:nvSpPr>
        <p:spPr>
          <a:xfrm>
            <a:off x="471900" y="452975"/>
            <a:ext cx="8222100" cy="7677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1pPr>
            <a:lvl2pPr lvl="1"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2pPr>
            <a:lvl3pPr lvl="2"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3pPr>
            <a:lvl4pPr lvl="3"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4pPr>
            <a:lvl5pPr lvl="4"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5pPr>
            <a:lvl6pPr lvl="5"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6pPr>
            <a:lvl7pPr lvl="6"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7pPr>
            <a:lvl8pPr lvl="7"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8pPr>
            <a:lvl9pPr lvl="8"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9pPr>
          </a:lstStyle>
          <a:p/>
        </p:txBody>
      </p:sp>
      <p:sp>
        <p:nvSpPr>
          <p:cNvPr id="99" name="Google Shape;99;p16"/>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00" name="Google Shape;100;p16"/>
          <p:cNvSpPr/>
          <p:nvPr/>
        </p:nvSpPr>
        <p:spPr>
          <a:xfrm>
            <a:off x="292800" y="1315578"/>
            <a:ext cx="8558400" cy="3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4"/>
              </a:buClr>
              <a:buSzPts val="2400"/>
              <a:buFont typeface="Arial"/>
              <a:buNone/>
            </a:pPr>
            <a:r>
              <a:t/>
            </a:r>
            <a:endParaRPr b="0" i="0" sz="2400" u="none" cap="none" strike="noStrike">
              <a:solidFill>
                <a:schemeClr val="accent4"/>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 and body 1">
    <p:spTree>
      <p:nvGrpSpPr>
        <p:cNvPr id="101" name="Shape 101"/>
        <p:cNvGrpSpPr/>
        <p:nvPr/>
      </p:nvGrpSpPr>
      <p:grpSpPr>
        <a:xfrm>
          <a:off x="0" y="0"/>
          <a:ext cx="0" cy="0"/>
          <a:chOff x="0" y="0"/>
          <a:chExt cx="0" cy="0"/>
        </a:xfrm>
      </p:grpSpPr>
      <p:sp>
        <p:nvSpPr>
          <p:cNvPr id="102" name="Google Shape;102;p17"/>
          <p:cNvSpPr/>
          <p:nvPr/>
        </p:nvSpPr>
        <p:spPr>
          <a:xfrm flipH="1" rot="10800000">
            <a:off x="0" y="1686000"/>
            <a:ext cx="9144000" cy="34575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103" name="Google Shape;103;p17"/>
          <p:cNvSpPr/>
          <p:nvPr/>
        </p:nvSpPr>
        <p:spPr>
          <a:xfrm>
            <a:off x="0" y="1685999"/>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104" name="Google Shape;104;p17"/>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9pPr>
          </a:lstStyle>
          <a:p/>
        </p:txBody>
      </p:sp>
      <p:sp>
        <p:nvSpPr>
          <p:cNvPr id="105" name="Google Shape;105;p17"/>
          <p:cNvSpPr txBox="1"/>
          <p:nvPr>
            <p:ph idx="1" type="body"/>
          </p:nvPr>
        </p:nvSpPr>
        <p:spPr>
          <a:xfrm>
            <a:off x="471900" y="1919074"/>
            <a:ext cx="8222100" cy="27102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1pPr>
            <a:lvl2pPr indent="-228600" lvl="1" marL="9144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2pPr>
            <a:lvl3pPr indent="-228600" lvl="2" marL="13716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3pPr>
            <a:lvl4pPr indent="-228600" lvl="3" marL="18288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4pPr>
            <a:lvl5pPr indent="-228600" lvl="4" marL="22860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5pPr>
            <a:lvl6pPr indent="-228600" lvl="5" marL="27432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6pPr>
            <a:lvl7pPr indent="-228600" lvl="6" marL="32004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7pPr>
            <a:lvl8pPr indent="-228600" lvl="7" marL="36576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8pPr>
            <a:lvl9pPr indent="-228600" lvl="8" marL="41148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9pPr>
          </a:lstStyle>
          <a:p/>
        </p:txBody>
      </p:sp>
      <p:sp>
        <p:nvSpPr>
          <p:cNvPr id="106" name="Google Shape;106;p17"/>
          <p:cNvSpPr txBox="1"/>
          <p:nvPr>
            <p:ph idx="12" type="sldNum"/>
          </p:nvPr>
        </p:nvSpPr>
        <p:spPr>
          <a:xfrm>
            <a:off x="8735428" y="4766666"/>
            <a:ext cx="336900" cy="2514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1pPr>
            <a:lvl2pPr indent="0" lvl="1"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2pPr>
            <a:lvl3pPr indent="0" lvl="2"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3pPr>
            <a:lvl4pPr indent="0" lvl="3"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4pPr>
            <a:lvl5pPr indent="0" lvl="4"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5pPr>
            <a:lvl6pPr indent="0" lvl="5"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6pPr>
            <a:lvl7pPr indent="0" lvl="6"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7pPr>
            <a:lvl8pPr indent="0" lvl="7"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8pPr>
            <a:lvl9pPr indent="0" lvl="8"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7" name="Shape 107"/>
        <p:cNvGrpSpPr/>
        <p:nvPr/>
      </p:nvGrpSpPr>
      <p:grpSpPr>
        <a:xfrm>
          <a:off x="0" y="0"/>
          <a:ext cx="0" cy="0"/>
          <a:chOff x="0" y="0"/>
          <a:chExt cx="0" cy="0"/>
        </a:xfrm>
      </p:grpSpPr>
      <p:sp>
        <p:nvSpPr>
          <p:cNvPr id="108" name="Google Shape;108;p18"/>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18"/>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18"/>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1pPr>
            <a:lvl2pPr lvl="1"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p:txBody>
      </p:sp>
      <p:sp>
        <p:nvSpPr>
          <p:cNvPr id="111" name="Google Shape;111;p18"/>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 and body">
    <p:spTree>
      <p:nvGrpSpPr>
        <p:cNvPr id="112" name="Shape 112"/>
        <p:cNvGrpSpPr/>
        <p:nvPr/>
      </p:nvGrpSpPr>
      <p:grpSpPr>
        <a:xfrm>
          <a:off x="0" y="0"/>
          <a:ext cx="0" cy="0"/>
          <a:chOff x="0" y="0"/>
          <a:chExt cx="0" cy="0"/>
        </a:xfrm>
      </p:grpSpPr>
      <p:sp>
        <p:nvSpPr>
          <p:cNvPr id="113" name="Google Shape;113;p19"/>
          <p:cNvSpPr/>
          <p:nvPr/>
        </p:nvSpPr>
        <p:spPr>
          <a:xfrm flipH="1" rot="10800000">
            <a:off x="0" y="1686000"/>
            <a:ext cx="9144000" cy="34575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114" name="Google Shape;114;p19"/>
          <p:cNvSpPr/>
          <p:nvPr/>
        </p:nvSpPr>
        <p:spPr>
          <a:xfrm>
            <a:off x="0" y="1685999"/>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115" name="Google Shape;115;p19"/>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FFFFF"/>
              </a:buClr>
              <a:buSzPts val="3600"/>
              <a:buFont typeface="Roboto"/>
              <a:buNone/>
              <a:defRPr b="0" i="0" sz="3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9pPr>
          </a:lstStyle>
          <a:p/>
        </p:txBody>
      </p:sp>
      <p:sp>
        <p:nvSpPr>
          <p:cNvPr id="116" name="Google Shape;116;p19"/>
          <p:cNvSpPr txBox="1"/>
          <p:nvPr>
            <p:ph idx="1" type="body"/>
          </p:nvPr>
        </p:nvSpPr>
        <p:spPr>
          <a:xfrm>
            <a:off x="287625" y="1908676"/>
            <a:ext cx="8688000" cy="3076500"/>
          </a:xfrm>
          <a:prstGeom prst="rect">
            <a:avLst/>
          </a:prstGeom>
          <a:noFill/>
          <a:ln>
            <a:noFill/>
          </a:ln>
        </p:spPr>
        <p:txBody>
          <a:bodyPr anchorCtr="0" anchor="t" bIns="91425" lIns="91425" spcFirstLastPara="1" rIns="91425" wrap="square" tIns="91425">
            <a:noAutofit/>
          </a:bodyPr>
          <a:lstStyle>
            <a:lvl1pPr indent="-406400" lvl="0" marL="457200" marR="0" algn="l">
              <a:lnSpc>
                <a:spcPct val="115000"/>
              </a:lnSpc>
              <a:spcBef>
                <a:spcPts val="1600"/>
              </a:spcBef>
              <a:spcAft>
                <a:spcPts val="0"/>
              </a:spcAft>
              <a:buClr>
                <a:srgbClr val="737373"/>
              </a:buClr>
              <a:buSzPts val="2800"/>
              <a:buFont typeface="Roboto"/>
              <a:buAutoNum type="arabicPeriod"/>
              <a:defRPr b="0" i="0" sz="2400" u="none" cap="none" strike="noStrike">
                <a:solidFill>
                  <a:srgbClr val="737373"/>
                </a:solidFill>
                <a:latin typeface="Roboto"/>
                <a:ea typeface="Roboto"/>
                <a:cs typeface="Roboto"/>
                <a:sym typeface="Roboto"/>
              </a:defRPr>
            </a:lvl1pPr>
            <a:lvl2pPr indent="-330200" lvl="1" marL="914400" marR="0" algn="l">
              <a:lnSpc>
                <a:spcPct val="115000"/>
              </a:lnSpc>
              <a:spcBef>
                <a:spcPts val="1600"/>
              </a:spcBef>
              <a:spcAft>
                <a:spcPts val="0"/>
              </a:spcAft>
              <a:buClr>
                <a:srgbClr val="737373"/>
              </a:buClr>
              <a:buSzPts val="1600"/>
              <a:buFont typeface="Roboto"/>
              <a:buAutoNum type="alphaLcPeriod"/>
              <a:defRPr b="0" i="0" sz="1800" u="none" cap="none" strike="noStrike">
                <a:solidFill>
                  <a:srgbClr val="737373"/>
                </a:solidFill>
                <a:latin typeface="Roboto"/>
                <a:ea typeface="Roboto"/>
                <a:cs typeface="Roboto"/>
                <a:sym typeface="Roboto"/>
              </a:defRPr>
            </a:lvl2pPr>
            <a:lvl3pPr indent="-355600" lvl="2" marL="1371600" marR="0" algn="l">
              <a:lnSpc>
                <a:spcPct val="115000"/>
              </a:lnSpc>
              <a:spcBef>
                <a:spcPts val="1600"/>
              </a:spcBef>
              <a:spcAft>
                <a:spcPts val="0"/>
              </a:spcAft>
              <a:buClr>
                <a:srgbClr val="737373"/>
              </a:buClr>
              <a:buSzPts val="2000"/>
              <a:buFont typeface="Roboto"/>
              <a:buAutoNum type="romanLcPeriod"/>
              <a:defRPr b="0" i="0" sz="1800" u="none" cap="none" strike="noStrike">
                <a:solidFill>
                  <a:srgbClr val="737373"/>
                </a:solidFill>
                <a:latin typeface="Roboto"/>
                <a:ea typeface="Roboto"/>
                <a:cs typeface="Roboto"/>
                <a:sym typeface="Roboto"/>
              </a:defRPr>
            </a:lvl3pPr>
            <a:lvl4pPr indent="-355600" lvl="3" marL="1828800" marR="0" algn="l">
              <a:lnSpc>
                <a:spcPct val="115000"/>
              </a:lnSpc>
              <a:spcBef>
                <a:spcPts val="1600"/>
              </a:spcBef>
              <a:spcAft>
                <a:spcPts val="0"/>
              </a:spcAft>
              <a:buClr>
                <a:srgbClr val="737373"/>
              </a:buClr>
              <a:buSzPts val="2000"/>
              <a:buFont typeface="Roboto"/>
              <a:buAutoNum type="arabicPeriod"/>
              <a:defRPr b="0" i="0" sz="1800" u="none" cap="none" strike="noStrike">
                <a:solidFill>
                  <a:srgbClr val="737373"/>
                </a:solidFill>
                <a:latin typeface="Roboto"/>
                <a:ea typeface="Roboto"/>
                <a:cs typeface="Roboto"/>
                <a:sym typeface="Roboto"/>
              </a:defRPr>
            </a:lvl4pPr>
            <a:lvl5pPr indent="-342900" lvl="4" marL="2286000" marR="0" algn="l">
              <a:lnSpc>
                <a:spcPct val="115000"/>
              </a:lnSpc>
              <a:spcBef>
                <a:spcPts val="1600"/>
              </a:spcBef>
              <a:spcAft>
                <a:spcPts val="0"/>
              </a:spcAft>
              <a:buClr>
                <a:srgbClr val="737373"/>
              </a:buClr>
              <a:buSzPts val="1800"/>
              <a:buFont typeface="Roboto"/>
              <a:buAutoNum type="alphaLcPeriod"/>
              <a:defRPr b="0" i="0" sz="1800" u="none" cap="none" strike="noStrike">
                <a:solidFill>
                  <a:srgbClr val="737373"/>
                </a:solidFill>
                <a:latin typeface="Roboto"/>
                <a:ea typeface="Roboto"/>
                <a:cs typeface="Roboto"/>
                <a:sym typeface="Roboto"/>
              </a:defRPr>
            </a:lvl5pPr>
            <a:lvl6pPr indent="-342900" lvl="5" marL="2743200" marR="0" algn="l">
              <a:lnSpc>
                <a:spcPct val="115000"/>
              </a:lnSpc>
              <a:spcBef>
                <a:spcPts val="1600"/>
              </a:spcBef>
              <a:spcAft>
                <a:spcPts val="0"/>
              </a:spcAft>
              <a:buClr>
                <a:srgbClr val="737373"/>
              </a:buClr>
              <a:buSzPts val="1800"/>
              <a:buFont typeface="Roboto"/>
              <a:buAutoNum type="romanLcPeriod"/>
              <a:defRPr b="0" i="0" sz="1800" u="none" cap="none" strike="noStrike">
                <a:solidFill>
                  <a:srgbClr val="737373"/>
                </a:solidFill>
                <a:latin typeface="Roboto"/>
                <a:ea typeface="Roboto"/>
                <a:cs typeface="Roboto"/>
                <a:sym typeface="Roboto"/>
              </a:defRPr>
            </a:lvl6pPr>
            <a:lvl7pPr indent="-342900" lvl="6" marL="3200400" marR="0" algn="l">
              <a:lnSpc>
                <a:spcPct val="115000"/>
              </a:lnSpc>
              <a:spcBef>
                <a:spcPts val="1600"/>
              </a:spcBef>
              <a:spcAft>
                <a:spcPts val="0"/>
              </a:spcAft>
              <a:buClr>
                <a:srgbClr val="737373"/>
              </a:buClr>
              <a:buSzPts val="1800"/>
              <a:buFont typeface="Roboto"/>
              <a:buAutoNum type="arabicPeriod"/>
              <a:defRPr b="0" i="0" sz="1800" u="none" cap="none" strike="noStrike">
                <a:solidFill>
                  <a:srgbClr val="737373"/>
                </a:solidFill>
                <a:latin typeface="Roboto"/>
                <a:ea typeface="Roboto"/>
                <a:cs typeface="Roboto"/>
                <a:sym typeface="Roboto"/>
              </a:defRPr>
            </a:lvl7pPr>
            <a:lvl8pPr indent="-342900" lvl="7" marL="3657600" marR="0" algn="l">
              <a:lnSpc>
                <a:spcPct val="115000"/>
              </a:lnSpc>
              <a:spcBef>
                <a:spcPts val="1600"/>
              </a:spcBef>
              <a:spcAft>
                <a:spcPts val="0"/>
              </a:spcAft>
              <a:buClr>
                <a:srgbClr val="737373"/>
              </a:buClr>
              <a:buSzPts val="1800"/>
              <a:buFont typeface="Roboto"/>
              <a:buAutoNum type="alphaLcPeriod"/>
              <a:defRPr b="0" i="0" sz="1800" u="none" cap="none" strike="noStrike">
                <a:solidFill>
                  <a:srgbClr val="737373"/>
                </a:solidFill>
                <a:latin typeface="Roboto"/>
                <a:ea typeface="Roboto"/>
                <a:cs typeface="Roboto"/>
                <a:sym typeface="Roboto"/>
              </a:defRPr>
            </a:lvl8pPr>
            <a:lvl9pPr indent="-342900" lvl="8" marL="4114800" marR="0" algn="l">
              <a:lnSpc>
                <a:spcPct val="115000"/>
              </a:lnSpc>
              <a:spcBef>
                <a:spcPts val="1600"/>
              </a:spcBef>
              <a:spcAft>
                <a:spcPts val="0"/>
              </a:spcAft>
              <a:buClr>
                <a:srgbClr val="737373"/>
              </a:buClr>
              <a:buSzPts val="1800"/>
              <a:buFont typeface="Roboto"/>
              <a:buAutoNum type="romanLcPeriod"/>
              <a:defRPr b="0" i="0" sz="1800" u="none" cap="none" strike="noStrike">
                <a:solidFill>
                  <a:srgbClr val="737373"/>
                </a:solidFill>
                <a:latin typeface="Roboto"/>
                <a:ea typeface="Roboto"/>
                <a:cs typeface="Roboto"/>
                <a:sym typeface="Roboto"/>
              </a:defRPr>
            </a:lvl9pPr>
          </a:lstStyle>
          <a:p/>
        </p:txBody>
      </p:sp>
      <p:sp>
        <p:nvSpPr>
          <p:cNvPr id="117" name="Google Shape;117;p19"/>
          <p:cNvSpPr txBox="1"/>
          <p:nvPr>
            <p:ph idx="12" type="sldNum"/>
          </p:nvPr>
        </p:nvSpPr>
        <p:spPr>
          <a:xfrm>
            <a:off x="8537798" y="4766663"/>
            <a:ext cx="534600" cy="2514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1pPr>
            <a:lvl2pPr indent="0" lvl="1"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2pPr>
            <a:lvl3pPr indent="0" lvl="2"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3pPr>
            <a:lvl4pPr indent="0" lvl="3"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4pPr>
            <a:lvl5pPr indent="0" lvl="4"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5pPr>
            <a:lvl6pPr indent="0" lvl="5"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6pPr>
            <a:lvl7pPr indent="0" lvl="6"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7pPr>
            <a:lvl8pPr indent="0" lvl="7"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8pPr>
            <a:lvl9pPr indent="0" lvl="8"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118" name="Shape 118"/>
        <p:cNvGrpSpPr/>
        <p:nvPr/>
      </p:nvGrpSpPr>
      <p:grpSpPr>
        <a:xfrm>
          <a:off x="0" y="0"/>
          <a:ext cx="0" cy="0"/>
          <a:chOff x="0" y="0"/>
          <a:chExt cx="0" cy="0"/>
        </a:xfrm>
      </p:grpSpPr>
      <p:sp>
        <p:nvSpPr>
          <p:cNvPr id="119" name="Google Shape;119;p2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ype="obj">
  <p:cSld name="OBJECT">
    <p:spTree>
      <p:nvGrpSpPr>
        <p:cNvPr id="34" name="Shape 34"/>
        <p:cNvGrpSpPr/>
        <p:nvPr/>
      </p:nvGrpSpPr>
      <p:grpSpPr>
        <a:xfrm>
          <a:off x="0" y="0"/>
          <a:ext cx="0" cy="0"/>
          <a:chOff x="0" y="0"/>
          <a:chExt cx="0" cy="0"/>
        </a:xfrm>
      </p:grpSpPr>
      <p:sp>
        <p:nvSpPr>
          <p:cNvPr id="35" name="Google Shape;35;p3"/>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99D8"/>
              </a:buClr>
              <a:buSzPts val="4000"/>
              <a:buFont typeface="Arial"/>
              <a:buNone/>
              <a:defRPr b="1" i="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36" name="Google Shape;36;p3"/>
          <p:cNvSpPr txBox="1"/>
          <p:nvPr>
            <p:ph idx="1" type="body"/>
          </p:nvPr>
        </p:nvSpPr>
        <p:spPr>
          <a:xfrm>
            <a:off x="639825" y="1126275"/>
            <a:ext cx="8357400" cy="36744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0"/>
              </a:spcBef>
              <a:spcAft>
                <a:spcPts val="0"/>
              </a:spcAft>
              <a:buSzPts val="2800"/>
              <a:buFont typeface="Arial"/>
              <a:buChar char="•"/>
              <a:defRPr b="0" i="0" sz="2800" u="none" cap="none" strike="noStrike">
                <a:latin typeface="Arial"/>
                <a:ea typeface="Arial"/>
                <a:cs typeface="Arial"/>
                <a:sym typeface="Arial"/>
              </a:defRPr>
            </a:lvl1pPr>
            <a:lvl2pPr indent="-330200" lvl="1" marL="914400" marR="0" algn="l">
              <a:lnSpc>
                <a:spcPct val="100000"/>
              </a:lnSpc>
              <a:spcBef>
                <a:spcPts val="0"/>
              </a:spcBef>
              <a:spcAft>
                <a:spcPts val="0"/>
              </a:spcAft>
              <a:buSzPts val="1600"/>
              <a:buFont typeface="Arial"/>
              <a:buChar char="○"/>
              <a:defRPr b="0" i="0" sz="2400" u="none" cap="none" strike="noStrike">
                <a:latin typeface="Arial"/>
                <a:ea typeface="Arial"/>
                <a:cs typeface="Arial"/>
                <a:sym typeface="Arial"/>
              </a:defRPr>
            </a:lvl2pPr>
            <a:lvl3pPr indent="-355600" lvl="2" marL="1371600" marR="0" algn="l">
              <a:lnSpc>
                <a:spcPct val="100000"/>
              </a:lnSpc>
              <a:spcBef>
                <a:spcPts val="0"/>
              </a:spcBef>
              <a:spcAft>
                <a:spcPts val="0"/>
              </a:spcAft>
              <a:buSzPts val="2000"/>
              <a:buFont typeface="Arial"/>
              <a:buChar char="•"/>
              <a:defRPr b="0" i="0" sz="2000" u="none" cap="none" strike="noStrike">
                <a:latin typeface="Arial"/>
                <a:ea typeface="Arial"/>
                <a:cs typeface="Arial"/>
                <a:sym typeface="Arial"/>
              </a:defRPr>
            </a:lvl3pPr>
            <a:lvl4pPr indent="-355600" lvl="3" marL="1828800" marR="0" algn="l">
              <a:lnSpc>
                <a:spcPct val="100000"/>
              </a:lnSpc>
              <a:spcBef>
                <a:spcPts val="0"/>
              </a:spcBef>
              <a:spcAft>
                <a:spcPts val="0"/>
              </a:spcAft>
              <a:buSzPts val="2000"/>
              <a:buChar char="•"/>
              <a:defRPr i="0" u="none" cap="none" strike="noStrike"/>
            </a:lvl4pPr>
            <a:lvl5pPr indent="-342900" lvl="4" marL="2286000" marR="0" algn="l">
              <a:lnSpc>
                <a:spcPct val="100000"/>
              </a:lnSpc>
              <a:spcBef>
                <a:spcPts val="0"/>
              </a:spcBef>
              <a:spcAft>
                <a:spcPts val="0"/>
              </a:spcAft>
              <a:buSzPts val="1800"/>
              <a:buChar char="•"/>
              <a:defRPr i="0" u="none" cap="none" strike="noStrike"/>
            </a:lvl5pPr>
            <a:lvl6pPr indent="-342900" lvl="5" marL="2743200" marR="0" algn="l">
              <a:lnSpc>
                <a:spcPct val="100000"/>
              </a:lnSpc>
              <a:spcBef>
                <a:spcPts val="0"/>
              </a:spcBef>
              <a:spcAft>
                <a:spcPts val="0"/>
              </a:spcAft>
              <a:buSzPts val="1800"/>
              <a:buChar char="•"/>
              <a:defRPr i="0" u="none" cap="none" strike="noStrike"/>
            </a:lvl6pPr>
            <a:lvl7pPr indent="-342900" lvl="6" marL="3200400" marR="0" algn="l">
              <a:lnSpc>
                <a:spcPct val="100000"/>
              </a:lnSpc>
              <a:spcBef>
                <a:spcPts val="0"/>
              </a:spcBef>
              <a:spcAft>
                <a:spcPts val="0"/>
              </a:spcAft>
              <a:buSzPts val="1800"/>
              <a:buChar char="•"/>
              <a:defRPr i="0" u="none" cap="none" strike="noStrike"/>
            </a:lvl7pPr>
            <a:lvl8pPr indent="-342900" lvl="7" marL="3657600" marR="0" algn="l">
              <a:lnSpc>
                <a:spcPct val="100000"/>
              </a:lnSpc>
              <a:spcBef>
                <a:spcPts val="0"/>
              </a:spcBef>
              <a:spcAft>
                <a:spcPts val="0"/>
              </a:spcAft>
              <a:buSzPts val="1800"/>
              <a:buChar char="•"/>
              <a:defRPr i="0" u="none" cap="none" strike="noStrike"/>
            </a:lvl8pPr>
            <a:lvl9pPr indent="-342900" lvl="8" marL="4114800" marR="0" algn="l">
              <a:lnSpc>
                <a:spcPct val="100000"/>
              </a:lnSpc>
              <a:spcBef>
                <a:spcPts val="0"/>
              </a:spcBef>
              <a:spcAft>
                <a:spcPts val="0"/>
              </a:spcAft>
              <a:buSzPts val="1800"/>
              <a:buChar char="•"/>
              <a:defRPr i="0" u="none" cap="none" strike="noStrike"/>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
    <p:spTree>
      <p:nvGrpSpPr>
        <p:cNvPr id="120" name="Shape 120"/>
        <p:cNvGrpSpPr/>
        <p:nvPr/>
      </p:nvGrpSpPr>
      <p:grpSpPr>
        <a:xfrm>
          <a:off x="0" y="0"/>
          <a:ext cx="0" cy="0"/>
          <a:chOff x="0" y="0"/>
          <a:chExt cx="0" cy="0"/>
        </a:xfrm>
      </p:grpSpPr>
      <p:sp>
        <p:nvSpPr>
          <p:cNvPr id="121" name="Google Shape;121;p21"/>
          <p:cNvSpPr txBox="1"/>
          <p:nvPr/>
        </p:nvSpPr>
        <p:spPr>
          <a:xfrm flipH="1" rot="10800000">
            <a:off x="0" y="0"/>
            <a:ext cx="9144000" cy="469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21"/>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21"/>
          <p:cNvSpPr txBox="1"/>
          <p:nvPr>
            <p:ph idx="1" type="body"/>
          </p:nvPr>
        </p:nvSpPr>
        <p:spPr>
          <a:xfrm>
            <a:off x="57150" y="4696825"/>
            <a:ext cx="8382000" cy="4467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lt1"/>
              </a:buClr>
              <a:buSzPts val="1200"/>
              <a:buNone/>
              <a:defRPr sz="1200">
                <a:solidFill>
                  <a:schemeClr val="lt1"/>
                </a:solidFill>
              </a:defRPr>
            </a:lvl1pPr>
          </a:lstStyle>
          <a:p/>
        </p:txBody>
      </p:sp>
      <p:sp>
        <p:nvSpPr>
          <p:cNvPr id="124" name="Google Shape;124;p2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1">
    <p:spTree>
      <p:nvGrpSpPr>
        <p:cNvPr id="125" name="Shape 125"/>
        <p:cNvGrpSpPr/>
        <p:nvPr/>
      </p:nvGrpSpPr>
      <p:grpSpPr>
        <a:xfrm>
          <a:off x="0" y="0"/>
          <a:ext cx="0" cy="0"/>
          <a:chOff x="0" y="0"/>
          <a:chExt cx="0" cy="0"/>
        </a:xfrm>
      </p:grpSpPr>
      <p:sp>
        <p:nvSpPr>
          <p:cNvPr id="126" name="Google Shape;126;p22"/>
          <p:cNvSpPr txBox="1"/>
          <p:nvPr>
            <p:ph type="title"/>
          </p:nvPr>
        </p:nvSpPr>
        <p:spPr>
          <a:xfrm>
            <a:off x="460950" y="2065349"/>
            <a:ext cx="8222100" cy="10128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FFFFFF"/>
              </a:buClr>
              <a:buSzPts val="3200"/>
              <a:buFont typeface="Roboto"/>
              <a:buNone/>
              <a:defRPr b="0" i="0" sz="4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9pPr>
          </a:lstStyle>
          <a:p/>
        </p:txBody>
      </p:sp>
      <p:sp>
        <p:nvSpPr>
          <p:cNvPr id="127" name="Google Shape;127;p22"/>
          <p:cNvSpPr txBox="1"/>
          <p:nvPr>
            <p:ph idx="12" type="sldNum"/>
          </p:nvPr>
        </p:nvSpPr>
        <p:spPr>
          <a:xfrm>
            <a:off x="8735428" y="4766666"/>
            <a:ext cx="336900" cy="2514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8" name="Shape 128"/>
        <p:cNvGrpSpPr/>
        <p:nvPr/>
      </p:nvGrpSpPr>
      <p:grpSpPr>
        <a:xfrm>
          <a:off x="0" y="0"/>
          <a:ext cx="0" cy="0"/>
          <a:chOff x="0" y="0"/>
          <a:chExt cx="0" cy="0"/>
        </a:xfrm>
      </p:grpSpPr>
      <p:sp>
        <p:nvSpPr>
          <p:cNvPr id="129" name="Google Shape;129;p2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0" name="Google Shape;130;p2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1" name="Google Shape;131;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ype="obj">
  <p:cSld name="OBJECT">
    <p:spTree>
      <p:nvGrpSpPr>
        <p:cNvPr id="156" name="Shape 156"/>
        <p:cNvGrpSpPr/>
        <p:nvPr/>
      </p:nvGrpSpPr>
      <p:grpSpPr>
        <a:xfrm>
          <a:off x="0" y="0"/>
          <a:ext cx="0" cy="0"/>
          <a:chOff x="0" y="0"/>
          <a:chExt cx="0" cy="0"/>
        </a:xfrm>
      </p:grpSpPr>
      <p:sp>
        <p:nvSpPr>
          <p:cNvPr id="157" name="Google Shape;157;p25"/>
          <p:cNvSpPr txBox="1"/>
          <p:nvPr>
            <p:ph type="title"/>
          </p:nvPr>
        </p:nvSpPr>
        <p:spPr>
          <a:xfrm>
            <a:off x="737350" y="114275"/>
            <a:ext cx="8062200" cy="974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99D8"/>
              </a:buClr>
              <a:buSzPts val="4000"/>
              <a:buFont typeface="Arial"/>
              <a:buNone/>
              <a:defRPr b="1" i="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158" name="Google Shape;158;p25"/>
          <p:cNvSpPr txBox="1"/>
          <p:nvPr>
            <p:ph idx="1" type="body"/>
          </p:nvPr>
        </p:nvSpPr>
        <p:spPr>
          <a:xfrm>
            <a:off x="639825" y="1126275"/>
            <a:ext cx="8357400" cy="36744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0"/>
              </a:spcBef>
              <a:spcAft>
                <a:spcPts val="0"/>
              </a:spcAft>
              <a:buSzPts val="2800"/>
              <a:buFont typeface="Arial"/>
              <a:buChar char="•"/>
              <a:defRPr b="0" i="0" sz="2800" u="none" cap="none" strike="noStrike">
                <a:latin typeface="Arial"/>
                <a:ea typeface="Arial"/>
                <a:cs typeface="Arial"/>
                <a:sym typeface="Arial"/>
              </a:defRPr>
            </a:lvl1pPr>
            <a:lvl2pPr indent="-330200" lvl="1" marL="914400" marR="0" algn="l">
              <a:lnSpc>
                <a:spcPct val="100000"/>
              </a:lnSpc>
              <a:spcBef>
                <a:spcPts val="0"/>
              </a:spcBef>
              <a:spcAft>
                <a:spcPts val="0"/>
              </a:spcAft>
              <a:buSzPts val="1600"/>
              <a:buFont typeface="Arial"/>
              <a:buChar char="○"/>
              <a:defRPr b="0" i="0" sz="2400" u="none" cap="none" strike="noStrike">
                <a:latin typeface="Arial"/>
                <a:ea typeface="Arial"/>
                <a:cs typeface="Arial"/>
                <a:sym typeface="Arial"/>
              </a:defRPr>
            </a:lvl2pPr>
            <a:lvl3pPr indent="-355600" lvl="2" marL="1371600" marR="0" algn="l">
              <a:lnSpc>
                <a:spcPct val="100000"/>
              </a:lnSpc>
              <a:spcBef>
                <a:spcPts val="0"/>
              </a:spcBef>
              <a:spcAft>
                <a:spcPts val="0"/>
              </a:spcAft>
              <a:buSzPts val="2000"/>
              <a:buFont typeface="Arial"/>
              <a:buChar char="•"/>
              <a:defRPr b="0" i="0" sz="2000" u="none" cap="none" strike="noStrike">
                <a:latin typeface="Arial"/>
                <a:ea typeface="Arial"/>
                <a:cs typeface="Arial"/>
                <a:sym typeface="Arial"/>
              </a:defRPr>
            </a:lvl3pPr>
            <a:lvl4pPr indent="-355600" lvl="3" marL="1828800" marR="0" algn="l">
              <a:lnSpc>
                <a:spcPct val="100000"/>
              </a:lnSpc>
              <a:spcBef>
                <a:spcPts val="0"/>
              </a:spcBef>
              <a:spcAft>
                <a:spcPts val="0"/>
              </a:spcAft>
              <a:buSzPts val="2000"/>
              <a:buChar char="•"/>
              <a:defRPr i="0" u="none" cap="none" strike="noStrike"/>
            </a:lvl4pPr>
            <a:lvl5pPr indent="-342900" lvl="4" marL="2286000" marR="0" algn="l">
              <a:lnSpc>
                <a:spcPct val="100000"/>
              </a:lnSpc>
              <a:spcBef>
                <a:spcPts val="0"/>
              </a:spcBef>
              <a:spcAft>
                <a:spcPts val="0"/>
              </a:spcAft>
              <a:buSzPts val="1800"/>
              <a:buChar char="•"/>
              <a:defRPr i="0" u="none" cap="none" strike="noStrike"/>
            </a:lvl5pPr>
            <a:lvl6pPr indent="-342900" lvl="5" marL="2743200" marR="0" algn="l">
              <a:lnSpc>
                <a:spcPct val="100000"/>
              </a:lnSpc>
              <a:spcBef>
                <a:spcPts val="0"/>
              </a:spcBef>
              <a:spcAft>
                <a:spcPts val="0"/>
              </a:spcAft>
              <a:buSzPts val="1800"/>
              <a:buChar char="•"/>
              <a:defRPr i="0" u="none" cap="none" strike="noStrike"/>
            </a:lvl6pPr>
            <a:lvl7pPr indent="-342900" lvl="6" marL="3200400" marR="0" algn="l">
              <a:lnSpc>
                <a:spcPct val="100000"/>
              </a:lnSpc>
              <a:spcBef>
                <a:spcPts val="0"/>
              </a:spcBef>
              <a:spcAft>
                <a:spcPts val="0"/>
              </a:spcAft>
              <a:buSzPts val="1800"/>
              <a:buChar char="•"/>
              <a:defRPr i="0" u="none" cap="none" strike="noStrike"/>
            </a:lvl7pPr>
            <a:lvl8pPr indent="-342900" lvl="7" marL="3657600" marR="0" algn="l">
              <a:lnSpc>
                <a:spcPct val="100000"/>
              </a:lnSpc>
              <a:spcBef>
                <a:spcPts val="0"/>
              </a:spcBef>
              <a:spcAft>
                <a:spcPts val="0"/>
              </a:spcAft>
              <a:buSzPts val="1800"/>
              <a:buChar char="•"/>
              <a:defRPr i="0" u="none" cap="none" strike="noStrike"/>
            </a:lvl8pPr>
            <a:lvl9pPr indent="-342900" lvl="8" marL="4114800" marR="0" algn="l">
              <a:lnSpc>
                <a:spcPct val="100000"/>
              </a:lnSpc>
              <a:spcBef>
                <a:spcPts val="0"/>
              </a:spcBef>
              <a:spcAft>
                <a:spcPts val="0"/>
              </a:spcAft>
              <a:buSzPts val="1800"/>
              <a:buChar char="•"/>
              <a:defRPr i="0" u="none" cap="none" strike="noStrike"/>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p:cSld name="1 Column, Tall Pic Right">
    <p:spTree>
      <p:nvGrpSpPr>
        <p:cNvPr id="159" name="Shape 159"/>
        <p:cNvGrpSpPr/>
        <p:nvPr/>
      </p:nvGrpSpPr>
      <p:grpSpPr>
        <a:xfrm>
          <a:off x="0" y="0"/>
          <a:ext cx="0" cy="0"/>
          <a:chOff x="0" y="0"/>
          <a:chExt cx="0" cy="0"/>
        </a:xfrm>
      </p:grpSpPr>
      <p:sp>
        <p:nvSpPr>
          <p:cNvPr id="160" name="Google Shape;160;p26"/>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161" name="Google Shape;161;p26"/>
          <p:cNvSpPr/>
          <p:nvPr>
            <p:ph idx="2" type="pic"/>
          </p:nvPr>
        </p:nvSpPr>
        <p:spPr>
          <a:xfrm>
            <a:off x="6096000" y="914400"/>
            <a:ext cx="2590800" cy="3714900"/>
          </a:xfrm>
          <a:prstGeom prst="rect">
            <a:avLst/>
          </a:prstGeom>
          <a:solidFill>
            <a:srgbClr val="F2F2F2"/>
          </a:solidFill>
          <a:ln>
            <a:noFill/>
          </a:ln>
        </p:spPr>
      </p:sp>
      <p:sp>
        <p:nvSpPr>
          <p:cNvPr id="162" name="Google Shape;162;p26"/>
          <p:cNvSpPr txBox="1"/>
          <p:nvPr>
            <p:ph idx="1" type="body"/>
          </p:nvPr>
        </p:nvSpPr>
        <p:spPr>
          <a:xfrm>
            <a:off x="752887"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Left">
  <p:cSld name="1 Column, Tall Pic Left">
    <p:spTree>
      <p:nvGrpSpPr>
        <p:cNvPr id="163" name="Shape 163"/>
        <p:cNvGrpSpPr/>
        <p:nvPr/>
      </p:nvGrpSpPr>
      <p:grpSpPr>
        <a:xfrm>
          <a:off x="0" y="0"/>
          <a:ext cx="0" cy="0"/>
          <a:chOff x="0" y="0"/>
          <a:chExt cx="0" cy="0"/>
        </a:xfrm>
      </p:grpSpPr>
      <p:sp>
        <p:nvSpPr>
          <p:cNvPr id="164" name="Google Shape;164;p27"/>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165" name="Google Shape;165;p27"/>
          <p:cNvSpPr/>
          <p:nvPr>
            <p:ph idx="2" type="pic"/>
          </p:nvPr>
        </p:nvSpPr>
        <p:spPr>
          <a:xfrm>
            <a:off x="762000" y="914400"/>
            <a:ext cx="2590800" cy="3714900"/>
          </a:xfrm>
          <a:prstGeom prst="rect">
            <a:avLst/>
          </a:prstGeom>
          <a:solidFill>
            <a:srgbClr val="F2F2F2"/>
          </a:solidFill>
          <a:ln>
            <a:noFill/>
          </a:ln>
        </p:spPr>
      </p:sp>
      <p:sp>
        <p:nvSpPr>
          <p:cNvPr id="166" name="Google Shape;166;p27"/>
          <p:cNvSpPr txBox="1"/>
          <p:nvPr>
            <p:ph idx="1" type="body"/>
          </p:nvPr>
        </p:nvSpPr>
        <p:spPr>
          <a:xfrm>
            <a:off x="3505200"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Top">
  <p:cSld name="1 Column, Wide Pic Top">
    <p:spTree>
      <p:nvGrpSpPr>
        <p:cNvPr id="167" name="Shape 167"/>
        <p:cNvGrpSpPr/>
        <p:nvPr/>
      </p:nvGrpSpPr>
      <p:grpSpPr>
        <a:xfrm>
          <a:off x="0" y="0"/>
          <a:ext cx="0" cy="0"/>
          <a:chOff x="0" y="0"/>
          <a:chExt cx="0" cy="0"/>
        </a:xfrm>
      </p:grpSpPr>
      <p:sp>
        <p:nvSpPr>
          <p:cNvPr id="168" name="Google Shape;168;p28"/>
          <p:cNvSpPr/>
          <p:nvPr>
            <p:ph idx="2" type="pic"/>
          </p:nvPr>
        </p:nvSpPr>
        <p:spPr>
          <a:xfrm>
            <a:off x="762000" y="914400"/>
            <a:ext cx="7921800" cy="1314600"/>
          </a:xfrm>
          <a:prstGeom prst="rect">
            <a:avLst/>
          </a:prstGeom>
          <a:solidFill>
            <a:srgbClr val="F2F2F2"/>
          </a:solidFill>
          <a:ln>
            <a:noFill/>
          </a:ln>
        </p:spPr>
      </p:sp>
      <p:sp>
        <p:nvSpPr>
          <p:cNvPr id="169" name="Google Shape;169;p28"/>
          <p:cNvSpPr txBox="1"/>
          <p:nvPr>
            <p:ph idx="1" type="body"/>
          </p:nvPr>
        </p:nvSpPr>
        <p:spPr>
          <a:xfrm>
            <a:off x="752887" y="2343150"/>
            <a:ext cx="7933800" cy="2286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0" name="Google Shape;170;p28"/>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Bottom">
  <p:cSld name="1 Column, Wide Pic Bottom">
    <p:spTree>
      <p:nvGrpSpPr>
        <p:cNvPr id="171" name="Shape 171"/>
        <p:cNvGrpSpPr/>
        <p:nvPr/>
      </p:nvGrpSpPr>
      <p:grpSpPr>
        <a:xfrm>
          <a:off x="0" y="0"/>
          <a:ext cx="0" cy="0"/>
          <a:chOff x="0" y="0"/>
          <a:chExt cx="0" cy="0"/>
        </a:xfrm>
      </p:grpSpPr>
      <p:sp>
        <p:nvSpPr>
          <p:cNvPr id="172" name="Google Shape;172;p29"/>
          <p:cNvSpPr/>
          <p:nvPr>
            <p:ph idx="2" type="pic"/>
          </p:nvPr>
        </p:nvSpPr>
        <p:spPr>
          <a:xfrm>
            <a:off x="762000" y="3314700"/>
            <a:ext cx="7921800" cy="1314600"/>
          </a:xfrm>
          <a:prstGeom prst="rect">
            <a:avLst/>
          </a:prstGeom>
          <a:solidFill>
            <a:srgbClr val="F2F2F2"/>
          </a:solidFill>
          <a:ln>
            <a:noFill/>
          </a:ln>
        </p:spPr>
      </p:sp>
      <p:sp>
        <p:nvSpPr>
          <p:cNvPr id="173" name="Google Shape;173;p29"/>
          <p:cNvSpPr txBox="1"/>
          <p:nvPr>
            <p:ph idx="1" type="body"/>
          </p:nvPr>
        </p:nvSpPr>
        <p:spPr>
          <a:xfrm>
            <a:off x="752887" y="914400"/>
            <a:ext cx="7933800" cy="2286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4" name="Google Shape;174;p29"/>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2 Column">
    <p:spTree>
      <p:nvGrpSpPr>
        <p:cNvPr id="175" name="Shape 175"/>
        <p:cNvGrpSpPr/>
        <p:nvPr/>
      </p:nvGrpSpPr>
      <p:grpSpPr>
        <a:xfrm>
          <a:off x="0" y="0"/>
          <a:ext cx="0" cy="0"/>
          <a:chOff x="0" y="0"/>
          <a:chExt cx="0" cy="0"/>
        </a:xfrm>
      </p:grpSpPr>
      <p:sp>
        <p:nvSpPr>
          <p:cNvPr id="176" name="Google Shape;176;p30"/>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177" name="Google Shape;177;p30"/>
          <p:cNvSpPr txBox="1"/>
          <p:nvPr>
            <p:ph idx="1" type="body"/>
          </p:nvPr>
        </p:nvSpPr>
        <p:spPr>
          <a:xfrm>
            <a:off x="762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8" name="Google Shape;178;p30"/>
          <p:cNvSpPr txBox="1"/>
          <p:nvPr>
            <p:ph idx="2" type="body"/>
          </p:nvPr>
        </p:nvSpPr>
        <p:spPr>
          <a:xfrm>
            <a:off x="4953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2 Pic">
  <p:cSld name="2 Column, 2 Pic">
    <p:spTree>
      <p:nvGrpSpPr>
        <p:cNvPr id="179" name="Shape 179"/>
        <p:cNvGrpSpPr/>
        <p:nvPr/>
      </p:nvGrpSpPr>
      <p:grpSpPr>
        <a:xfrm>
          <a:off x="0" y="0"/>
          <a:ext cx="0" cy="0"/>
          <a:chOff x="0" y="0"/>
          <a:chExt cx="0" cy="0"/>
        </a:xfrm>
      </p:grpSpPr>
      <p:sp>
        <p:nvSpPr>
          <p:cNvPr id="180" name="Google Shape;180;p31"/>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181" name="Google Shape;181;p31"/>
          <p:cNvSpPr/>
          <p:nvPr>
            <p:ph idx="2" type="pic"/>
          </p:nvPr>
        </p:nvSpPr>
        <p:spPr>
          <a:xfrm>
            <a:off x="762000" y="914400"/>
            <a:ext cx="3733800" cy="1200300"/>
          </a:xfrm>
          <a:prstGeom prst="rect">
            <a:avLst/>
          </a:prstGeom>
          <a:solidFill>
            <a:srgbClr val="F2F2F2"/>
          </a:solidFill>
          <a:ln>
            <a:noFill/>
          </a:ln>
        </p:spPr>
      </p:sp>
      <p:sp>
        <p:nvSpPr>
          <p:cNvPr id="182" name="Google Shape;182;p31"/>
          <p:cNvSpPr/>
          <p:nvPr>
            <p:ph idx="3" type="pic"/>
          </p:nvPr>
        </p:nvSpPr>
        <p:spPr>
          <a:xfrm>
            <a:off x="4953000" y="914400"/>
            <a:ext cx="3733800" cy="1200300"/>
          </a:xfrm>
          <a:prstGeom prst="rect">
            <a:avLst/>
          </a:prstGeom>
          <a:solidFill>
            <a:srgbClr val="F2F2F2"/>
          </a:solidFill>
          <a:ln>
            <a:noFill/>
          </a:ln>
        </p:spPr>
      </p:sp>
      <p:sp>
        <p:nvSpPr>
          <p:cNvPr id="183" name="Google Shape;183;p31"/>
          <p:cNvSpPr txBox="1"/>
          <p:nvPr>
            <p:ph idx="1" type="body"/>
          </p:nvPr>
        </p:nvSpPr>
        <p:spPr>
          <a:xfrm>
            <a:off x="752887" y="2286000"/>
            <a:ext cx="37428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4" name="Google Shape;184;p31"/>
          <p:cNvSpPr txBox="1"/>
          <p:nvPr>
            <p:ph idx="4" type="body"/>
          </p:nvPr>
        </p:nvSpPr>
        <p:spPr>
          <a:xfrm>
            <a:off x="4953000" y="2286000"/>
            <a:ext cx="37428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Small Pic">
  <p:cSld name="2 Column, Small Pic">
    <p:spTree>
      <p:nvGrpSpPr>
        <p:cNvPr id="37" name="Shape 37"/>
        <p:cNvGrpSpPr/>
        <p:nvPr/>
      </p:nvGrpSpPr>
      <p:grpSpPr>
        <a:xfrm>
          <a:off x="0" y="0"/>
          <a:ext cx="0" cy="0"/>
          <a:chOff x="0" y="0"/>
          <a:chExt cx="0" cy="0"/>
        </a:xfrm>
      </p:grpSpPr>
      <p:sp>
        <p:nvSpPr>
          <p:cNvPr id="38" name="Google Shape;38;p4"/>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39" name="Google Shape;39;p4"/>
          <p:cNvSpPr/>
          <p:nvPr>
            <p:ph idx="2" type="pic"/>
          </p:nvPr>
        </p:nvSpPr>
        <p:spPr>
          <a:xfrm>
            <a:off x="4953000" y="914400"/>
            <a:ext cx="3733800" cy="1485900"/>
          </a:xfrm>
          <a:prstGeom prst="rect">
            <a:avLst/>
          </a:prstGeom>
          <a:solidFill>
            <a:srgbClr val="F2F2F2"/>
          </a:solidFill>
          <a:ln>
            <a:noFill/>
          </a:ln>
        </p:spPr>
      </p:sp>
      <p:sp>
        <p:nvSpPr>
          <p:cNvPr id="40" name="Google Shape;40;p4"/>
          <p:cNvSpPr txBox="1"/>
          <p:nvPr>
            <p:ph idx="1" type="body"/>
          </p:nvPr>
        </p:nvSpPr>
        <p:spPr>
          <a:xfrm>
            <a:off x="752887"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1" name="Google Shape;41;p4"/>
          <p:cNvSpPr txBox="1"/>
          <p:nvPr>
            <p:ph idx="3" type="body"/>
          </p:nvPr>
        </p:nvSpPr>
        <p:spPr>
          <a:xfrm>
            <a:off x="4953000" y="2571750"/>
            <a:ext cx="3742800" cy="20574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185" name="Shape 185"/>
        <p:cNvGrpSpPr/>
        <p:nvPr/>
      </p:nvGrpSpPr>
      <p:grpSpPr>
        <a:xfrm>
          <a:off x="0" y="0"/>
          <a:ext cx="0" cy="0"/>
          <a:chOff x="0" y="0"/>
          <a:chExt cx="0" cy="0"/>
        </a:xfrm>
      </p:grpSpPr>
      <p:sp>
        <p:nvSpPr>
          <p:cNvPr id="186" name="Google Shape;186;p32"/>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187" name="Google Shape;187;p32"/>
          <p:cNvSpPr txBox="1"/>
          <p:nvPr>
            <p:ph idx="1" type="body"/>
          </p:nvPr>
        </p:nvSpPr>
        <p:spPr>
          <a:xfrm>
            <a:off x="752887"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8" name="Google Shape;188;p32"/>
          <p:cNvSpPr txBox="1"/>
          <p:nvPr>
            <p:ph idx="2" type="body"/>
          </p:nvPr>
        </p:nvSpPr>
        <p:spPr>
          <a:xfrm>
            <a:off x="6248400"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9" name="Google Shape;189;p32"/>
          <p:cNvSpPr txBox="1"/>
          <p:nvPr>
            <p:ph idx="3" type="body"/>
          </p:nvPr>
        </p:nvSpPr>
        <p:spPr>
          <a:xfrm>
            <a:off x="3500644"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3 Pic">
  <p:cSld name="3 Column, 3 Pic">
    <p:spTree>
      <p:nvGrpSpPr>
        <p:cNvPr id="190" name="Shape 190"/>
        <p:cNvGrpSpPr/>
        <p:nvPr/>
      </p:nvGrpSpPr>
      <p:grpSpPr>
        <a:xfrm>
          <a:off x="0" y="0"/>
          <a:ext cx="0" cy="0"/>
          <a:chOff x="0" y="0"/>
          <a:chExt cx="0" cy="0"/>
        </a:xfrm>
      </p:grpSpPr>
      <p:sp>
        <p:nvSpPr>
          <p:cNvPr id="191" name="Google Shape;191;p33"/>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192" name="Google Shape;192;p33"/>
          <p:cNvSpPr/>
          <p:nvPr>
            <p:ph idx="2" type="pic"/>
          </p:nvPr>
        </p:nvSpPr>
        <p:spPr>
          <a:xfrm>
            <a:off x="762000" y="914400"/>
            <a:ext cx="2435400" cy="1200300"/>
          </a:xfrm>
          <a:prstGeom prst="rect">
            <a:avLst/>
          </a:prstGeom>
          <a:solidFill>
            <a:srgbClr val="F2F2F2"/>
          </a:solidFill>
          <a:ln>
            <a:noFill/>
          </a:ln>
        </p:spPr>
      </p:sp>
      <p:sp>
        <p:nvSpPr>
          <p:cNvPr id="193" name="Google Shape;193;p33"/>
          <p:cNvSpPr/>
          <p:nvPr>
            <p:ph idx="3" type="pic"/>
          </p:nvPr>
        </p:nvSpPr>
        <p:spPr>
          <a:xfrm>
            <a:off x="3508162" y="914400"/>
            <a:ext cx="2435400" cy="1200300"/>
          </a:xfrm>
          <a:prstGeom prst="rect">
            <a:avLst/>
          </a:prstGeom>
          <a:solidFill>
            <a:srgbClr val="F2F2F2"/>
          </a:solidFill>
          <a:ln>
            <a:noFill/>
          </a:ln>
        </p:spPr>
      </p:sp>
      <p:sp>
        <p:nvSpPr>
          <p:cNvPr id="194" name="Google Shape;194;p33"/>
          <p:cNvSpPr/>
          <p:nvPr>
            <p:ph idx="4" type="pic"/>
          </p:nvPr>
        </p:nvSpPr>
        <p:spPr>
          <a:xfrm>
            <a:off x="6251362" y="914400"/>
            <a:ext cx="2435400" cy="1200300"/>
          </a:xfrm>
          <a:prstGeom prst="rect">
            <a:avLst/>
          </a:prstGeom>
          <a:solidFill>
            <a:srgbClr val="F2F2F2"/>
          </a:solidFill>
          <a:ln>
            <a:noFill/>
          </a:ln>
        </p:spPr>
      </p:sp>
      <p:sp>
        <p:nvSpPr>
          <p:cNvPr id="195" name="Google Shape;195;p33"/>
          <p:cNvSpPr txBox="1"/>
          <p:nvPr>
            <p:ph idx="1" type="body"/>
          </p:nvPr>
        </p:nvSpPr>
        <p:spPr>
          <a:xfrm>
            <a:off x="752887" y="2286000"/>
            <a:ext cx="24474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6" name="Google Shape;196;p33"/>
          <p:cNvSpPr txBox="1"/>
          <p:nvPr>
            <p:ph idx="5" type="body"/>
          </p:nvPr>
        </p:nvSpPr>
        <p:spPr>
          <a:xfrm>
            <a:off x="6248400" y="2286000"/>
            <a:ext cx="24474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7" name="Google Shape;197;p33"/>
          <p:cNvSpPr txBox="1"/>
          <p:nvPr>
            <p:ph idx="6" type="body"/>
          </p:nvPr>
        </p:nvSpPr>
        <p:spPr>
          <a:xfrm>
            <a:off x="3500644" y="2286000"/>
            <a:ext cx="24474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g Pic">
  <p:cSld name="1 Lg Pic">
    <p:spTree>
      <p:nvGrpSpPr>
        <p:cNvPr id="198" name="Shape 198"/>
        <p:cNvGrpSpPr/>
        <p:nvPr/>
      </p:nvGrpSpPr>
      <p:grpSpPr>
        <a:xfrm>
          <a:off x="0" y="0"/>
          <a:ext cx="0" cy="0"/>
          <a:chOff x="0" y="0"/>
          <a:chExt cx="0" cy="0"/>
        </a:xfrm>
      </p:grpSpPr>
      <p:sp>
        <p:nvSpPr>
          <p:cNvPr id="199" name="Google Shape;199;p34"/>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200" name="Google Shape;200;p34"/>
          <p:cNvSpPr/>
          <p:nvPr>
            <p:ph idx="2" type="pic"/>
          </p:nvPr>
        </p:nvSpPr>
        <p:spPr>
          <a:xfrm>
            <a:off x="762000" y="914400"/>
            <a:ext cx="7924800" cy="3714900"/>
          </a:xfrm>
          <a:prstGeom prst="rect">
            <a:avLst/>
          </a:prstGeom>
          <a:solidFill>
            <a:srgbClr val="F2F2F2"/>
          </a:solid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1" name="Shape 201"/>
        <p:cNvGrpSpPr/>
        <p:nvPr/>
      </p:nvGrpSpPr>
      <p:grpSpPr>
        <a:xfrm>
          <a:off x="0" y="0"/>
          <a:ext cx="0" cy="0"/>
          <a:chOff x="0" y="0"/>
          <a:chExt cx="0" cy="0"/>
        </a:xfrm>
      </p:grpSpPr>
      <p:sp>
        <p:nvSpPr>
          <p:cNvPr id="202" name="Google Shape;202;p35"/>
          <p:cNvSpPr/>
          <p:nvPr/>
        </p:nvSpPr>
        <p:spPr>
          <a:xfrm flipH="1" rot="10800000">
            <a:off x="0" y="1686000"/>
            <a:ext cx="9144000" cy="345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3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35"/>
          <p:cNvSpPr txBox="1"/>
          <p:nvPr>
            <p:ph type="title"/>
          </p:nvPr>
        </p:nvSpPr>
        <p:spPr>
          <a:xfrm>
            <a:off x="471900" y="452975"/>
            <a:ext cx="8222100" cy="767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05" name="Google Shape;205;p35"/>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0"/>
              </a:spcBef>
              <a:spcAft>
                <a:spcPts val="0"/>
              </a:spcAft>
              <a:buSzPts val="2800"/>
              <a:buChar char="•"/>
              <a:defRPr/>
            </a:lvl1pPr>
            <a:lvl2pPr indent="-330200" lvl="1" marL="914400" algn="l">
              <a:lnSpc>
                <a:spcPct val="100000"/>
              </a:lnSpc>
              <a:spcBef>
                <a:spcPts val="0"/>
              </a:spcBef>
              <a:spcAft>
                <a:spcPts val="0"/>
              </a:spcAft>
              <a:buSzPts val="1600"/>
              <a:buChar char="○"/>
              <a:defRPr/>
            </a:lvl2pPr>
            <a:lvl3pPr indent="-355600" lvl="2" marL="1371600" algn="l">
              <a:lnSpc>
                <a:spcPct val="100000"/>
              </a:lnSpc>
              <a:spcBef>
                <a:spcPts val="0"/>
              </a:spcBef>
              <a:spcAft>
                <a:spcPts val="0"/>
              </a:spcAft>
              <a:buSzPts val="2000"/>
              <a:buChar char="•"/>
              <a:defRPr/>
            </a:lvl3pPr>
            <a:lvl4pPr indent="-355600" lvl="3" marL="1828800" algn="l">
              <a:lnSpc>
                <a:spcPct val="100000"/>
              </a:lnSpc>
              <a:spcBef>
                <a:spcPts val="0"/>
              </a:spcBef>
              <a:spcAft>
                <a:spcPts val="0"/>
              </a:spcAft>
              <a:buSzPts val="20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
        <p:nvSpPr>
          <p:cNvPr id="206" name="Google Shape;206;p3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
    <p:spTree>
      <p:nvGrpSpPr>
        <p:cNvPr id="207" name="Shape 207"/>
        <p:cNvGrpSpPr/>
        <p:nvPr/>
      </p:nvGrpSpPr>
      <p:grpSpPr>
        <a:xfrm>
          <a:off x="0" y="0"/>
          <a:ext cx="0" cy="0"/>
          <a:chOff x="0" y="0"/>
          <a:chExt cx="0" cy="0"/>
        </a:xfrm>
      </p:grpSpPr>
      <p:sp>
        <p:nvSpPr>
          <p:cNvPr id="208" name="Google Shape;208;p36"/>
          <p:cNvSpPr/>
          <p:nvPr/>
        </p:nvSpPr>
        <p:spPr>
          <a:xfrm flipH="1">
            <a:off x="0" y="0"/>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36"/>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36"/>
          <p:cNvSpPr txBox="1"/>
          <p:nvPr>
            <p:ph type="title"/>
          </p:nvPr>
        </p:nvSpPr>
        <p:spPr>
          <a:xfrm>
            <a:off x="0" y="-75"/>
            <a:ext cx="4572000" cy="5143500"/>
          </a:xfrm>
          <a:prstGeom prst="rect">
            <a:avLst/>
          </a:prstGeom>
          <a:solidFill>
            <a:schemeClr val="dk1"/>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FFFFFF"/>
              </a:buClr>
              <a:buSzPts val="4200"/>
              <a:buNone/>
              <a:defRPr sz="4200">
                <a:solidFill>
                  <a:srgbClr val="FFFFFF"/>
                </a:solidFill>
              </a:defRPr>
            </a:lvl1pPr>
            <a:lvl2pPr lvl="1" algn="ctr">
              <a:lnSpc>
                <a:spcPct val="100000"/>
              </a:lnSpc>
              <a:spcBef>
                <a:spcPts val="0"/>
              </a:spcBef>
              <a:spcAft>
                <a:spcPts val="0"/>
              </a:spcAft>
              <a:buClr>
                <a:srgbClr val="FFFFFF"/>
              </a:buClr>
              <a:buSzPts val="4200"/>
              <a:buNone/>
              <a:defRPr sz="4200">
                <a:solidFill>
                  <a:srgbClr val="FFFFFF"/>
                </a:solidFill>
              </a:defRPr>
            </a:lvl2pPr>
            <a:lvl3pPr lvl="2" algn="ctr">
              <a:lnSpc>
                <a:spcPct val="100000"/>
              </a:lnSpc>
              <a:spcBef>
                <a:spcPts val="0"/>
              </a:spcBef>
              <a:spcAft>
                <a:spcPts val="0"/>
              </a:spcAft>
              <a:buClr>
                <a:srgbClr val="FFFFFF"/>
              </a:buClr>
              <a:buSzPts val="4200"/>
              <a:buNone/>
              <a:defRPr sz="4200">
                <a:solidFill>
                  <a:srgbClr val="FFFFFF"/>
                </a:solidFill>
              </a:defRPr>
            </a:lvl3pPr>
            <a:lvl4pPr lvl="3" algn="ctr">
              <a:lnSpc>
                <a:spcPct val="100000"/>
              </a:lnSpc>
              <a:spcBef>
                <a:spcPts val="0"/>
              </a:spcBef>
              <a:spcAft>
                <a:spcPts val="0"/>
              </a:spcAft>
              <a:buClr>
                <a:srgbClr val="FFFFFF"/>
              </a:buClr>
              <a:buSzPts val="4200"/>
              <a:buNone/>
              <a:defRPr sz="4200">
                <a:solidFill>
                  <a:srgbClr val="FFFFFF"/>
                </a:solidFill>
              </a:defRPr>
            </a:lvl4pPr>
            <a:lvl5pPr lvl="4" algn="ctr">
              <a:lnSpc>
                <a:spcPct val="100000"/>
              </a:lnSpc>
              <a:spcBef>
                <a:spcPts val="0"/>
              </a:spcBef>
              <a:spcAft>
                <a:spcPts val="0"/>
              </a:spcAft>
              <a:buClr>
                <a:srgbClr val="FFFFFF"/>
              </a:buClr>
              <a:buSzPts val="4200"/>
              <a:buNone/>
              <a:defRPr sz="4200">
                <a:solidFill>
                  <a:srgbClr val="FFFFFF"/>
                </a:solidFill>
              </a:defRPr>
            </a:lvl5pPr>
            <a:lvl6pPr lvl="5" algn="ctr">
              <a:lnSpc>
                <a:spcPct val="100000"/>
              </a:lnSpc>
              <a:spcBef>
                <a:spcPts val="0"/>
              </a:spcBef>
              <a:spcAft>
                <a:spcPts val="0"/>
              </a:spcAft>
              <a:buClr>
                <a:srgbClr val="FFFFFF"/>
              </a:buClr>
              <a:buSzPts val="4200"/>
              <a:buNone/>
              <a:defRPr sz="4200">
                <a:solidFill>
                  <a:srgbClr val="FFFFFF"/>
                </a:solidFill>
              </a:defRPr>
            </a:lvl6pPr>
            <a:lvl7pPr lvl="6" algn="ctr">
              <a:lnSpc>
                <a:spcPct val="100000"/>
              </a:lnSpc>
              <a:spcBef>
                <a:spcPts val="0"/>
              </a:spcBef>
              <a:spcAft>
                <a:spcPts val="0"/>
              </a:spcAft>
              <a:buClr>
                <a:srgbClr val="FFFFFF"/>
              </a:buClr>
              <a:buSzPts val="4200"/>
              <a:buNone/>
              <a:defRPr sz="4200">
                <a:solidFill>
                  <a:srgbClr val="FFFFFF"/>
                </a:solidFill>
              </a:defRPr>
            </a:lvl7pPr>
            <a:lvl8pPr lvl="7" algn="ctr">
              <a:lnSpc>
                <a:spcPct val="100000"/>
              </a:lnSpc>
              <a:spcBef>
                <a:spcPts val="0"/>
              </a:spcBef>
              <a:spcAft>
                <a:spcPts val="0"/>
              </a:spcAft>
              <a:buClr>
                <a:srgbClr val="FFFFFF"/>
              </a:buClr>
              <a:buSzPts val="4200"/>
              <a:buNone/>
              <a:defRPr sz="4200">
                <a:solidFill>
                  <a:srgbClr val="FFFFFF"/>
                </a:solidFill>
              </a:defRPr>
            </a:lvl8pPr>
            <a:lvl9pPr lvl="8" algn="ctr">
              <a:lnSpc>
                <a:spcPct val="100000"/>
              </a:lnSpc>
              <a:spcBef>
                <a:spcPts val="0"/>
              </a:spcBef>
              <a:spcAft>
                <a:spcPts val="0"/>
              </a:spcAft>
              <a:buClr>
                <a:srgbClr val="FFFFFF"/>
              </a:buClr>
              <a:buSzPts val="4200"/>
              <a:buNone/>
              <a:defRPr sz="4200">
                <a:solidFill>
                  <a:srgbClr val="FFFFFF"/>
                </a:solidFill>
              </a:defRPr>
            </a:lvl9pPr>
          </a:lstStyle>
          <a:p/>
        </p:txBody>
      </p:sp>
      <p:sp>
        <p:nvSpPr>
          <p:cNvPr id="211" name="Google Shape;211;p36"/>
          <p:cNvSpPr txBox="1"/>
          <p:nvPr>
            <p:ph idx="1" type="body"/>
          </p:nvPr>
        </p:nvSpPr>
        <p:spPr>
          <a:xfrm>
            <a:off x="4939500" y="724163"/>
            <a:ext cx="3837000" cy="3695100"/>
          </a:xfrm>
          <a:prstGeom prst="rect">
            <a:avLst/>
          </a:prstGeom>
          <a:noFill/>
          <a:ln>
            <a:noFill/>
          </a:ln>
        </p:spPr>
        <p:txBody>
          <a:bodyPr anchorCtr="0" anchor="ctr" bIns="91425" lIns="91425" spcFirstLastPara="1" rIns="91425" wrap="square" tIns="91425">
            <a:noAutofit/>
          </a:bodyPr>
          <a:lstStyle>
            <a:lvl1pPr indent="-406400" lvl="0" marL="457200" algn="l">
              <a:lnSpc>
                <a:spcPct val="100000"/>
              </a:lnSpc>
              <a:spcBef>
                <a:spcPts val="0"/>
              </a:spcBef>
              <a:spcAft>
                <a:spcPts val="0"/>
              </a:spcAft>
              <a:buClr>
                <a:schemeClr val="lt1"/>
              </a:buClr>
              <a:buSzPts val="2800"/>
              <a:buChar char="•"/>
              <a:defRPr>
                <a:solidFill>
                  <a:schemeClr val="lt1"/>
                </a:solidFill>
              </a:defRPr>
            </a:lvl1pPr>
            <a:lvl2pPr indent="-330200" lvl="1" marL="914400" algn="l">
              <a:lnSpc>
                <a:spcPct val="100000"/>
              </a:lnSpc>
              <a:spcBef>
                <a:spcPts val="0"/>
              </a:spcBef>
              <a:spcAft>
                <a:spcPts val="0"/>
              </a:spcAft>
              <a:buClr>
                <a:schemeClr val="lt1"/>
              </a:buClr>
              <a:buSzPts val="1600"/>
              <a:buChar char="○"/>
              <a:defRPr>
                <a:solidFill>
                  <a:schemeClr val="lt1"/>
                </a:solidFill>
              </a:defRPr>
            </a:lvl2pPr>
            <a:lvl3pPr indent="-355600" lvl="2" marL="1371600" algn="l">
              <a:lnSpc>
                <a:spcPct val="100000"/>
              </a:lnSpc>
              <a:spcBef>
                <a:spcPts val="0"/>
              </a:spcBef>
              <a:spcAft>
                <a:spcPts val="0"/>
              </a:spcAft>
              <a:buClr>
                <a:schemeClr val="lt1"/>
              </a:buClr>
              <a:buSzPts val="2000"/>
              <a:buChar char="•"/>
              <a:defRPr>
                <a:solidFill>
                  <a:schemeClr val="lt1"/>
                </a:solidFill>
              </a:defRPr>
            </a:lvl3pPr>
            <a:lvl4pPr indent="-355600" lvl="3" marL="1828800" algn="l">
              <a:lnSpc>
                <a:spcPct val="100000"/>
              </a:lnSpc>
              <a:spcBef>
                <a:spcPts val="0"/>
              </a:spcBef>
              <a:spcAft>
                <a:spcPts val="0"/>
              </a:spcAft>
              <a:buClr>
                <a:schemeClr val="lt1"/>
              </a:buClr>
              <a:buSzPts val="2000"/>
              <a:buChar char="•"/>
              <a:defRPr>
                <a:solidFill>
                  <a:schemeClr val="lt1"/>
                </a:solidFill>
              </a:defRPr>
            </a:lvl4pPr>
            <a:lvl5pPr indent="-342900" lvl="4" marL="2286000" algn="l">
              <a:lnSpc>
                <a:spcPct val="100000"/>
              </a:lnSpc>
              <a:spcBef>
                <a:spcPts val="0"/>
              </a:spcBef>
              <a:spcAft>
                <a:spcPts val="0"/>
              </a:spcAft>
              <a:buClr>
                <a:schemeClr val="lt1"/>
              </a:buClr>
              <a:buSzPts val="1800"/>
              <a:buChar char="•"/>
              <a:defRPr>
                <a:solidFill>
                  <a:schemeClr val="lt1"/>
                </a:solidFill>
              </a:defRPr>
            </a:lvl5pPr>
            <a:lvl6pPr indent="-342900" lvl="5" marL="2743200" algn="l">
              <a:lnSpc>
                <a:spcPct val="100000"/>
              </a:lnSpc>
              <a:spcBef>
                <a:spcPts val="0"/>
              </a:spcBef>
              <a:spcAft>
                <a:spcPts val="0"/>
              </a:spcAft>
              <a:buClr>
                <a:schemeClr val="lt1"/>
              </a:buClr>
              <a:buSzPts val="1800"/>
              <a:buChar char="•"/>
              <a:defRPr>
                <a:solidFill>
                  <a:schemeClr val="lt1"/>
                </a:solidFill>
              </a:defRPr>
            </a:lvl6pPr>
            <a:lvl7pPr indent="-342900" lvl="6" marL="3200400" algn="l">
              <a:lnSpc>
                <a:spcPct val="100000"/>
              </a:lnSpc>
              <a:spcBef>
                <a:spcPts val="0"/>
              </a:spcBef>
              <a:spcAft>
                <a:spcPts val="0"/>
              </a:spcAft>
              <a:buClr>
                <a:schemeClr val="lt1"/>
              </a:buClr>
              <a:buSzPts val="1800"/>
              <a:buChar char="•"/>
              <a:defRPr>
                <a:solidFill>
                  <a:schemeClr val="lt1"/>
                </a:solidFill>
              </a:defRPr>
            </a:lvl7pPr>
            <a:lvl8pPr indent="-342900" lvl="7" marL="3657600" algn="l">
              <a:lnSpc>
                <a:spcPct val="100000"/>
              </a:lnSpc>
              <a:spcBef>
                <a:spcPts val="0"/>
              </a:spcBef>
              <a:spcAft>
                <a:spcPts val="0"/>
              </a:spcAft>
              <a:buClr>
                <a:schemeClr val="lt1"/>
              </a:buClr>
              <a:buSzPts val="1800"/>
              <a:buChar char="•"/>
              <a:defRPr>
                <a:solidFill>
                  <a:schemeClr val="lt1"/>
                </a:solidFill>
              </a:defRPr>
            </a:lvl8pPr>
            <a:lvl9pPr indent="-342900" lvl="8" marL="4114800" algn="l">
              <a:lnSpc>
                <a:spcPct val="100000"/>
              </a:lnSpc>
              <a:spcBef>
                <a:spcPts val="0"/>
              </a:spcBef>
              <a:spcAft>
                <a:spcPts val="0"/>
              </a:spcAft>
              <a:buClr>
                <a:schemeClr val="lt1"/>
              </a:buClr>
              <a:buSzPts val="1800"/>
              <a:buChar char="•"/>
              <a:defRPr>
                <a:solidFill>
                  <a:schemeClr val="lt1"/>
                </a:solidFill>
              </a:defRPr>
            </a:lvl9pPr>
          </a:lstStyle>
          <a:p/>
        </p:txBody>
      </p:sp>
      <p:sp>
        <p:nvSpPr>
          <p:cNvPr id="212" name="Google Shape;212;p36"/>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Graphic - White Background">
  <p:cSld name="Title and Graphic - White Background">
    <p:spTree>
      <p:nvGrpSpPr>
        <p:cNvPr id="213" name="Shape 213"/>
        <p:cNvGrpSpPr/>
        <p:nvPr/>
      </p:nvGrpSpPr>
      <p:grpSpPr>
        <a:xfrm>
          <a:off x="0" y="0"/>
          <a:ext cx="0" cy="0"/>
          <a:chOff x="0" y="0"/>
          <a:chExt cx="0" cy="0"/>
        </a:xfrm>
      </p:grpSpPr>
      <p:sp>
        <p:nvSpPr>
          <p:cNvPr id="214" name="Google Shape;214;p37"/>
          <p:cNvSpPr/>
          <p:nvPr/>
        </p:nvSpPr>
        <p:spPr>
          <a:xfrm flipH="1" rot="10800000">
            <a:off x="0" y="1686000"/>
            <a:ext cx="9144000" cy="345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37"/>
          <p:cNvSpPr txBox="1"/>
          <p:nvPr>
            <p:ph type="title"/>
          </p:nvPr>
        </p:nvSpPr>
        <p:spPr>
          <a:xfrm>
            <a:off x="471900" y="452975"/>
            <a:ext cx="8222100" cy="7677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1pPr>
            <a:lvl2pPr lvl="1"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2pPr>
            <a:lvl3pPr lvl="2"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3pPr>
            <a:lvl4pPr lvl="3"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4pPr>
            <a:lvl5pPr lvl="4"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5pPr>
            <a:lvl6pPr lvl="5"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6pPr>
            <a:lvl7pPr lvl="6"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7pPr>
            <a:lvl8pPr lvl="7"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8pPr>
            <a:lvl9pPr lvl="8"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9pPr>
          </a:lstStyle>
          <a:p/>
        </p:txBody>
      </p:sp>
      <p:sp>
        <p:nvSpPr>
          <p:cNvPr id="216" name="Google Shape;216;p37"/>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17" name="Google Shape;217;p37"/>
          <p:cNvSpPr/>
          <p:nvPr/>
        </p:nvSpPr>
        <p:spPr>
          <a:xfrm>
            <a:off x="292800" y="1315578"/>
            <a:ext cx="8558400" cy="3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4"/>
              </a:buClr>
              <a:buSzPts val="2400"/>
              <a:buFont typeface="Arial"/>
              <a:buNone/>
            </a:pPr>
            <a:r>
              <a:t/>
            </a:r>
            <a:endParaRPr b="0" i="0" sz="2400" u="none" cap="none" strike="noStrike">
              <a:solidFill>
                <a:schemeClr val="accent4"/>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 and body 1">
    <p:spTree>
      <p:nvGrpSpPr>
        <p:cNvPr id="218" name="Shape 218"/>
        <p:cNvGrpSpPr/>
        <p:nvPr/>
      </p:nvGrpSpPr>
      <p:grpSpPr>
        <a:xfrm>
          <a:off x="0" y="0"/>
          <a:ext cx="0" cy="0"/>
          <a:chOff x="0" y="0"/>
          <a:chExt cx="0" cy="0"/>
        </a:xfrm>
      </p:grpSpPr>
      <p:sp>
        <p:nvSpPr>
          <p:cNvPr id="219" name="Google Shape;219;p38"/>
          <p:cNvSpPr/>
          <p:nvPr/>
        </p:nvSpPr>
        <p:spPr>
          <a:xfrm flipH="1" rot="10800000">
            <a:off x="0" y="1686000"/>
            <a:ext cx="9144000" cy="34575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220" name="Google Shape;220;p38"/>
          <p:cNvSpPr/>
          <p:nvPr/>
        </p:nvSpPr>
        <p:spPr>
          <a:xfrm>
            <a:off x="0" y="1685999"/>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221" name="Google Shape;221;p38"/>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9pPr>
          </a:lstStyle>
          <a:p/>
        </p:txBody>
      </p:sp>
      <p:sp>
        <p:nvSpPr>
          <p:cNvPr id="222" name="Google Shape;222;p38"/>
          <p:cNvSpPr txBox="1"/>
          <p:nvPr>
            <p:ph idx="1" type="body"/>
          </p:nvPr>
        </p:nvSpPr>
        <p:spPr>
          <a:xfrm>
            <a:off x="471900" y="1919074"/>
            <a:ext cx="8222100" cy="27102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1pPr>
            <a:lvl2pPr indent="-228600" lvl="1" marL="9144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2pPr>
            <a:lvl3pPr indent="-228600" lvl="2" marL="13716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3pPr>
            <a:lvl4pPr indent="-228600" lvl="3" marL="18288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4pPr>
            <a:lvl5pPr indent="-228600" lvl="4" marL="22860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5pPr>
            <a:lvl6pPr indent="-228600" lvl="5" marL="27432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6pPr>
            <a:lvl7pPr indent="-228600" lvl="6" marL="32004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7pPr>
            <a:lvl8pPr indent="-228600" lvl="7" marL="36576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8pPr>
            <a:lvl9pPr indent="-228600" lvl="8" marL="41148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9pPr>
          </a:lstStyle>
          <a:p/>
        </p:txBody>
      </p:sp>
      <p:sp>
        <p:nvSpPr>
          <p:cNvPr id="223" name="Google Shape;223;p38"/>
          <p:cNvSpPr txBox="1"/>
          <p:nvPr>
            <p:ph idx="12" type="sldNum"/>
          </p:nvPr>
        </p:nvSpPr>
        <p:spPr>
          <a:xfrm>
            <a:off x="8735428" y="4766666"/>
            <a:ext cx="336900" cy="2514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1pPr>
            <a:lvl2pPr indent="0" lvl="1"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2pPr>
            <a:lvl3pPr indent="0" lvl="2"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3pPr>
            <a:lvl4pPr indent="0" lvl="3"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4pPr>
            <a:lvl5pPr indent="0" lvl="4"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5pPr>
            <a:lvl6pPr indent="0" lvl="5"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6pPr>
            <a:lvl7pPr indent="0" lvl="6"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7pPr>
            <a:lvl8pPr indent="0" lvl="7"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8pPr>
            <a:lvl9pPr indent="0" lvl="8"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4" name="Shape 224"/>
        <p:cNvGrpSpPr/>
        <p:nvPr/>
      </p:nvGrpSpPr>
      <p:grpSpPr>
        <a:xfrm>
          <a:off x="0" y="0"/>
          <a:ext cx="0" cy="0"/>
          <a:chOff x="0" y="0"/>
          <a:chExt cx="0" cy="0"/>
        </a:xfrm>
      </p:grpSpPr>
      <p:sp>
        <p:nvSpPr>
          <p:cNvPr id="225" name="Google Shape;225;p39"/>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39"/>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39"/>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1pPr>
            <a:lvl2pPr lvl="1"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p:txBody>
      </p:sp>
      <p:sp>
        <p:nvSpPr>
          <p:cNvPr id="228" name="Google Shape;228;p3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 and body">
    <p:spTree>
      <p:nvGrpSpPr>
        <p:cNvPr id="229" name="Shape 229"/>
        <p:cNvGrpSpPr/>
        <p:nvPr/>
      </p:nvGrpSpPr>
      <p:grpSpPr>
        <a:xfrm>
          <a:off x="0" y="0"/>
          <a:ext cx="0" cy="0"/>
          <a:chOff x="0" y="0"/>
          <a:chExt cx="0" cy="0"/>
        </a:xfrm>
      </p:grpSpPr>
      <p:sp>
        <p:nvSpPr>
          <p:cNvPr id="230" name="Google Shape;230;p40"/>
          <p:cNvSpPr/>
          <p:nvPr/>
        </p:nvSpPr>
        <p:spPr>
          <a:xfrm flipH="1" rot="10800000">
            <a:off x="0" y="1686000"/>
            <a:ext cx="9144000" cy="34575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231" name="Google Shape;231;p40"/>
          <p:cNvSpPr/>
          <p:nvPr/>
        </p:nvSpPr>
        <p:spPr>
          <a:xfrm>
            <a:off x="0" y="1685999"/>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232" name="Google Shape;232;p40"/>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FFFFF"/>
              </a:buClr>
              <a:buSzPts val="3600"/>
              <a:buFont typeface="Roboto"/>
              <a:buNone/>
              <a:defRPr b="0" i="0" sz="3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9pPr>
          </a:lstStyle>
          <a:p/>
        </p:txBody>
      </p:sp>
      <p:sp>
        <p:nvSpPr>
          <p:cNvPr id="233" name="Google Shape;233;p40"/>
          <p:cNvSpPr txBox="1"/>
          <p:nvPr>
            <p:ph idx="1" type="body"/>
          </p:nvPr>
        </p:nvSpPr>
        <p:spPr>
          <a:xfrm>
            <a:off x="287625" y="1908676"/>
            <a:ext cx="8688000" cy="3076500"/>
          </a:xfrm>
          <a:prstGeom prst="rect">
            <a:avLst/>
          </a:prstGeom>
          <a:noFill/>
          <a:ln>
            <a:noFill/>
          </a:ln>
        </p:spPr>
        <p:txBody>
          <a:bodyPr anchorCtr="0" anchor="t" bIns="91425" lIns="91425" spcFirstLastPara="1" rIns="91425" wrap="square" tIns="91425">
            <a:noAutofit/>
          </a:bodyPr>
          <a:lstStyle>
            <a:lvl1pPr indent="-406400" lvl="0" marL="457200" marR="0" algn="l">
              <a:lnSpc>
                <a:spcPct val="115000"/>
              </a:lnSpc>
              <a:spcBef>
                <a:spcPts val="1600"/>
              </a:spcBef>
              <a:spcAft>
                <a:spcPts val="0"/>
              </a:spcAft>
              <a:buClr>
                <a:srgbClr val="737373"/>
              </a:buClr>
              <a:buSzPts val="2800"/>
              <a:buFont typeface="Roboto"/>
              <a:buAutoNum type="arabicPeriod"/>
              <a:defRPr b="0" i="0" sz="2400" u="none" cap="none" strike="noStrike">
                <a:solidFill>
                  <a:srgbClr val="737373"/>
                </a:solidFill>
                <a:latin typeface="Roboto"/>
                <a:ea typeface="Roboto"/>
                <a:cs typeface="Roboto"/>
                <a:sym typeface="Roboto"/>
              </a:defRPr>
            </a:lvl1pPr>
            <a:lvl2pPr indent="-330200" lvl="1" marL="914400" marR="0" algn="l">
              <a:lnSpc>
                <a:spcPct val="115000"/>
              </a:lnSpc>
              <a:spcBef>
                <a:spcPts val="1600"/>
              </a:spcBef>
              <a:spcAft>
                <a:spcPts val="0"/>
              </a:spcAft>
              <a:buClr>
                <a:srgbClr val="737373"/>
              </a:buClr>
              <a:buSzPts val="1600"/>
              <a:buFont typeface="Roboto"/>
              <a:buAutoNum type="alphaLcPeriod"/>
              <a:defRPr b="0" i="0" sz="1800" u="none" cap="none" strike="noStrike">
                <a:solidFill>
                  <a:srgbClr val="737373"/>
                </a:solidFill>
                <a:latin typeface="Roboto"/>
                <a:ea typeface="Roboto"/>
                <a:cs typeface="Roboto"/>
                <a:sym typeface="Roboto"/>
              </a:defRPr>
            </a:lvl2pPr>
            <a:lvl3pPr indent="-355600" lvl="2" marL="1371600" marR="0" algn="l">
              <a:lnSpc>
                <a:spcPct val="115000"/>
              </a:lnSpc>
              <a:spcBef>
                <a:spcPts val="1600"/>
              </a:spcBef>
              <a:spcAft>
                <a:spcPts val="0"/>
              </a:spcAft>
              <a:buClr>
                <a:srgbClr val="737373"/>
              </a:buClr>
              <a:buSzPts val="2000"/>
              <a:buFont typeface="Roboto"/>
              <a:buAutoNum type="romanLcPeriod"/>
              <a:defRPr b="0" i="0" sz="1800" u="none" cap="none" strike="noStrike">
                <a:solidFill>
                  <a:srgbClr val="737373"/>
                </a:solidFill>
                <a:latin typeface="Roboto"/>
                <a:ea typeface="Roboto"/>
                <a:cs typeface="Roboto"/>
                <a:sym typeface="Roboto"/>
              </a:defRPr>
            </a:lvl3pPr>
            <a:lvl4pPr indent="-355600" lvl="3" marL="1828800" marR="0" algn="l">
              <a:lnSpc>
                <a:spcPct val="115000"/>
              </a:lnSpc>
              <a:spcBef>
                <a:spcPts val="1600"/>
              </a:spcBef>
              <a:spcAft>
                <a:spcPts val="0"/>
              </a:spcAft>
              <a:buClr>
                <a:srgbClr val="737373"/>
              </a:buClr>
              <a:buSzPts val="2000"/>
              <a:buFont typeface="Roboto"/>
              <a:buAutoNum type="arabicPeriod"/>
              <a:defRPr b="0" i="0" sz="1800" u="none" cap="none" strike="noStrike">
                <a:solidFill>
                  <a:srgbClr val="737373"/>
                </a:solidFill>
                <a:latin typeface="Roboto"/>
                <a:ea typeface="Roboto"/>
                <a:cs typeface="Roboto"/>
                <a:sym typeface="Roboto"/>
              </a:defRPr>
            </a:lvl4pPr>
            <a:lvl5pPr indent="-342900" lvl="4" marL="2286000" marR="0" algn="l">
              <a:lnSpc>
                <a:spcPct val="115000"/>
              </a:lnSpc>
              <a:spcBef>
                <a:spcPts val="1600"/>
              </a:spcBef>
              <a:spcAft>
                <a:spcPts val="0"/>
              </a:spcAft>
              <a:buClr>
                <a:srgbClr val="737373"/>
              </a:buClr>
              <a:buSzPts val="1800"/>
              <a:buFont typeface="Roboto"/>
              <a:buAutoNum type="alphaLcPeriod"/>
              <a:defRPr b="0" i="0" sz="1800" u="none" cap="none" strike="noStrike">
                <a:solidFill>
                  <a:srgbClr val="737373"/>
                </a:solidFill>
                <a:latin typeface="Roboto"/>
                <a:ea typeface="Roboto"/>
                <a:cs typeface="Roboto"/>
                <a:sym typeface="Roboto"/>
              </a:defRPr>
            </a:lvl5pPr>
            <a:lvl6pPr indent="-342900" lvl="5" marL="2743200" marR="0" algn="l">
              <a:lnSpc>
                <a:spcPct val="115000"/>
              </a:lnSpc>
              <a:spcBef>
                <a:spcPts val="1600"/>
              </a:spcBef>
              <a:spcAft>
                <a:spcPts val="0"/>
              </a:spcAft>
              <a:buClr>
                <a:srgbClr val="737373"/>
              </a:buClr>
              <a:buSzPts val="1800"/>
              <a:buFont typeface="Roboto"/>
              <a:buAutoNum type="romanLcPeriod"/>
              <a:defRPr b="0" i="0" sz="1800" u="none" cap="none" strike="noStrike">
                <a:solidFill>
                  <a:srgbClr val="737373"/>
                </a:solidFill>
                <a:latin typeface="Roboto"/>
                <a:ea typeface="Roboto"/>
                <a:cs typeface="Roboto"/>
                <a:sym typeface="Roboto"/>
              </a:defRPr>
            </a:lvl6pPr>
            <a:lvl7pPr indent="-342900" lvl="6" marL="3200400" marR="0" algn="l">
              <a:lnSpc>
                <a:spcPct val="115000"/>
              </a:lnSpc>
              <a:spcBef>
                <a:spcPts val="1600"/>
              </a:spcBef>
              <a:spcAft>
                <a:spcPts val="0"/>
              </a:spcAft>
              <a:buClr>
                <a:srgbClr val="737373"/>
              </a:buClr>
              <a:buSzPts val="1800"/>
              <a:buFont typeface="Roboto"/>
              <a:buAutoNum type="arabicPeriod"/>
              <a:defRPr b="0" i="0" sz="1800" u="none" cap="none" strike="noStrike">
                <a:solidFill>
                  <a:srgbClr val="737373"/>
                </a:solidFill>
                <a:latin typeface="Roboto"/>
                <a:ea typeface="Roboto"/>
                <a:cs typeface="Roboto"/>
                <a:sym typeface="Roboto"/>
              </a:defRPr>
            </a:lvl7pPr>
            <a:lvl8pPr indent="-342900" lvl="7" marL="3657600" marR="0" algn="l">
              <a:lnSpc>
                <a:spcPct val="115000"/>
              </a:lnSpc>
              <a:spcBef>
                <a:spcPts val="1600"/>
              </a:spcBef>
              <a:spcAft>
                <a:spcPts val="0"/>
              </a:spcAft>
              <a:buClr>
                <a:srgbClr val="737373"/>
              </a:buClr>
              <a:buSzPts val="1800"/>
              <a:buFont typeface="Roboto"/>
              <a:buAutoNum type="alphaLcPeriod"/>
              <a:defRPr b="0" i="0" sz="1800" u="none" cap="none" strike="noStrike">
                <a:solidFill>
                  <a:srgbClr val="737373"/>
                </a:solidFill>
                <a:latin typeface="Roboto"/>
                <a:ea typeface="Roboto"/>
                <a:cs typeface="Roboto"/>
                <a:sym typeface="Roboto"/>
              </a:defRPr>
            </a:lvl8pPr>
            <a:lvl9pPr indent="-342900" lvl="8" marL="4114800" marR="0" algn="l">
              <a:lnSpc>
                <a:spcPct val="115000"/>
              </a:lnSpc>
              <a:spcBef>
                <a:spcPts val="1600"/>
              </a:spcBef>
              <a:spcAft>
                <a:spcPts val="0"/>
              </a:spcAft>
              <a:buClr>
                <a:srgbClr val="737373"/>
              </a:buClr>
              <a:buSzPts val="1800"/>
              <a:buFont typeface="Roboto"/>
              <a:buAutoNum type="romanLcPeriod"/>
              <a:defRPr b="0" i="0" sz="1800" u="none" cap="none" strike="noStrike">
                <a:solidFill>
                  <a:srgbClr val="737373"/>
                </a:solidFill>
                <a:latin typeface="Roboto"/>
                <a:ea typeface="Roboto"/>
                <a:cs typeface="Roboto"/>
                <a:sym typeface="Roboto"/>
              </a:defRPr>
            </a:lvl9pPr>
          </a:lstStyle>
          <a:p/>
        </p:txBody>
      </p:sp>
      <p:sp>
        <p:nvSpPr>
          <p:cNvPr id="234" name="Google Shape;234;p40"/>
          <p:cNvSpPr txBox="1"/>
          <p:nvPr>
            <p:ph idx="12" type="sldNum"/>
          </p:nvPr>
        </p:nvSpPr>
        <p:spPr>
          <a:xfrm>
            <a:off x="8537798" y="4766663"/>
            <a:ext cx="534600" cy="2514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1pPr>
            <a:lvl2pPr indent="0" lvl="1"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2pPr>
            <a:lvl3pPr indent="0" lvl="2"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3pPr>
            <a:lvl4pPr indent="0" lvl="3"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4pPr>
            <a:lvl5pPr indent="0" lvl="4"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5pPr>
            <a:lvl6pPr indent="0" lvl="5"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6pPr>
            <a:lvl7pPr indent="0" lvl="6"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7pPr>
            <a:lvl8pPr indent="0" lvl="7"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8pPr>
            <a:lvl9pPr indent="0" lvl="8"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235" name="Shape 235"/>
        <p:cNvGrpSpPr/>
        <p:nvPr/>
      </p:nvGrpSpPr>
      <p:grpSpPr>
        <a:xfrm>
          <a:off x="0" y="0"/>
          <a:ext cx="0" cy="0"/>
          <a:chOff x="0" y="0"/>
          <a:chExt cx="0" cy="0"/>
        </a:xfrm>
      </p:grpSpPr>
      <p:sp>
        <p:nvSpPr>
          <p:cNvPr id="236" name="Google Shape;236;p4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p:cSld name="1 Column, Tall Pic Right">
    <p:spTree>
      <p:nvGrpSpPr>
        <p:cNvPr id="42" name="Shape 42"/>
        <p:cNvGrpSpPr/>
        <p:nvPr/>
      </p:nvGrpSpPr>
      <p:grpSpPr>
        <a:xfrm>
          <a:off x="0" y="0"/>
          <a:ext cx="0" cy="0"/>
          <a:chOff x="0" y="0"/>
          <a:chExt cx="0" cy="0"/>
        </a:xfrm>
      </p:grpSpPr>
      <p:sp>
        <p:nvSpPr>
          <p:cNvPr id="43" name="Google Shape;43;p5"/>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44" name="Google Shape;44;p5"/>
          <p:cNvSpPr/>
          <p:nvPr>
            <p:ph idx="2" type="pic"/>
          </p:nvPr>
        </p:nvSpPr>
        <p:spPr>
          <a:xfrm>
            <a:off x="6096000" y="914400"/>
            <a:ext cx="2590800" cy="3714900"/>
          </a:xfrm>
          <a:prstGeom prst="rect">
            <a:avLst/>
          </a:prstGeom>
          <a:solidFill>
            <a:srgbClr val="F2F2F2"/>
          </a:solidFill>
          <a:ln>
            <a:noFill/>
          </a:ln>
        </p:spPr>
      </p:sp>
      <p:sp>
        <p:nvSpPr>
          <p:cNvPr id="45" name="Google Shape;45;p5"/>
          <p:cNvSpPr txBox="1"/>
          <p:nvPr>
            <p:ph idx="1" type="body"/>
          </p:nvPr>
        </p:nvSpPr>
        <p:spPr>
          <a:xfrm>
            <a:off x="752887"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
    <p:spTree>
      <p:nvGrpSpPr>
        <p:cNvPr id="237" name="Shape 237"/>
        <p:cNvGrpSpPr/>
        <p:nvPr/>
      </p:nvGrpSpPr>
      <p:grpSpPr>
        <a:xfrm>
          <a:off x="0" y="0"/>
          <a:ext cx="0" cy="0"/>
          <a:chOff x="0" y="0"/>
          <a:chExt cx="0" cy="0"/>
        </a:xfrm>
      </p:grpSpPr>
      <p:sp>
        <p:nvSpPr>
          <p:cNvPr id="238" name="Google Shape;238;p42"/>
          <p:cNvSpPr txBox="1"/>
          <p:nvPr/>
        </p:nvSpPr>
        <p:spPr>
          <a:xfrm flipH="1" rot="10800000">
            <a:off x="0" y="0"/>
            <a:ext cx="9144000" cy="469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42"/>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42"/>
          <p:cNvSpPr txBox="1"/>
          <p:nvPr>
            <p:ph idx="1" type="body"/>
          </p:nvPr>
        </p:nvSpPr>
        <p:spPr>
          <a:xfrm>
            <a:off x="57150" y="4696825"/>
            <a:ext cx="8382000" cy="4467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lt1"/>
              </a:buClr>
              <a:buSzPts val="1200"/>
              <a:buNone/>
              <a:defRPr sz="1200">
                <a:solidFill>
                  <a:schemeClr val="lt1"/>
                </a:solidFill>
              </a:defRPr>
            </a:lvl1pPr>
          </a:lstStyle>
          <a:p/>
        </p:txBody>
      </p:sp>
      <p:sp>
        <p:nvSpPr>
          <p:cNvPr id="241" name="Google Shape;241;p4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1">
    <p:spTree>
      <p:nvGrpSpPr>
        <p:cNvPr id="242" name="Shape 242"/>
        <p:cNvGrpSpPr/>
        <p:nvPr/>
      </p:nvGrpSpPr>
      <p:grpSpPr>
        <a:xfrm>
          <a:off x="0" y="0"/>
          <a:ext cx="0" cy="0"/>
          <a:chOff x="0" y="0"/>
          <a:chExt cx="0" cy="0"/>
        </a:xfrm>
      </p:grpSpPr>
      <p:sp>
        <p:nvSpPr>
          <p:cNvPr id="243" name="Google Shape;243;p43"/>
          <p:cNvSpPr txBox="1"/>
          <p:nvPr>
            <p:ph type="title"/>
          </p:nvPr>
        </p:nvSpPr>
        <p:spPr>
          <a:xfrm>
            <a:off x="460950" y="2065349"/>
            <a:ext cx="8222100" cy="10128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FFFFFF"/>
              </a:buClr>
              <a:buSzPts val="3200"/>
              <a:buFont typeface="Roboto"/>
              <a:buNone/>
              <a:defRPr b="0" i="0" sz="4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9pPr>
          </a:lstStyle>
          <a:p/>
        </p:txBody>
      </p:sp>
      <p:sp>
        <p:nvSpPr>
          <p:cNvPr id="244" name="Google Shape;244;p43"/>
          <p:cNvSpPr txBox="1"/>
          <p:nvPr>
            <p:ph idx="12" type="sldNum"/>
          </p:nvPr>
        </p:nvSpPr>
        <p:spPr>
          <a:xfrm>
            <a:off x="8735428" y="4766666"/>
            <a:ext cx="336900" cy="2514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1">
  <p:cSld name="1 Column, Tall Pic Right_1">
    <p:spTree>
      <p:nvGrpSpPr>
        <p:cNvPr id="245" name="Shape 245"/>
        <p:cNvGrpSpPr/>
        <p:nvPr/>
      </p:nvGrpSpPr>
      <p:grpSpPr>
        <a:xfrm>
          <a:off x="0" y="0"/>
          <a:ext cx="0" cy="0"/>
          <a:chOff x="0" y="0"/>
          <a:chExt cx="0" cy="0"/>
        </a:xfrm>
      </p:grpSpPr>
      <p:sp>
        <p:nvSpPr>
          <p:cNvPr id="246" name="Google Shape;246;p44"/>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247" name="Google Shape;247;p44"/>
          <p:cNvSpPr/>
          <p:nvPr>
            <p:ph idx="2" type="pic"/>
          </p:nvPr>
        </p:nvSpPr>
        <p:spPr>
          <a:xfrm>
            <a:off x="6096000" y="914400"/>
            <a:ext cx="2590800" cy="37149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8" name="Google Shape;248;p44"/>
          <p:cNvSpPr txBox="1"/>
          <p:nvPr>
            <p:ph idx="1" type="body"/>
          </p:nvPr>
        </p:nvSpPr>
        <p:spPr>
          <a:xfrm>
            <a:off x="752888"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ebe60852b8de993b">
  <p:cSld name="BLANK_ebe60852b8de993b">
    <p:spTree>
      <p:nvGrpSpPr>
        <p:cNvPr id="273" name="Shape 273"/>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ype="obj">
  <p:cSld name="OBJECT">
    <p:spTree>
      <p:nvGrpSpPr>
        <p:cNvPr id="274" name="Shape 274"/>
        <p:cNvGrpSpPr/>
        <p:nvPr/>
      </p:nvGrpSpPr>
      <p:grpSpPr>
        <a:xfrm>
          <a:off x="0" y="0"/>
          <a:ext cx="0" cy="0"/>
          <a:chOff x="0" y="0"/>
          <a:chExt cx="0" cy="0"/>
        </a:xfrm>
      </p:grpSpPr>
      <p:sp>
        <p:nvSpPr>
          <p:cNvPr id="275" name="Google Shape;275;p47"/>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99D8"/>
              </a:buClr>
              <a:buSzPts val="4000"/>
              <a:buFont typeface="Arial"/>
              <a:buNone/>
              <a:defRPr b="1" i="0" u="none" cap="none" strike="noStrike">
                <a:solidFill>
                  <a:srgbClr val="0099D8"/>
                </a:solidFill>
                <a:latin typeface="Arial"/>
                <a:ea typeface="Arial"/>
                <a:cs typeface="Arial"/>
                <a:sym typeface="Arial"/>
              </a:defRPr>
            </a:lvl1pPr>
            <a:lvl2pPr lvl="1" rtl="0" algn="ctr">
              <a:lnSpc>
                <a:spcPct val="100000"/>
              </a:lnSpc>
              <a:spcBef>
                <a:spcPts val="0"/>
              </a:spcBef>
              <a:spcAft>
                <a:spcPts val="0"/>
              </a:spcAft>
              <a:buSzPts val="1400"/>
              <a:buFont typeface="Arial"/>
              <a:buNone/>
              <a:defRPr sz="1800"/>
            </a:lvl2pPr>
            <a:lvl3pPr lvl="2" rtl="0" algn="ctr">
              <a:lnSpc>
                <a:spcPct val="100000"/>
              </a:lnSpc>
              <a:spcBef>
                <a:spcPts val="0"/>
              </a:spcBef>
              <a:spcAft>
                <a:spcPts val="0"/>
              </a:spcAft>
              <a:buSzPts val="1400"/>
              <a:buFont typeface="Arial"/>
              <a:buNone/>
              <a:defRPr sz="1800"/>
            </a:lvl3pPr>
            <a:lvl4pPr lvl="3" rtl="0" algn="ctr">
              <a:lnSpc>
                <a:spcPct val="100000"/>
              </a:lnSpc>
              <a:spcBef>
                <a:spcPts val="0"/>
              </a:spcBef>
              <a:spcAft>
                <a:spcPts val="0"/>
              </a:spcAft>
              <a:buSzPts val="1400"/>
              <a:buFont typeface="Arial"/>
              <a:buNone/>
              <a:defRPr sz="1800"/>
            </a:lvl4pPr>
            <a:lvl5pPr lvl="4" rtl="0" algn="ctr">
              <a:lnSpc>
                <a:spcPct val="100000"/>
              </a:lnSpc>
              <a:spcBef>
                <a:spcPts val="0"/>
              </a:spcBef>
              <a:spcAft>
                <a:spcPts val="0"/>
              </a:spcAft>
              <a:buSzPts val="1400"/>
              <a:buFont typeface="Arial"/>
              <a:buNone/>
              <a:defRPr sz="1800"/>
            </a:lvl5pPr>
            <a:lvl6pPr lvl="5" rtl="0" algn="ctr">
              <a:lnSpc>
                <a:spcPct val="100000"/>
              </a:lnSpc>
              <a:spcBef>
                <a:spcPts val="0"/>
              </a:spcBef>
              <a:spcAft>
                <a:spcPts val="0"/>
              </a:spcAft>
              <a:buSzPts val="1400"/>
              <a:buFont typeface="Arial"/>
              <a:buNone/>
              <a:defRPr sz="1800"/>
            </a:lvl6pPr>
            <a:lvl7pPr lvl="6" rtl="0" algn="ctr">
              <a:lnSpc>
                <a:spcPct val="100000"/>
              </a:lnSpc>
              <a:spcBef>
                <a:spcPts val="0"/>
              </a:spcBef>
              <a:spcAft>
                <a:spcPts val="0"/>
              </a:spcAft>
              <a:buSzPts val="1400"/>
              <a:buFont typeface="Arial"/>
              <a:buNone/>
              <a:defRPr sz="1800"/>
            </a:lvl7pPr>
            <a:lvl8pPr lvl="7" rtl="0" algn="ctr">
              <a:lnSpc>
                <a:spcPct val="100000"/>
              </a:lnSpc>
              <a:spcBef>
                <a:spcPts val="0"/>
              </a:spcBef>
              <a:spcAft>
                <a:spcPts val="0"/>
              </a:spcAft>
              <a:buSzPts val="1400"/>
              <a:buFont typeface="Arial"/>
              <a:buNone/>
              <a:defRPr sz="1800"/>
            </a:lvl8pPr>
            <a:lvl9pPr lvl="8" rtl="0" algn="ctr">
              <a:lnSpc>
                <a:spcPct val="100000"/>
              </a:lnSpc>
              <a:spcBef>
                <a:spcPts val="0"/>
              </a:spcBef>
              <a:spcAft>
                <a:spcPts val="0"/>
              </a:spcAft>
              <a:buSzPts val="1400"/>
              <a:buFont typeface="Arial"/>
              <a:buNone/>
              <a:defRPr sz="1800"/>
            </a:lvl9pPr>
          </a:lstStyle>
          <a:p/>
        </p:txBody>
      </p:sp>
      <p:sp>
        <p:nvSpPr>
          <p:cNvPr id="276" name="Google Shape;276;p47"/>
          <p:cNvSpPr txBox="1"/>
          <p:nvPr>
            <p:ph idx="1" type="body"/>
          </p:nvPr>
        </p:nvSpPr>
        <p:spPr>
          <a:xfrm>
            <a:off x="639825" y="1126275"/>
            <a:ext cx="8357400" cy="36744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0"/>
              </a:spcBef>
              <a:spcAft>
                <a:spcPts val="0"/>
              </a:spcAft>
              <a:buSzPts val="2800"/>
              <a:buFont typeface="Arial"/>
              <a:buChar char="•"/>
              <a:defRPr b="0" i="0" sz="2800" u="none" cap="none" strike="noStrike">
                <a:latin typeface="Arial"/>
                <a:ea typeface="Arial"/>
                <a:cs typeface="Arial"/>
                <a:sym typeface="Arial"/>
              </a:defRPr>
            </a:lvl1pPr>
            <a:lvl2pPr indent="-330200" lvl="1" marL="914400" marR="0" rtl="0" algn="l">
              <a:lnSpc>
                <a:spcPct val="100000"/>
              </a:lnSpc>
              <a:spcBef>
                <a:spcPts val="0"/>
              </a:spcBef>
              <a:spcAft>
                <a:spcPts val="0"/>
              </a:spcAft>
              <a:buSzPts val="1600"/>
              <a:buFont typeface="Arial"/>
              <a:buChar char="○"/>
              <a:defRPr b="0" i="0" sz="2400" u="none" cap="none" strike="noStrike">
                <a:latin typeface="Arial"/>
                <a:ea typeface="Arial"/>
                <a:cs typeface="Arial"/>
                <a:sym typeface="Arial"/>
              </a:defRPr>
            </a:lvl2pPr>
            <a:lvl3pPr indent="-355600" lvl="2" marL="1371600" marR="0" rtl="0" algn="l">
              <a:lnSpc>
                <a:spcPct val="100000"/>
              </a:lnSpc>
              <a:spcBef>
                <a:spcPts val="0"/>
              </a:spcBef>
              <a:spcAft>
                <a:spcPts val="0"/>
              </a:spcAft>
              <a:buSzPts val="2000"/>
              <a:buFont typeface="Arial"/>
              <a:buChar char="•"/>
              <a:defRPr b="0" i="0" sz="2000" u="none" cap="none" strike="noStrike">
                <a:latin typeface="Arial"/>
                <a:ea typeface="Arial"/>
                <a:cs typeface="Arial"/>
                <a:sym typeface="Arial"/>
              </a:defRPr>
            </a:lvl3pPr>
            <a:lvl4pPr indent="-355600" lvl="3" marL="1828800" marR="0" rtl="0" algn="l">
              <a:lnSpc>
                <a:spcPct val="100000"/>
              </a:lnSpc>
              <a:spcBef>
                <a:spcPts val="0"/>
              </a:spcBef>
              <a:spcAft>
                <a:spcPts val="0"/>
              </a:spcAft>
              <a:buSzPts val="2000"/>
              <a:buChar char="•"/>
              <a:defRPr i="0" u="none" cap="none" strike="noStrike"/>
            </a:lvl4pPr>
            <a:lvl5pPr indent="-342900" lvl="4" marL="2286000" marR="0" rtl="0" algn="l">
              <a:lnSpc>
                <a:spcPct val="100000"/>
              </a:lnSpc>
              <a:spcBef>
                <a:spcPts val="0"/>
              </a:spcBef>
              <a:spcAft>
                <a:spcPts val="0"/>
              </a:spcAft>
              <a:buSzPts val="1800"/>
              <a:buChar char="•"/>
              <a:defRPr i="0" u="none" cap="none" strike="noStrike"/>
            </a:lvl5pPr>
            <a:lvl6pPr indent="-342900" lvl="5" marL="2743200" marR="0" rtl="0" algn="l">
              <a:lnSpc>
                <a:spcPct val="100000"/>
              </a:lnSpc>
              <a:spcBef>
                <a:spcPts val="0"/>
              </a:spcBef>
              <a:spcAft>
                <a:spcPts val="0"/>
              </a:spcAft>
              <a:buSzPts val="1800"/>
              <a:buChar char="•"/>
              <a:defRPr i="0" u="none" cap="none" strike="noStrike"/>
            </a:lvl6pPr>
            <a:lvl7pPr indent="-342900" lvl="6" marL="3200400" marR="0" rtl="0" algn="l">
              <a:lnSpc>
                <a:spcPct val="100000"/>
              </a:lnSpc>
              <a:spcBef>
                <a:spcPts val="0"/>
              </a:spcBef>
              <a:spcAft>
                <a:spcPts val="0"/>
              </a:spcAft>
              <a:buSzPts val="1800"/>
              <a:buChar char="•"/>
              <a:defRPr i="0" u="none" cap="none" strike="noStrike"/>
            </a:lvl7pPr>
            <a:lvl8pPr indent="-342900" lvl="7" marL="3657600" marR="0" rtl="0" algn="l">
              <a:lnSpc>
                <a:spcPct val="100000"/>
              </a:lnSpc>
              <a:spcBef>
                <a:spcPts val="0"/>
              </a:spcBef>
              <a:spcAft>
                <a:spcPts val="0"/>
              </a:spcAft>
              <a:buSzPts val="1800"/>
              <a:buChar char="•"/>
              <a:defRPr i="0" u="none" cap="none" strike="noStrike"/>
            </a:lvl8pPr>
            <a:lvl9pPr indent="-342900" lvl="8" marL="4114800" marR="0" rtl="0" algn="l">
              <a:lnSpc>
                <a:spcPct val="100000"/>
              </a:lnSpc>
              <a:spcBef>
                <a:spcPts val="0"/>
              </a:spcBef>
              <a:spcAft>
                <a:spcPts val="0"/>
              </a:spcAft>
              <a:buSzPts val="1800"/>
              <a:buChar char="•"/>
              <a:defRPr i="0" u="none" cap="none" strike="noStrike"/>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Small Pic">
  <p:cSld name="2 Column, Small Pic">
    <p:spTree>
      <p:nvGrpSpPr>
        <p:cNvPr id="277" name="Shape 277"/>
        <p:cNvGrpSpPr/>
        <p:nvPr/>
      </p:nvGrpSpPr>
      <p:grpSpPr>
        <a:xfrm>
          <a:off x="0" y="0"/>
          <a:ext cx="0" cy="0"/>
          <a:chOff x="0" y="0"/>
          <a:chExt cx="0" cy="0"/>
        </a:xfrm>
      </p:grpSpPr>
      <p:sp>
        <p:nvSpPr>
          <p:cNvPr id="278" name="Google Shape;278;p48"/>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rtl="0" algn="ctr">
              <a:lnSpc>
                <a:spcPct val="100000"/>
              </a:lnSpc>
              <a:spcBef>
                <a:spcPts val="0"/>
              </a:spcBef>
              <a:spcAft>
                <a:spcPts val="0"/>
              </a:spcAft>
              <a:buSzPts val="1400"/>
              <a:buFont typeface="Arial"/>
              <a:buNone/>
              <a:defRPr sz="1800"/>
            </a:lvl2pPr>
            <a:lvl3pPr lvl="2" rtl="0" algn="ctr">
              <a:lnSpc>
                <a:spcPct val="100000"/>
              </a:lnSpc>
              <a:spcBef>
                <a:spcPts val="0"/>
              </a:spcBef>
              <a:spcAft>
                <a:spcPts val="0"/>
              </a:spcAft>
              <a:buSzPts val="1400"/>
              <a:buFont typeface="Arial"/>
              <a:buNone/>
              <a:defRPr sz="1800"/>
            </a:lvl3pPr>
            <a:lvl4pPr lvl="3" rtl="0" algn="ctr">
              <a:lnSpc>
                <a:spcPct val="100000"/>
              </a:lnSpc>
              <a:spcBef>
                <a:spcPts val="0"/>
              </a:spcBef>
              <a:spcAft>
                <a:spcPts val="0"/>
              </a:spcAft>
              <a:buSzPts val="1400"/>
              <a:buFont typeface="Arial"/>
              <a:buNone/>
              <a:defRPr sz="1800"/>
            </a:lvl4pPr>
            <a:lvl5pPr lvl="4" rtl="0" algn="ctr">
              <a:lnSpc>
                <a:spcPct val="100000"/>
              </a:lnSpc>
              <a:spcBef>
                <a:spcPts val="0"/>
              </a:spcBef>
              <a:spcAft>
                <a:spcPts val="0"/>
              </a:spcAft>
              <a:buSzPts val="1400"/>
              <a:buFont typeface="Arial"/>
              <a:buNone/>
              <a:defRPr sz="1800"/>
            </a:lvl5pPr>
            <a:lvl6pPr lvl="5" rtl="0" algn="ctr">
              <a:lnSpc>
                <a:spcPct val="100000"/>
              </a:lnSpc>
              <a:spcBef>
                <a:spcPts val="0"/>
              </a:spcBef>
              <a:spcAft>
                <a:spcPts val="0"/>
              </a:spcAft>
              <a:buSzPts val="1400"/>
              <a:buFont typeface="Arial"/>
              <a:buNone/>
              <a:defRPr sz="1800"/>
            </a:lvl6pPr>
            <a:lvl7pPr lvl="6" rtl="0" algn="ctr">
              <a:lnSpc>
                <a:spcPct val="100000"/>
              </a:lnSpc>
              <a:spcBef>
                <a:spcPts val="0"/>
              </a:spcBef>
              <a:spcAft>
                <a:spcPts val="0"/>
              </a:spcAft>
              <a:buSzPts val="1400"/>
              <a:buFont typeface="Arial"/>
              <a:buNone/>
              <a:defRPr sz="1800"/>
            </a:lvl7pPr>
            <a:lvl8pPr lvl="7" rtl="0" algn="ctr">
              <a:lnSpc>
                <a:spcPct val="100000"/>
              </a:lnSpc>
              <a:spcBef>
                <a:spcPts val="0"/>
              </a:spcBef>
              <a:spcAft>
                <a:spcPts val="0"/>
              </a:spcAft>
              <a:buSzPts val="1400"/>
              <a:buFont typeface="Arial"/>
              <a:buNone/>
              <a:defRPr sz="1800"/>
            </a:lvl8pPr>
            <a:lvl9pPr lvl="8" rtl="0" algn="ctr">
              <a:lnSpc>
                <a:spcPct val="100000"/>
              </a:lnSpc>
              <a:spcBef>
                <a:spcPts val="0"/>
              </a:spcBef>
              <a:spcAft>
                <a:spcPts val="0"/>
              </a:spcAft>
              <a:buSzPts val="1400"/>
              <a:buFont typeface="Arial"/>
              <a:buNone/>
              <a:defRPr sz="1800"/>
            </a:lvl9pPr>
          </a:lstStyle>
          <a:p/>
        </p:txBody>
      </p:sp>
      <p:sp>
        <p:nvSpPr>
          <p:cNvPr id="279" name="Google Shape;279;p48"/>
          <p:cNvSpPr/>
          <p:nvPr>
            <p:ph idx="2" type="pic"/>
          </p:nvPr>
        </p:nvSpPr>
        <p:spPr>
          <a:xfrm>
            <a:off x="4953000" y="914400"/>
            <a:ext cx="3733800" cy="1485900"/>
          </a:xfrm>
          <a:prstGeom prst="rect">
            <a:avLst/>
          </a:prstGeom>
          <a:solidFill>
            <a:srgbClr val="F2F2F2"/>
          </a:solidFill>
          <a:ln>
            <a:noFill/>
          </a:ln>
        </p:spPr>
      </p:sp>
      <p:sp>
        <p:nvSpPr>
          <p:cNvPr id="280" name="Google Shape;280;p48"/>
          <p:cNvSpPr txBox="1"/>
          <p:nvPr>
            <p:ph idx="1" type="body"/>
          </p:nvPr>
        </p:nvSpPr>
        <p:spPr>
          <a:xfrm>
            <a:off x="752887"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1" name="Google Shape;281;p48"/>
          <p:cNvSpPr txBox="1"/>
          <p:nvPr>
            <p:ph idx="3" type="body"/>
          </p:nvPr>
        </p:nvSpPr>
        <p:spPr>
          <a:xfrm>
            <a:off x="4953000" y="2571750"/>
            <a:ext cx="3742800" cy="20574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p:cSld name="1 Column, Tall Pic Right">
    <p:spTree>
      <p:nvGrpSpPr>
        <p:cNvPr id="282" name="Shape 282"/>
        <p:cNvGrpSpPr/>
        <p:nvPr/>
      </p:nvGrpSpPr>
      <p:grpSpPr>
        <a:xfrm>
          <a:off x="0" y="0"/>
          <a:ext cx="0" cy="0"/>
          <a:chOff x="0" y="0"/>
          <a:chExt cx="0" cy="0"/>
        </a:xfrm>
      </p:grpSpPr>
      <p:sp>
        <p:nvSpPr>
          <p:cNvPr id="283" name="Google Shape;283;p49"/>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rtl="0" algn="ctr">
              <a:lnSpc>
                <a:spcPct val="100000"/>
              </a:lnSpc>
              <a:spcBef>
                <a:spcPts val="0"/>
              </a:spcBef>
              <a:spcAft>
                <a:spcPts val="0"/>
              </a:spcAft>
              <a:buSzPts val="1400"/>
              <a:buFont typeface="Arial"/>
              <a:buNone/>
              <a:defRPr sz="1800"/>
            </a:lvl2pPr>
            <a:lvl3pPr lvl="2" rtl="0" algn="ctr">
              <a:lnSpc>
                <a:spcPct val="100000"/>
              </a:lnSpc>
              <a:spcBef>
                <a:spcPts val="0"/>
              </a:spcBef>
              <a:spcAft>
                <a:spcPts val="0"/>
              </a:spcAft>
              <a:buSzPts val="1400"/>
              <a:buFont typeface="Arial"/>
              <a:buNone/>
              <a:defRPr sz="1800"/>
            </a:lvl3pPr>
            <a:lvl4pPr lvl="3" rtl="0" algn="ctr">
              <a:lnSpc>
                <a:spcPct val="100000"/>
              </a:lnSpc>
              <a:spcBef>
                <a:spcPts val="0"/>
              </a:spcBef>
              <a:spcAft>
                <a:spcPts val="0"/>
              </a:spcAft>
              <a:buSzPts val="1400"/>
              <a:buFont typeface="Arial"/>
              <a:buNone/>
              <a:defRPr sz="1800"/>
            </a:lvl4pPr>
            <a:lvl5pPr lvl="4" rtl="0" algn="ctr">
              <a:lnSpc>
                <a:spcPct val="100000"/>
              </a:lnSpc>
              <a:spcBef>
                <a:spcPts val="0"/>
              </a:spcBef>
              <a:spcAft>
                <a:spcPts val="0"/>
              </a:spcAft>
              <a:buSzPts val="1400"/>
              <a:buFont typeface="Arial"/>
              <a:buNone/>
              <a:defRPr sz="1800"/>
            </a:lvl5pPr>
            <a:lvl6pPr lvl="5" rtl="0" algn="ctr">
              <a:lnSpc>
                <a:spcPct val="100000"/>
              </a:lnSpc>
              <a:spcBef>
                <a:spcPts val="0"/>
              </a:spcBef>
              <a:spcAft>
                <a:spcPts val="0"/>
              </a:spcAft>
              <a:buSzPts val="1400"/>
              <a:buFont typeface="Arial"/>
              <a:buNone/>
              <a:defRPr sz="1800"/>
            </a:lvl6pPr>
            <a:lvl7pPr lvl="6" rtl="0" algn="ctr">
              <a:lnSpc>
                <a:spcPct val="100000"/>
              </a:lnSpc>
              <a:spcBef>
                <a:spcPts val="0"/>
              </a:spcBef>
              <a:spcAft>
                <a:spcPts val="0"/>
              </a:spcAft>
              <a:buSzPts val="1400"/>
              <a:buFont typeface="Arial"/>
              <a:buNone/>
              <a:defRPr sz="1800"/>
            </a:lvl7pPr>
            <a:lvl8pPr lvl="7" rtl="0" algn="ctr">
              <a:lnSpc>
                <a:spcPct val="100000"/>
              </a:lnSpc>
              <a:spcBef>
                <a:spcPts val="0"/>
              </a:spcBef>
              <a:spcAft>
                <a:spcPts val="0"/>
              </a:spcAft>
              <a:buSzPts val="1400"/>
              <a:buFont typeface="Arial"/>
              <a:buNone/>
              <a:defRPr sz="1800"/>
            </a:lvl8pPr>
            <a:lvl9pPr lvl="8" rtl="0" algn="ctr">
              <a:lnSpc>
                <a:spcPct val="100000"/>
              </a:lnSpc>
              <a:spcBef>
                <a:spcPts val="0"/>
              </a:spcBef>
              <a:spcAft>
                <a:spcPts val="0"/>
              </a:spcAft>
              <a:buSzPts val="1400"/>
              <a:buFont typeface="Arial"/>
              <a:buNone/>
              <a:defRPr sz="1800"/>
            </a:lvl9pPr>
          </a:lstStyle>
          <a:p/>
        </p:txBody>
      </p:sp>
      <p:sp>
        <p:nvSpPr>
          <p:cNvPr id="284" name="Google Shape;284;p49"/>
          <p:cNvSpPr/>
          <p:nvPr>
            <p:ph idx="2" type="pic"/>
          </p:nvPr>
        </p:nvSpPr>
        <p:spPr>
          <a:xfrm>
            <a:off x="6096000" y="914400"/>
            <a:ext cx="2590800" cy="3714900"/>
          </a:xfrm>
          <a:prstGeom prst="rect">
            <a:avLst/>
          </a:prstGeom>
          <a:solidFill>
            <a:srgbClr val="F2F2F2"/>
          </a:solidFill>
          <a:ln>
            <a:noFill/>
          </a:ln>
        </p:spPr>
      </p:sp>
      <p:sp>
        <p:nvSpPr>
          <p:cNvPr id="285" name="Google Shape;285;p49"/>
          <p:cNvSpPr txBox="1"/>
          <p:nvPr>
            <p:ph idx="1" type="body"/>
          </p:nvPr>
        </p:nvSpPr>
        <p:spPr>
          <a:xfrm>
            <a:off x="752887"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Left">
  <p:cSld name="1 Column, Tall Pic Left">
    <p:spTree>
      <p:nvGrpSpPr>
        <p:cNvPr id="286" name="Shape 286"/>
        <p:cNvGrpSpPr/>
        <p:nvPr/>
      </p:nvGrpSpPr>
      <p:grpSpPr>
        <a:xfrm>
          <a:off x="0" y="0"/>
          <a:ext cx="0" cy="0"/>
          <a:chOff x="0" y="0"/>
          <a:chExt cx="0" cy="0"/>
        </a:xfrm>
      </p:grpSpPr>
      <p:sp>
        <p:nvSpPr>
          <p:cNvPr id="287" name="Google Shape;287;p50"/>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rtl="0" algn="ctr">
              <a:lnSpc>
                <a:spcPct val="100000"/>
              </a:lnSpc>
              <a:spcBef>
                <a:spcPts val="0"/>
              </a:spcBef>
              <a:spcAft>
                <a:spcPts val="0"/>
              </a:spcAft>
              <a:buSzPts val="1400"/>
              <a:buFont typeface="Arial"/>
              <a:buNone/>
              <a:defRPr sz="1800"/>
            </a:lvl2pPr>
            <a:lvl3pPr lvl="2" rtl="0" algn="ctr">
              <a:lnSpc>
                <a:spcPct val="100000"/>
              </a:lnSpc>
              <a:spcBef>
                <a:spcPts val="0"/>
              </a:spcBef>
              <a:spcAft>
                <a:spcPts val="0"/>
              </a:spcAft>
              <a:buSzPts val="1400"/>
              <a:buFont typeface="Arial"/>
              <a:buNone/>
              <a:defRPr sz="1800"/>
            </a:lvl3pPr>
            <a:lvl4pPr lvl="3" rtl="0" algn="ctr">
              <a:lnSpc>
                <a:spcPct val="100000"/>
              </a:lnSpc>
              <a:spcBef>
                <a:spcPts val="0"/>
              </a:spcBef>
              <a:spcAft>
                <a:spcPts val="0"/>
              </a:spcAft>
              <a:buSzPts val="1400"/>
              <a:buFont typeface="Arial"/>
              <a:buNone/>
              <a:defRPr sz="1800"/>
            </a:lvl4pPr>
            <a:lvl5pPr lvl="4" rtl="0" algn="ctr">
              <a:lnSpc>
                <a:spcPct val="100000"/>
              </a:lnSpc>
              <a:spcBef>
                <a:spcPts val="0"/>
              </a:spcBef>
              <a:spcAft>
                <a:spcPts val="0"/>
              </a:spcAft>
              <a:buSzPts val="1400"/>
              <a:buFont typeface="Arial"/>
              <a:buNone/>
              <a:defRPr sz="1800"/>
            </a:lvl5pPr>
            <a:lvl6pPr lvl="5" rtl="0" algn="ctr">
              <a:lnSpc>
                <a:spcPct val="100000"/>
              </a:lnSpc>
              <a:spcBef>
                <a:spcPts val="0"/>
              </a:spcBef>
              <a:spcAft>
                <a:spcPts val="0"/>
              </a:spcAft>
              <a:buSzPts val="1400"/>
              <a:buFont typeface="Arial"/>
              <a:buNone/>
              <a:defRPr sz="1800"/>
            </a:lvl6pPr>
            <a:lvl7pPr lvl="6" rtl="0" algn="ctr">
              <a:lnSpc>
                <a:spcPct val="100000"/>
              </a:lnSpc>
              <a:spcBef>
                <a:spcPts val="0"/>
              </a:spcBef>
              <a:spcAft>
                <a:spcPts val="0"/>
              </a:spcAft>
              <a:buSzPts val="1400"/>
              <a:buFont typeface="Arial"/>
              <a:buNone/>
              <a:defRPr sz="1800"/>
            </a:lvl7pPr>
            <a:lvl8pPr lvl="7" rtl="0" algn="ctr">
              <a:lnSpc>
                <a:spcPct val="100000"/>
              </a:lnSpc>
              <a:spcBef>
                <a:spcPts val="0"/>
              </a:spcBef>
              <a:spcAft>
                <a:spcPts val="0"/>
              </a:spcAft>
              <a:buSzPts val="1400"/>
              <a:buFont typeface="Arial"/>
              <a:buNone/>
              <a:defRPr sz="1800"/>
            </a:lvl8pPr>
            <a:lvl9pPr lvl="8" rtl="0" algn="ctr">
              <a:lnSpc>
                <a:spcPct val="100000"/>
              </a:lnSpc>
              <a:spcBef>
                <a:spcPts val="0"/>
              </a:spcBef>
              <a:spcAft>
                <a:spcPts val="0"/>
              </a:spcAft>
              <a:buSzPts val="1400"/>
              <a:buFont typeface="Arial"/>
              <a:buNone/>
              <a:defRPr sz="1800"/>
            </a:lvl9pPr>
          </a:lstStyle>
          <a:p/>
        </p:txBody>
      </p:sp>
      <p:sp>
        <p:nvSpPr>
          <p:cNvPr id="288" name="Google Shape;288;p50"/>
          <p:cNvSpPr/>
          <p:nvPr>
            <p:ph idx="2" type="pic"/>
          </p:nvPr>
        </p:nvSpPr>
        <p:spPr>
          <a:xfrm>
            <a:off x="762000" y="914400"/>
            <a:ext cx="2590800" cy="3714900"/>
          </a:xfrm>
          <a:prstGeom prst="rect">
            <a:avLst/>
          </a:prstGeom>
          <a:solidFill>
            <a:srgbClr val="F2F2F2"/>
          </a:solidFill>
          <a:ln>
            <a:noFill/>
          </a:ln>
        </p:spPr>
      </p:sp>
      <p:sp>
        <p:nvSpPr>
          <p:cNvPr id="289" name="Google Shape;289;p50"/>
          <p:cNvSpPr txBox="1"/>
          <p:nvPr>
            <p:ph idx="1" type="body"/>
          </p:nvPr>
        </p:nvSpPr>
        <p:spPr>
          <a:xfrm>
            <a:off x="3505200"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Top">
  <p:cSld name="1 Column, Wide Pic Top">
    <p:spTree>
      <p:nvGrpSpPr>
        <p:cNvPr id="290" name="Shape 290"/>
        <p:cNvGrpSpPr/>
        <p:nvPr/>
      </p:nvGrpSpPr>
      <p:grpSpPr>
        <a:xfrm>
          <a:off x="0" y="0"/>
          <a:ext cx="0" cy="0"/>
          <a:chOff x="0" y="0"/>
          <a:chExt cx="0" cy="0"/>
        </a:xfrm>
      </p:grpSpPr>
      <p:sp>
        <p:nvSpPr>
          <p:cNvPr id="291" name="Google Shape;291;p51"/>
          <p:cNvSpPr/>
          <p:nvPr>
            <p:ph idx="2" type="pic"/>
          </p:nvPr>
        </p:nvSpPr>
        <p:spPr>
          <a:xfrm>
            <a:off x="762000" y="914400"/>
            <a:ext cx="7921800" cy="1314600"/>
          </a:xfrm>
          <a:prstGeom prst="rect">
            <a:avLst/>
          </a:prstGeom>
          <a:solidFill>
            <a:srgbClr val="F2F2F2"/>
          </a:solidFill>
          <a:ln>
            <a:noFill/>
          </a:ln>
        </p:spPr>
      </p:sp>
      <p:sp>
        <p:nvSpPr>
          <p:cNvPr id="292" name="Google Shape;292;p51"/>
          <p:cNvSpPr txBox="1"/>
          <p:nvPr>
            <p:ph idx="1" type="body"/>
          </p:nvPr>
        </p:nvSpPr>
        <p:spPr>
          <a:xfrm>
            <a:off x="752887" y="2343150"/>
            <a:ext cx="7933800" cy="22860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3" name="Google Shape;293;p51"/>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rtl="0" algn="ctr">
              <a:lnSpc>
                <a:spcPct val="100000"/>
              </a:lnSpc>
              <a:spcBef>
                <a:spcPts val="0"/>
              </a:spcBef>
              <a:spcAft>
                <a:spcPts val="0"/>
              </a:spcAft>
              <a:buSzPts val="1400"/>
              <a:buFont typeface="Arial"/>
              <a:buNone/>
              <a:defRPr sz="1800"/>
            </a:lvl2pPr>
            <a:lvl3pPr lvl="2" rtl="0" algn="ctr">
              <a:lnSpc>
                <a:spcPct val="100000"/>
              </a:lnSpc>
              <a:spcBef>
                <a:spcPts val="0"/>
              </a:spcBef>
              <a:spcAft>
                <a:spcPts val="0"/>
              </a:spcAft>
              <a:buSzPts val="1400"/>
              <a:buFont typeface="Arial"/>
              <a:buNone/>
              <a:defRPr sz="1800"/>
            </a:lvl3pPr>
            <a:lvl4pPr lvl="3" rtl="0" algn="ctr">
              <a:lnSpc>
                <a:spcPct val="100000"/>
              </a:lnSpc>
              <a:spcBef>
                <a:spcPts val="0"/>
              </a:spcBef>
              <a:spcAft>
                <a:spcPts val="0"/>
              </a:spcAft>
              <a:buSzPts val="1400"/>
              <a:buFont typeface="Arial"/>
              <a:buNone/>
              <a:defRPr sz="1800"/>
            </a:lvl4pPr>
            <a:lvl5pPr lvl="4" rtl="0" algn="ctr">
              <a:lnSpc>
                <a:spcPct val="100000"/>
              </a:lnSpc>
              <a:spcBef>
                <a:spcPts val="0"/>
              </a:spcBef>
              <a:spcAft>
                <a:spcPts val="0"/>
              </a:spcAft>
              <a:buSzPts val="1400"/>
              <a:buFont typeface="Arial"/>
              <a:buNone/>
              <a:defRPr sz="1800"/>
            </a:lvl5pPr>
            <a:lvl6pPr lvl="5" rtl="0" algn="ctr">
              <a:lnSpc>
                <a:spcPct val="100000"/>
              </a:lnSpc>
              <a:spcBef>
                <a:spcPts val="0"/>
              </a:spcBef>
              <a:spcAft>
                <a:spcPts val="0"/>
              </a:spcAft>
              <a:buSzPts val="1400"/>
              <a:buFont typeface="Arial"/>
              <a:buNone/>
              <a:defRPr sz="1800"/>
            </a:lvl6pPr>
            <a:lvl7pPr lvl="6" rtl="0" algn="ctr">
              <a:lnSpc>
                <a:spcPct val="100000"/>
              </a:lnSpc>
              <a:spcBef>
                <a:spcPts val="0"/>
              </a:spcBef>
              <a:spcAft>
                <a:spcPts val="0"/>
              </a:spcAft>
              <a:buSzPts val="1400"/>
              <a:buFont typeface="Arial"/>
              <a:buNone/>
              <a:defRPr sz="1800"/>
            </a:lvl7pPr>
            <a:lvl8pPr lvl="7" rtl="0" algn="ctr">
              <a:lnSpc>
                <a:spcPct val="100000"/>
              </a:lnSpc>
              <a:spcBef>
                <a:spcPts val="0"/>
              </a:spcBef>
              <a:spcAft>
                <a:spcPts val="0"/>
              </a:spcAft>
              <a:buSzPts val="1400"/>
              <a:buFont typeface="Arial"/>
              <a:buNone/>
              <a:defRPr sz="1800"/>
            </a:lvl8pPr>
            <a:lvl9pPr lvl="8" rtl="0" algn="ctr">
              <a:lnSpc>
                <a:spcPct val="100000"/>
              </a:lnSpc>
              <a:spcBef>
                <a:spcPts val="0"/>
              </a:spcBef>
              <a:spcAft>
                <a:spcPts val="0"/>
              </a:spcAft>
              <a:buSzPts val="1400"/>
              <a:buFont typeface="Arial"/>
              <a:buNone/>
              <a:defRPr sz="1800"/>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Bottom">
  <p:cSld name="1 Column, Wide Pic Bottom">
    <p:spTree>
      <p:nvGrpSpPr>
        <p:cNvPr id="294" name="Shape 294"/>
        <p:cNvGrpSpPr/>
        <p:nvPr/>
      </p:nvGrpSpPr>
      <p:grpSpPr>
        <a:xfrm>
          <a:off x="0" y="0"/>
          <a:ext cx="0" cy="0"/>
          <a:chOff x="0" y="0"/>
          <a:chExt cx="0" cy="0"/>
        </a:xfrm>
      </p:grpSpPr>
      <p:sp>
        <p:nvSpPr>
          <p:cNvPr id="295" name="Google Shape;295;p52"/>
          <p:cNvSpPr/>
          <p:nvPr>
            <p:ph idx="2" type="pic"/>
          </p:nvPr>
        </p:nvSpPr>
        <p:spPr>
          <a:xfrm>
            <a:off x="762000" y="3314700"/>
            <a:ext cx="7921800" cy="1314600"/>
          </a:xfrm>
          <a:prstGeom prst="rect">
            <a:avLst/>
          </a:prstGeom>
          <a:solidFill>
            <a:srgbClr val="F2F2F2"/>
          </a:solidFill>
          <a:ln>
            <a:noFill/>
          </a:ln>
        </p:spPr>
      </p:sp>
      <p:sp>
        <p:nvSpPr>
          <p:cNvPr id="296" name="Google Shape;296;p52"/>
          <p:cNvSpPr txBox="1"/>
          <p:nvPr>
            <p:ph idx="1" type="body"/>
          </p:nvPr>
        </p:nvSpPr>
        <p:spPr>
          <a:xfrm>
            <a:off x="752887" y="914400"/>
            <a:ext cx="7933800" cy="22860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7" name="Google Shape;297;p52"/>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rtl="0" algn="ctr">
              <a:lnSpc>
                <a:spcPct val="100000"/>
              </a:lnSpc>
              <a:spcBef>
                <a:spcPts val="0"/>
              </a:spcBef>
              <a:spcAft>
                <a:spcPts val="0"/>
              </a:spcAft>
              <a:buSzPts val="1400"/>
              <a:buFont typeface="Arial"/>
              <a:buNone/>
              <a:defRPr sz="1800"/>
            </a:lvl2pPr>
            <a:lvl3pPr lvl="2" rtl="0" algn="ctr">
              <a:lnSpc>
                <a:spcPct val="100000"/>
              </a:lnSpc>
              <a:spcBef>
                <a:spcPts val="0"/>
              </a:spcBef>
              <a:spcAft>
                <a:spcPts val="0"/>
              </a:spcAft>
              <a:buSzPts val="1400"/>
              <a:buFont typeface="Arial"/>
              <a:buNone/>
              <a:defRPr sz="1800"/>
            </a:lvl3pPr>
            <a:lvl4pPr lvl="3" rtl="0" algn="ctr">
              <a:lnSpc>
                <a:spcPct val="100000"/>
              </a:lnSpc>
              <a:spcBef>
                <a:spcPts val="0"/>
              </a:spcBef>
              <a:spcAft>
                <a:spcPts val="0"/>
              </a:spcAft>
              <a:buSzPts val="1400"/>
              <a:buFont typeface="Arial"/>
              <a:buNone/>
              <a:defRPr sz="1800"/>
            </a:lvl4pPr>
            <a:lvl5pPr lvl="4" rtl="0" algn="ctr">
              <a:lnSpc>
                <a:spcPct val="100000"/>
              </a:lnSpc>
              <a:spcBef>
                <a:spcPts val="0"/>
              </a:spcBef>
              <a:spcAft>
                <a:spcPts val="0"/>
              </a:spcAft>
              <a:buSzPts val="1400"/>
              <a:buFont typeface="Arial"/>
              <a:buNone/>
              <a:defRPr sz="1800"/>
            </a:lvl5pPr>
            <a:lvl6pPr lvl="5" rtl="0" algn="ctr">
              <a:lnSpc>
                <a:spcPct val="100000"/>
              </a:lnSpc>
              <a:spcBef>
                <a:spcPts val="0"/>
              </a:spcBef>
              <a:spcAft>
                <a:spcPts val="0"/>
              </a:spcAft>
              <a:buSzPts val="1400"/>
              <a:buFont typeface="Arial"/>
              <a:buNone/>
              <a:defRPr sz="1800"/>
            </a:lvl6pPr>
            <a:lvl7pPr lvl="6" rtl="0" algn="ctr">
              <a:lnSpc>
                <a:spcPct val="100000"/>
              </a:lnSpc>
              <a:spcBef>
                <a:spcPts val="0"/>
              </a:spcBef>
              <a:spcAft>
                <a:spcPts val="0"/>
              </a:spcAft>
              <a:buSzPts val="1400"/>
              <a:buFont typeface="Arial"/>
              <a:buNone/>
              <a:defRPr sz="1800"/>
            </a:lvl7pPr>
            <a:lvl8pPr lvl="7" rtl="0" algn="ctr">
              <a:lnSpc>
                <a:spcPct val="100000"/>
              </a:lnSpc>
              <a:spcBef>
                <a:spcPts val="0"/>
              </a:spcBef>
              <a:spcAft>
                <a:spcPts val="0"/>
              </a:spcAft>
              <a:buSzPts val="1400"/>
              <a:buFont typeface="Arial"/>
              <a:buNone/>
              <a:defRPr sz="1800"/>
            </a:lvl8pPr>
            <a:lvl9pPr lvl="8" rtl="0" algn="ctr">
              <a:lnSpc>
                <a:spcPct val="100000"/>
              </a:lnSpc>
              <a:spcBef>
                <a:spcPts val="0"/>
              </a:spcBef>
              <a:spcAft>
                <a:spcPts val="0"/>
              </a:spcAft>
              <a:buSzPts val="1400"/>
              <a:buFont typeface="Arial"/>
              <a:buNone/>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Left">
  <p:cSld name="1 Column, Tall Pic Left">
    <p:spTree>
      <p:nvGrpSpPr>
        <p:cNvPr id="46" name="Shape 46"/>
        <p:cNvGrpSpPr/>
        <p:nvPr/>
      </p:nvGrpSpPr>
      <p:grpSpPr>
        <a:xfrm>
          <a:off x="0" y="0"/>
          <a:ext cx="0" cy="0"/>
          <a:chOff x="0" y="0"/>
          <a:chExt cx="0" cy="0"/>
        </a:xfrm>
      </p:grpSpPr>
      <p:sp>
        <p:nvSpPr>
          <p:cNvPr id="47" name="Google Shape;47;p6"/>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48" name="Google Shape;48;p6"/>
          <p:cNvSpPr/>
          <p:nvPr>
            <p:ph idx="2" type="pic"/>
          </p:nvPr>
        </p:nvSpPr>
        <p:spPr>
          <a:xfrm>
            <a:off x="762000" y="914400"/>
            <a:ext cx="2590800" cy="3714900"/>
          </a:xfrm>
          <a:prstGeom prst="rect">
            <a:avLst/>
          </a:prstGeom>
          <a:solidFill>
            <a:srgbClr val="F2F2F2"/>
          </a:solidFill>
          <a:ln>
            <a:noFill/>
          </a:ln>
        </p:spPr>
      </p:sp>
      <p:sp>
        <p:nvSpPr>
          <p:cNvPr id="49" name="Google Shape;49;p6"/>
          <p:cNvSpPr txBox="1"/>
          <p:nvPr>
            <p:ph idx="1" type="body"/>
          </p:nvPr>
        </p:nvSpPr>
        <p:spPr>
          <a:xfrm>
            <a:off x="3505200"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2 Column">
    <p:spTree>
      <p:nvGrpSpPr>
        <p:cNvPr id="298" name="Shape 298"/>
        <p:cNvGrpSpPr/>
        <p:nvPr/>
      </p:nvGrpSpPr>
      <p:grpSpPr>
        <a:xfrm>
          <a:off x="0" y="0"/>
          <a:ext cx="0" cy="0"/>
          <a:chOff x="0" y="0"/>
          <a:chExt cx="0" cy="0"/>
        </a:xfrm>
      </p:grpSpPr>
      <p:sp>
        <p:nvSpPr>
          <p:cNvPr id="299" name="Google Shape;299;p53"/>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rtl="0" algn="ctr">
              <a:lnSpc>
                <a:spcPct val="100000"/>
              </a:lnSpc>
              <a:spcBef>
                <a:spcPts val="0"/>
              </a:spcBef>
              <a:spcAft>
                <a:spcPts val="0"/>
              </a:spcAft>
              <a:buSzPts val="1400"/>
              <a:buFont typeface="Arial"/>
              <a:buNone/>
              <a:defRPr sz="1800"/>
            </a:lvl2pPr>
            <a:lvl3pPr lvl="2" rtl="0" algn="ctr">
              <a:lnSpc>
                <a:spcPct val="100000"/>
              </a:lnSpc>
              <a:spcBef>
                <a:spcPts val="0"/>
              </a:spcBef>
              <a:spcAft>
                <a:spcPts val="0"/>
              </a:spcAft>
              <a:buSzPts val="1400"/>
              <a:buFont typeface="Arial"/>
              <a:buNone/>
              <a:defRPr sz="1800"/>
            </a:lvl3pPr>
            <a:lvl4pPr lvl="3" rtl="0" algn="ctr">
              <a:lnSpc>
                <a:spcPct val="100000"/>
              </a:lnSpc>
              <a:spcBef>
                <a:spcPts val="0"/>
              </a:spcBef>
              <a:spcAft>
                <a:spcPts val="0"/>
              </a:spcAft>
              <a:buSzPts val="1400"/>
              <a:buFont typeface="Arial"/>
              <a:buNone/>
              <a:defRPr sz="1800"/>
            </a:lvl4pPr>
            <a:lvl5pPr lvl="4" rtl="0" algn="ctr">
              <a:lnSpc>
                <a:spcPct val="100000"/>
              </a:lnSpc>
              <a:spcBef>
                <a:spcPts val="0"/>
              </a:spcBef>
              <a:spcAft>
                <a:spcPts val="0"/>
              </a:spcAft>
              <a:buSzPts val="1400"/>
              <a:buFont typeface="Arial"/>
              <a:buNone/>
              <a:defRPr sz="1800"/>
            </a:lvl5pPr>
            <a:lvl6pPr lvl="5" rtl="0" algn="ctr">
              <a:lnSpc>
                <a:spcPct val="100000"/>
              </a:lnSpc>
              <a:spcBef>
                <a:spcPts val="0"/>
              </a:spcBef>
              <a:spcAft>
                <a:spcPts val="0"/>
              </a:spcAft>
              <a:buSzPts val="1400"/>
              <a:buFont typeface="Arial"/>
              <a:buNone/>
              <a:defRPr sz="1800"/>
            </a:lvl6pPr>
            <a:lvl7pPr lvl="6" rtl="0" algn="ctr">
              <a:lnSpc>
                <a:spcPct val="100000"/>
              </a:lnSpc>
              <a:spcBef>
                <a:spcPts val="0"/>
              </a:spcBef>
              <a:spcAft>
                <a:spcPts val="0"/>
              </a:spcAft>
              <a:buSzPts val="1400"/>
              <a:buFont typeface="Arial"/>
              <a:buNone/>
              <a:defRPr sz="1800"/>
            </a:lvl7pPr>
            <a:lvl8pPr lvl="7" rtl="0" algn="ctr">
              <a:lnSpc>
                <a:spcPct val="100000"/>
              </a:lnSpc>
              <a:spcBef>
                <a:spcPts val="0"/>
              </a:spcBef>
              <a:spcAft>
                <a:spcPts val="0"/>
              </a:spcAft>
              <a:buSzPts val="1400"/>
              <a:buFont typeface="Arial"/>
              <a:buNone/>
              <a:defRPr sz="1800"/>
            </a:lvl8pPr>
            <a:lvl9pPr lvl="8" rtl="0" algn="ctr">
              <a:lnSpc>
                <a:spcPct val="100000"/>
              </a:lnSpc>
              <a:spcBef>
                <a:spcPts val="0"/>
              </a:spcBef>
              <a:spcAft>
                <a:spcPts val="0"/>
              </a:spcAft>
              <a:buSzPts val="1400"/>
              <a:buFont typeface="Arial"/>
              <a:buNone/>
              <a:defRPr sz="1800"/>
            </a:lvl9pPr>
          </a:lstStyle>
          <a:p/>
        </p:txBody>
      </p:sp>
      <p:sp>
        <p:nvSpPr>
          <p:cNvPr id="300" name="Google Shape;300;p53"/>
          <p:cNvSpPr txBox="1"/>
          <p:nvPr>
            <p:ph idx="1" type="body"/>
          </p:nvPr>
        </p:nvSpPr>
        <p:spPr>
          <a:xfrm>
            <a:off x="762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1" name="Google Shape;301;p53"/>
          <p:cNvSpPr txBox="1"/>
          <p:nvPr>
            <p:ph idx="2" type="body"/>
          </p:nvPr>
        </p:nvSpPr>
        <p:spPr>
          <a:xfrm>
            <a:off x="4953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2 Pic">
  <p:cSld name="2 Column, 2 Pic">
    <p:spTree>
      <p:nvGrpSpPr>
        <p:cNvPr id="302" name="Shape 302"/>
        <p:cNvGrpSpPr/>
        <p:nvPr/>
      </p:nvGrpSpPr>
      <p:grpSpPr>
        <a:xfrm>
          <a:off x="0" y="0"/>
          <a:ext cx="0" cy="0"/>
          <a:chOff x="0" y="0"/>
          <a:chExt cx="0" cy="0"/>
        </a:xfrm>
      </p:grpSpPr>
      <p:sp>
        <p:nvSpPr>
          <p:cNvPr id="303" name="Google Shape;303;p54"/>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rtl="0" algn="ctr">
              <a:lnSpc>
                <a:spcPct val="100000"/>
              </a:lnSpc>
              <a:spcBef>
                <a:spcPts val="0"/>
              </a:spcBef>
              <a:spcAft>
                <a:spcPts val="0"/>
              </a:spcAft>
              <a:buSzPts val="1400"/>
              <a:buFont typeface="Arial"/>
              <a:buNone/>
              <a:defRPr sz="1800"/>
            </a:lvl2pPr>
            <a:lvl3pPr lvl="2" rtl="0" algn="ctr">
              <a:lnSpc>
                <a:spcPct val="100000"/>
              </a:lnSpc>
              <a:spcBef>
                <a:spcPts val="0"/>
              </a:spcBef>
              <a:spcAft>
                <a:spcPts val="0"/>
              </a:spcAft>
              <a:buSzPts val="1400"/>
              <a:buFont typeface="Arial"/>
              <a:buNone/>
              <a:defRPr sz="1800"/>
            </a:lvl3pPr>
            <a:lvl4pPr lvl="3" rtl="0" algn="ctr">
              <a:lnSpc>
                <a:spcPct val="100000"/>
              </a:lnSpc>
              <a:spcBef>
                <a:spcPts val="0"/>
              </a:spcBef>
              <a:spcAft>
                <a:spcPts val="0"/>
              </a:spcAft>
              <a:buSzPts val="1400"/>
              <a:buFont typeface="Arial"/>
              <a:buNone/>
              <a:defRPr sz="1800"/>
            </a:lvl4pPr>
            <a:lvl5pPr lvl="4" rtl="0" algn="ctr">
              <a:lnSpc>
                <a:spcPct val="100000"/>
              </a:lnSpc>
              <a:spcBef>
                <a:spcPts val="0"/>
              </a:spcBef>
              <a:spcAft>
                <a:spcPts val="0"/>
              </a:spcAft>
              <a:buSzPts val="1400"/>
              <a:buFont typeface="Arial"/>
              <a:buNone/>
              <a:defRPr sz="1800"/>
            </a:lvl5pPr>
            <a:lvl6pPr lvl="5" rtl="0" algn="ctr">
              <a:lnSpc>
                <a:spcPct val="100000"/>
              </a:lnSpc>
              <a:spcBef>
                <a:spcPts val="0"/>
              </a:spcBef>
              <a:spcAft>
                <a:spcPts val="0"/>
              </a:spcAft>
              <a:buSzPts val="1400"/>
              <a:buFont typeface="Arial"/>
              <a:buNone/>
              <a:defRPr sz="1800"/>
            </a:lvl6pPr>
            <a:lvl7pPr lvl="6" rtl="0" algn="ctr">
              <a:lnSpc>
                <a:spcPct val="100000"/>
              </a:lnSpc>
              <a:spcBef>
                <a:spcPts val="0"/>
              </a:spcBef>
              <a:spcAft>
                <a:spcPts val="0"/>
              </a:spcAft>
              <a:buSzPts val="1400"/>
              <a:buFont typeface="Arial"/>
              <a:buNone/>
              <a:defRPr sz="1800"/>
            </a:lvl7pPr>
            <a:lvl8pPr lvl="7" rtl="0" algn="ctr">
              <a:lnSpc>
                <a:spcPct val="100000"/>
              </a:lnSpc>
              <a:spcBef>
                <a:spcPts val="0"/>
              </a:spcBef>
              <a:spcAft>
                <a:spcPts val="0"/>
              </a:spcAft>
              <a:buSzPts val="1400"/>
              <a:buFont typeface="Arial"/>
              <a:buNone/>
              <a:defRPr sz="1800"/>
            </a:lvl8pPr>
            <a:lvl9pPr lvl="8" rtl="0" algn="ctr">
              <a:lnSpc>
                <a:spcPct val="100000"/>
              </a:lnSpc>
              <a:spcBef>
                <a:spcPts val="0"/>
              </a:spcBef>
              <a:spcAft>
                <a:spcPts val="0"/>
              </a:spcAft>
              <a:buSzPts val="1400"/>
              <a:buFont typeface="Arial"/>
              <a:buNone/>
              <a:defRPr sz="1800"/>
            </a:lvl9pPr>
          </a:lstStyle>
          <a:p/>
        </p:txBody>
      </p:sp>
      <p:sp>
        <p:nvSpPr>
          <p:cNvPr id="304" name="Google Shape;304;p54"/>
          <p:cNvSpPr/>
          <p:nvPr>
            <p:ph idx="2" type="pic"/>
          </p:nvPr>
        </p:nvSpPr>
        <p:spPr>
          <a:xfrm>
            <a:off x="762000" y="914400"/>
            <a:ext cx="3733800" cy="1200300"/>
          </a:xfrm>
          <a:prstGeom prst="rect">
            <a:avLst/>
          </a:prstGeom>
          <a:solidFill>
            <a:srgbClr val="F2F2F2"/>
          </a:solidFill>
          <a:ln>
            <a:noFill/>
          </a:ln>
        </p:spPr>
      </p:sp>
      <p:sp>
        <p:nvSpPr>
          <p:cNvPr id="305" name="Google Shape;305;p54"/>
          <p:cNvSpPr/>
          <p:nvPr>
            <p:ph idx="3" type="pic"/>
          </p:nvPr>
        </p:nvSpPr>
        <p:spPr>
          <a:xfrm>
            <a:off x="4953000" y="914400"/>
            <a:ext cx="3733800" cy="1200300"/>
          </a:xfrm>
          <a:prstGeom prst="rect">
            <a:avLst/>
          </a:prstGeom>
          <a:solidFill>
            <a:srgbClr val="F2F2F2"/>
          </a:solidFill>
          <a:ln>
            <a:noFill/>
          </a:ln>
        </p:spPr>
      </p:sp>
      <p:sp>
        <p:nvSpPr>
          <p:cNvPr id="306" name="Google Shape;306;p54"/>
          <p:cNvSpPr txBox="1"/>
          <p:nvPr>
            <p:ph idx="1" type="body"/>
          </p:nvPr>
        </p:nvSpPr>
        <p:spPr>
          <a:xfrm>
            <a:off x="752887" y="2286000"/>
            <a:ext cx="3742800" cy="23433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7" name="Google Shape;307;p54"/>
          <p:cNvSpPr txBox="1"/>
          <p:nvPr>
            <p:ph idx="4" type="body"/>
          </p:nvPr>
        </p:nvSpPr>
        <p:spPr>
          <a:xfrm>
            <a:off x="4953000" y="2286000"/>
            <a:ext cx="3742800" cy="23433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308" name="Shape 308"/>
        <p:cNvGrpSpPr/>
        <p:nvPr/>
      </p:nvGrpSpPr>
      <p:grpSpPr>
        <a:xfrm>
          <a:off x="0" y="0"/>
          <a:ext cx="0" cy="0"/>
          <a:chOff x="0" y="0"/>
          <a:chExt cx="0" cy="0"/>
        </a:xfrm>
      </p:grpSpPr>
      <p:sp>
        <p:nvSpPr>
          <p:cNvPr id="309" name="Google Shape;309;p55"/>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rtl="0" algn="ctr">
              <a:lnSpc>
                <a:spcPct val="100000"/>
              </a:lnSpc>
              <a:spcBef>
                <a:spcPts val="0"/>
              </a:spcBef>
              <a:spcAft>
                <a:spcPts val="0"/>
              </a:spcAft>
              <a:buSzPts val="1400"/>
              <a:buFont typeface="Arial"/>
              <a:buNone/>
              <a:defRPr sz="1800"/>
            </a:lvl2pPr>
            <a:lvl3pPr lvl="2" rtl="0" algn="ctr">
              <a:lnSpc>
                <a:spcPct val="100000"/>
              </a:lnSpc>
              <a:spcBef>
                <a:spcPts val="0"/>
              </a:spcBef>
              <a:spcAft>
                <a:spcPts val="0"/>
              </a:spcAft>
              <a:buSzPts val="1400"/>
              <a:buFont typeface="Arial"/>
              <a:buNone/>
              <a:defRPr sz="1800"/>
            </a:lvl3pPr>
            <a:lvl4pPr lvl="3" rtl="0" algn="ctr">
              <a:lnSpc>
                <a:spcPct val="100000"/>
              </a:lnSpc>
              <a:spcBef>
                <a:spcPts val="0"/>
              </a:spcBef>
              <a:spcAft>
                <a:spcPts val="0"/>
              </a:spcAft>
              <a:buSzPts val="1400"/>
              <a:buFont typeface="Arial"/>
              <a:buNone/>
              <a:defRPr sz="1800"/>
            </a:lvl4pPr>
            <a:lvl5pPr lvl="4" rtl="0" algn="ctr">
              <a:lnSpc>
                <a:spcPct val="100000"/>
              </a:lnSpc>
              <a:spcBef>
                <a:spcPts val="0"/>
              </a:spcBef>
              <a:spcAft>
                <a:spcPts val="0"/>
              </a:spcAft>
              <a:buSzPts val="1400"/>
              <a:buFont typeface="Arial"/>
              <a:buNone/>
              <a:defRPr sz="1800"/>
            </a:lvl5pPr>
            <a:lvl6pPr lvl="5" rtl="0" algn="ctr">
              <a:lnSpc>
                <a:spcPct val="100000"/>
              </a:lnSpc>
              <a:spcBef>
                <a:spcPts val="0"/>
              </a:spcBef>
              <a:spcAft>
                <a:spcPts val="0"/>
              </a:spcAft>
              <a:buSzPts val="1400"/>
              <a:buFont typeface="Arial"/>
              <a:buNone/>
              <a:defRPr sz="1800"/>
            </a:lvl6pPr>
            <a:lvl7pPr lvl="6" rtl="0" algn="ctr">
              <a:lnSpc>
                <a:spcPct val="100000"/>
              </a:lnSpc>
              <a:spcBef>
                <a:spcPts val="0"/>
              </a:spcBef>
              <a:spcAft>
                <a:spcPts val="0"/>
              </a:spcAft>
              <a:buSzPts val="1400"/>
              <a:buFont typeface="Arial"/>
              <a:buNone/>
              <a:defRPr sz="1800"/>
            </a:lvl7pPr>
            <a:lvl8pPr lvl="7" rtl="0" algn="ctr">
              <a:lnSpc>
                <a:spcPct val="100000"/>
              </a:lnSpc>
              <a:spcBef>
                <a:spcPts val="0"/>
              </a:spcBef>
              <a:spcAft>
                <a:spcPts val="0"/>
              </a:spcAft>
              <a:buSzPts val="1400"/>
              <a:buFont typeface="Arial"/>
              <a:buNone/>
              <a:defRPr sz="1800"/>
            </a:lvl8pPr>
            <a:lvl9pPr lvl="8" rtl="0" algn="ctr">
              <a:lnSpc>
                <a:spcPct val="100000"/>
              </a:lnSpc>
              <a:spcBef>
                <a:spcPts val="0"/>
              </a:spcBef>
              <a:spcAft>
                <a:spcPts val="0"/>
              </a:spcAft>
              <a:buSzPts val="1400"/>
              <a:buFont typeface="Arial"/>
              <a:buNone/>
              <a:defRPr sz="1800"/>
            </a:lvl9pPr>
          </a:lstStyle>
          <a:p/>
        </p:txBody>
      </p:sp>
      <p:sp>
        <p:nvSpPr>
          <p:cNvPr id="310" name="Google Shape;310;p55"/>
          <p:cNvSpPr txBox="1"/>
          <p:nvPr>
            <p:ph idx="1" type="body"/>
          </p:nvPr>
        </p:nvSpPr>
        <p:spPr>
          <a:xfrm>
            <a:off x="752887"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1" name="Google Shape;311;p55"/>
          <p:cNvSpPr txBox="1"/>
          <p:nvPr>
            <p:ph idx="2" type="body"/>
          </p:nvPr>
        </p:nvSpPr>
        <p:spPr>
          <a:xfrm>
            <a:off x="6248400"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2" name="Google Shape;312;p55"/>
          <p:cNvSpPr txBox="1"/>
          <p:nvPr>
            <p:ph idx="3" type="body"/>
          </p:nvPr>
        </p:nvSpPr>
        <p:spPr>
          <a:xfrm>
            <a:off x="3500644"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3 Pic">
  <p:cSld name="3 Column, 3 Pic">
    <p:spTree>
      <p:nvGrpSpPr>
        <p:cNvPr id="313" name="Shape 313"/>
        <p:cNvGrpSpPr/>
        <p:nvPr/>
      </p:nvGrpSpPr>
      <p:grpSpPr>
        <a:xfrm>
          <a:off x="0" y="0"/>
          <a:ext cx="0" cy="0"/>
          <a:chOff x="0" y="0"/>
          <a:chExt cx="0" cy="0"/>
        </a:xfrm>
      </p:grpSpPr>
      <p:sp>
        <p:nvSpPr>
          <p:cNvPr id="314" name="Google Shape;314;p56"/>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rtl="0" algn="ctr">
              <a:lnSpc>
                <a:spcPct val="100000"/>
              </a:lnSpc>
              <a:spcBef>
                <a:spcPts val="0"/>
              </a:spcBef>
              <a:spcAft>
                <a:spcPts val="0"/>
              </a:spcAft>
              <a:buSzPts val="1400"/>
              <a:buFont typeface="Arial"/>
              <a:buNone/>
              <a:defRPr sz="1800"/>
            </a:lvl2pPr>
            <a:lvl3pPr lvl="2" rtl="0" algn="ctr">
              <a:lnSpc>
                <a:spcPct val="100000"/>
              </a:lnSpc>
              <a:spcBef>
                <a:spcPts val="0"/>
              </a:spcBef>
              <a:spcAft>
                <a:spcPts val="0"/>
              </a:spcAft>
              <a:buSzPts val="1400"/>
              <a:buFont typeface="Arial"/>
              <a:buNone/>
              <a:defRPr sz="1800"/>
            </a:lvl3pPr>
            <a:lvl4pPr lvl="3" rtl="0" algn="ctr">
              <a:lnSpc>
                <a:spcPct val="100000"/>
              </a:lnSpc>
              <a:spcBef>
                <a:spcPts val="0"/>
              </a:spcBef>
              <a:spcAft>
                <a:spcPts val="0"/>
              </a:spcAft>
              <a:buSzPts val="1400"/>
              <a:buFont typeface="Arial"/>
              <a:buNone/>
              <a:defRPr sz="1800"/>
            </a:lvl4pPr>
            <a:lvl5pPr lvl="4" rtl="0" algn="ctr">
              <a:lnSpc>
                <a:spcPct val="100000"/>
              </a:lnSpc>
              <a:spcBef>
                <a:spcPts val="0"/>
              </a:spcBef>
              <a:spcAft>
                <a:spcPts val="0"/>
              </a:spcAft>
              <a:buSzPts val="1400"/>
              <a:buFont typeface="Arial"/>
              <a:buNone/>
              <a:defRPr sz="1800"/>
            </a:lvl5pPr>
            <a:lvl6pPr lvl="5" rtl="0" algn="ctr">
              <a:lnSpc>
                <a:spcPct val="100000"/>
              </a:lnSpc>
              <a:spcBef>
                <a:spcPts val="0"/>
              </a:spcBef>
              <a:spcAft>
                <a:spcPts val="0"/>
              </a:spcAft>
              <a:buSzPts val="1400"/>
              <a:buFont typeface="Arial"/>
              <a:buNone/>
              <a:defRPr sz="1800"/>
            </a:lvl6pPr>
            <a:lvl7pPr lvl="6" rtl="0" algn="ctr">
              <a:lnSpc>
                <a:spcPct val="100000"/>
              </a:lnSpc>
              <a:spcBef>
                <a:spcPts val="0"/>
              </a:spcBef>
              <a:spcAft>
                <a:spcPts val="0"/>
              </a:spcAft>
              <a:buSzPts val="1400"/>
              <a:buFont typeface="Arial"/>
              <a:buNone/>
              <a:defRPr sz="1800"/>
            </a:lvl7pPr>
            <a:lvl8pPr lvl="7" rtl="0" algn="ctr">
              <a:lnSpc>
                <a:spcPct val="100000"/>
              </a:lnSpc>
              <a:spcBef>
                <a:spcPts val="0"/>
              </a:spcBef>
              <a:spcAft>
                <a:spcPts val="0"/>
              </a:spcAft>
              <a:buSzPts val="1400"/>
              <a:buFont typeface="Arial"/>
              <a:buNone/>
              <a:defRPr sz="1800"/>
            </a:lvl8pPr>
            <a:lvl9pPr lvl="8" rtl="0" algn="ctr">
              <a:lnSpc>
                <a:spcPct val="100000"/>
              </a:lnSpc>
              <a:spcBef>
                <a:spcPts val="0"/>
              </a:spcBef>
              <a:spcAft>
                <a:spcPts val="0"/>
              </a:spcAft>
              <a:buSzPts val="1400"/>
              <a:buFont typeface="Arial"/>
              <a:buNone/>
              <a:defRPr sz="1800"/>
            </a:lvl9pPr>
          </a:lstStyle>
          <a:p/>
        </p:txBody>
      </p:sp>
      <p:sp>
        <p:nvSpPr>
          <p:cNvPr id="315" name="Google Shape;315;p56"/>
          <p:cNvSpPr/>
          <p:nvPr>
            <p:ph idx="2" type="pic"/>
          </p:nvPr>
        </p:nvSpPr>
        <p:spPr>
          <a:xfrm>
            <a:off x="762000" y="914400"/>
            <a:ext cx="2435400" cy="1200300"/>
          </a:xfrm>
          <a:prstGeom prst="rect">
            <a:avLst/>
          </a:prstGeom>
          <a:solidFill>
            <a:srgbClr val="F2F2F2"/>
          </a:solidFill>
          <a:ln>
            <a:noFill/>
          </a:ln>
        </p:spPr>
      </p:sp>
      <p:sp>
        <p:nvSpPr>
          <p:cNvPr id="316" name="Google Shape;316;p56"/>
          <p:cNvSpPr/>
          <p:nvPr>
            <p:ph idx="3" type="pic"/>
          </p:nvPr>
        </p:nvSpPr>
        <p:spPr>
          <a:xfrm>
            <a:off x="3508162" y="914400"/>
            <a:ext cx="2435400" cy="1200300"/>
          </a:xfrm>
          <a:prstGeom prst="rect">
            <a:avLst/>
          </a:prstGeom>
          <a:solidFill>
            <a:srgbClr val="F2F2F2"/>
          </a:solidFill>
          <a:ln>
            <a:noFill/>
          </a:ln>
        </p:spPr>
      </p:sp>
      <p:sp>
        <p:nvSpPr>
          <p:cNvPr id="317" name="Google Shape;317;p56"/>
          <p:cNvSpPr/>
          <p:nvPr>
            <p:ph idx="4" type="pic"/>
          </p:nvPr>
        </p:nvSpPr>
        <p:spPr>
          <a:xfrm>
            <a:off x="6251362" y="914400"/>
            <a:ext cx="2435400" cy="1200300"/>
          </a:xfrm>
          <a:prstGeom prst="rect">
            <a:avLst/>
          </a:prstGeom>
          <a:solidFill>
            <a:srgbClr val="F2F2F2"/>
          </a:solidFill>
          <a:ln>
            <a:noFill/>
          </a:ln>
        </p:spPr>
      </p:sp>
      <p:sp>
        <p:nvSpPr>
          <p:cNvPr id="318" name="Google Shape;318;p56"/>
          <p:cNvSpPr txBox="1"/>
          <p:nvPr>
            <p:ph idx="1" type="body"/>
          </p:nvPr>
        </p:nvSpPr>
        <p:spPr>
          <a:xfrm>
            <a:off x="752887" y="2286000"/>
            <a:ext cx="2447400" cy="23433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9" name="Google Shape;319;p56"/>
          <p:cNvSpPr txBox="1"/>
          <p:nvPr>
            <p:ph idx="5" type="body"/>
          </p:nvPr>
        </p:nvSpPr>
        <p:spPr>
          <a:xfrm>
            <a:off x="6248400" y="2286000"/>
            <a:ext cx="2447400" cy="23433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0" name="Google Shape;320;p56"/>
          <p:cNvSpPr txBox="1"/>
          <p:nvPr>
            <p:ph idx="6" type="body"/>
          </p:nvPr>
        </p:nvSpPr>
        <p:spPr>
          <a:xfrm>
            <a:off x="3500644" y="2286000"/>
            <a:ext cx="2447400" cy="23433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g Pic">
  <p:cSld name="1 Lg Pic">
    <p:spTree>
      <p:nvGrpSpPr>
        <p:cNvPr id="321" name="Shape 321"/>
        <p:cNvGrpSpPr/>
        <p:nvPr/>
      </p:nvGrpSpPr>
      <p:grpSpPr>
        <a:xfrm>
          <a:off x="0" y="0"/>
          <a:ext cx="0" cy="0"/>
          <a:chOff x="0" y="0"/>
          <a:chExt cx="0" cy="0"/>
        </a:xfrm>
      </p:grpSpPr>
      <p:sp>
        <p:nvSpPr>
          <p:cNvPr id="322" name="Google Shape;322;p57"/>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rtl="0" algn="ctr">
              <a:lnSpc>
                <a:spcPct val="100000"/>
              </a:lnSpc>
              <a:spcBef>
                <a:spcPts val="0"/>
              </a:spcBef>
              <a:spcAft>
                <a:spcPts val="0"/>
              </a:spcAft>
              <a:buSzPts val="1400"/>
              <a:buFont typeface="Arial"/>
              <a:buNone/>
              <a:defRPr sz="1800"/>
            </a:lvl2pPr>
            <a:lvl3pPr lvl="2" rtl="0" algn="ctr">
              <a:lnSpc>
                <a:spcPct val="100000"/>
              </a:lnSpc>
              <a:spcBef>
                <a:spcPts val="0"/>
              </a:spcBef>
              <a:spcAft>
                <a:spcPts val="0"/>
              </a:spcAft>
              <a:buSzPts val="1400"/>
              <a:buFont typeface="Arial"/>
              <a:buNone/>
              <a:defRPr sz="1800"/>
            </a:lvl3pPr>
            <a:lvl4pPr lvl="3" rtl="0" algn="ctr">
              <a:lnSpc>
                <a:spcPct val="100000"/>
              </a:lnSpc>
              <a:spcBef>
                <a:spcPts val="0"/>
              </a:spcBef>
              <a:spcAft>
                <a:spcPts val="0"/>
              </a:spcAft>
              <a:buSzPts val="1400"/>
              <a:buFont typeface="Arial"/>
              <a:buNone/>
              <a:defRPr sz="1800"/>
            </a:lvl4pPr>
            <a:lvl5pPr lvl="4" rtl="0" algn="ctr">
              <a:lnSpc>
                <a:spcPct val="100000"/>
              </a:lnSpc>
              <a:spcBef>
                <a:spcPts val="0"/>
              </a:spcBef>
              <a:spcAft>
                <a:spcPts val="0"/>
              </a:spcAft>
              <a:buSzPts val="1400"/>
              <a:buFont typeface="Arial"/>
              <a:buNone/>
              <a:defRPr sz="1800"/>
            </a:lvl5pPr>
            <a:lvl6pPr lvl="5" rtl="0" algn="ctr">
              <a:lnSpc>
                <a:spcPct val="100000"/>
              </a:lnSpc>
              <a:spcBef>
                <a:spcPts val="0"/>
              </a:spcBef>
              <a:spcAft>
                <a:spcPts val="0"/>
              </a:spcAft>
              <a:buSzPts val="1400"/>
              <a:buFont typeface="Arial"/>
              <a:buNone/>
              <a:defRPr sz="1800"/>
            </a:lvl6pPr>
            <a:lvl7pPr lvl="6" rtl="0" algn="ctr">
              <a:lnSpc>
                <a:spcPct val="100000"/>
              </a:lnSpc>
              <a:spcBef>
                <a:spcPts val="0"/>
              </a:spcBef>
              <a:spcAft>
                <a:spcPts val="0"/>
              </a:spcAft>
              <a:buSzPts val="1400"/>
              <a:buFont typeface="Arial"/>
              <a:buNone/>
              <a:defRPr sz="1800"/>
            </a:lvl7pPr>
            <a:lvl8pPr lvl="7" rtl="0" algn="ctr">
              <a:lnSpc>
                <a:spcPct val="100000"/>
              </a:lnSpc>
              <a:spcBef>
                <a:spcPts val="0"/>
              </a:spcBef>
              <a:spcAft>
                <a:spcPts val="0"/>
              </a:spcAft>
              <a:buSzPts val="1400"/>
              <a:buFont typeface="Arial"/>
              <a:buNone/>
              <a:defRPr sz="1800"/>
            </a:lvl8pPr>
            <a:lvl9pPr lvl="8" rtl="0" algn="ctr">
              <a:lnSpc>
                <a:spcPct val="100000"/>
              </a:lnSpc>
              <a:spcBef>
                <a:spcPts val="0"/>
              </a:spcBef>
              <a:spcAft>
                <a:spcPts val="0"/>
              </a:spcAft>
              <a:buSzPts val="1400"/>
              <a:buFont typeface="Arial"/>
              <a:buNone/>
              <a:defRPr sz="1800"/>
            </a:lvl9pPr>
          </a:lstStyle>
          <a:p/>
        </p:txBody>
      </p:sp>
      <p:sp>
        <p:nvSpPr>
          <p:cNvPr id="323" name="Google Shape;323;p57"/>
          <p:cNvSpPr/>
          <p:nvPr>
            <p:ph idx="2" type="pic"/>
          </p:nvPr>
        </p:nvSpPr>
        <p:spPr>
          <a:xfrm>
            <a:off x="762000" y="914400"/>
            <a:ext cx="7924800" cy="3714900"/>
          </a:xfrm>
          <a:prstGeom prst="rect">
            <a:avLst/>
          </a:prstGeom>
          <a:solidFill>
            <a:srgbClr val="F2F2F2"/>
          </a:solid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4" name="Shape 324"/>
        <p:cNvGrpSpPr/>
        <p:nvPr/>
      </p:nvGrpSpPr>
      <p:grpSpPr>
        <a:xfrm>
          <a:off x="0" y="0"/>
          <a:ext cx="0" cy="0"/>
          <a:chOff x="0" y="0"/>
          <a:chExt cx="0" cy="0"/>
        </a:xfrm>
      </p:grpSpPr>
      <p:sp>
        <p:nvSpPr>
          <p:cNvPr id="325" name="Google Shape;325;p58"/>
          <p:cNvSpPr/>
          <p:nvPr/>
        </p:nvSpPr>
        <p:spPr>
          <a:xfrm flipH="1" rot="10800000">
            <a:off x="0" y="1686000"/>
            <a:ext cx="9144000" cy="345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58"/>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58"/>
          <p:cNvSpPr txBox="1"/>
          <p:nvPr>
            <p:ph type="title"/>
          </p:nvPr>
        </p:nvSpPr>
        <p:spPr>
          <a:xfrm>
            <a:off x="471900" y="452975"/>
            <a:ext cx="8222100" cy="767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8" name="Google Shape;328;p58"/>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406400" lvl="0" marL="457200" rtl="0" algn="l">
              <a:lnSpc>
                <a:spcPct val="100000"/>
              </a:lnSpc>
              <a:spcBef>
                <a:spcPts val="0"/>
              </a:spcBef>
              <a:spcAft>
                <a:spcPts val="0"/>
              </a:spcAft>
              <a:buSzPts val="2800"/>
              <a:buChar char="•"/>
              <a:defRPr/>
            </a:lvl1pPr>
            <a:lvl2pPr indent="-330200" lvl="1" marL="914400" rtl="0" algn="l">
              <a:lnSpc>
                <a:spcPct val="100000"/>
              </a:lnSpc>
              <a:spcBef>
                <a:spcPts val="0"/>
              </a:spcBef>
              <a:spcAft>
                <a:spcPts val="0"/>
              </a:spcAft>
              <a:buSzPts val="1600"/>
              <a:buChar char="○"/>
              <a:defRPr/>
            </a:lvl2pPr>
            <a:lvl3pPr indent="-355600" lvl="2" marL="1371600" rtl="0" algn="l">
              <a:lnSpc>
                <a:spcPct val="100000"/>
              </a:lnSpc>
              <a:spcBef>
                <a:spcPts val="0"/>
              </a:spcBef>
              <a:spcAft>
                <a:spcPts val="0"/>
              </a:spcAft>
              <a:buSzPts val="2000"/>
              <a:buChar char="•"/>
              <a:defRPr/>
            </a:lvl3pPr>
            <a:lvl4pPr indent="-355600" lvl="3" marL="1828800" rtl="0" algn="l">
              <a:lnSpc>
                <a:spcPct val="100000"/>
              </a:lnSpc>
              <a:spcBef>
                <a:spcPts val="0"/>
              </a:spcBef>
              <a:spcAft>
                <a:spcPts val="0"/>
              </a:spcAft>
              <a:buSzPts val="2000"/>
              <a:buChar char="•"/>
              <a:defRPr/>
            </a:lvl4pPr>
            <a:lvl5pPr indent="-342900" lvl="4" marL="2286000" rtl="0" algn="l">
              <a:lnSpc>
                <a:spcPct val="100000"/>
              </a:lnSpc>
              <a:spcBef>
                <a:spcPts val="0"/>
              </a:spcBef>
              <a:spcAft>
                <a:spcPts val="0"/>
              </a:spcAft>
              <a:buSzPts val="1800"/>
              <a:buChar char="•"/>
              <a:defRPr/>
            </a:lvl5pPr>
            <a:lvl6pPr indent="-342900" lvl="5" marL="2743200" rtl="0" algn="l">
              <a:lnSpc>
                <a:spcPct val="100000"/>
              </a:lnSpc>
              <a:spcBef>
                <a:spcPts val="0"/>
              </a:spcBef>
              <a:spcAft>
                <a:spcPts val="0"/>
              </a:spcAft>
              <a:buSzPts val="1800"/>
              <a:buChar char="•"/>
              <a:defRPr/>
            </a:lvl6pPr>
            <a:lvl7pPr indent="-342900" lvl="6" marL="3200400" rtl="0" algn="l">
              <a:lnSpc>
                <a:spcPct val="100000"/>
              </a:lnSpc>
              <a:spcBef>
                <a:spcPts val="0"/>
              </a:spcBef>
              <a:spcAft>
                <a:spcPts val="0"/>
              </a:spcAft>
              <a:buSzPts val="1800"/>
              <a:buChar char="•"/>
              <a:defRPr/>
            </a:lvl7pPr>
            <a:lvl8pPr indent="-342900" lvl="7" marL="3657600" rtl="0" algn="l">
              <a:lnSpc>
                <a:spcPct val="100000"/>
              </a:lnSpc>
              <a:spcBef>
                <a:spcPts val="0"/>
              </a:spcBef>
              <a:spcAft>
                <a:spcPts val="0"/>
              </a:spcAft>
              <a:buSzPts val="1800"/>
              <a:buChar char="•"/>
              <a:defRPr/>
            </a:lvl8pPr>
            <a:lvl9pPr indent="-342900" lvl="8" marL="4114800" rtl="0" algn="l">
              <a:lnSpc>
                <a:spcPct val="100000"/>
              </a:lnSpc>
              <a:spcBef>
                <a:spcPts val="0"/>
              </a:spcBef>
              <a:spcAft>
                <a:spcPts val="0"/>
              </a:spcAft>
              <a:buSzPts val="1800"/>
              <a:buChar char="•"/>
              <a:defRPr/>
            </a:lvl9pPr>
          </a:lstStyle>
          <a:p/>
        </p:txBody>
      </p:sp>
      <p:sp>
        <p:nvSpPr>
          <p:cNvPr id="329" name="Google Shape;329;p58"/>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0" name="Shape 330"/>
        <p:cNvGrpSpPr/>
        <p:nvPr/>
      </p:nvGrpSpPr>
      <p:grpSpPr>
        <a:xfrm>
          <a:off x="0" y="0"/>
          <a:ext cx="0" cy="0"/>
          <a:chOff x="0" y="0"/>
          <a:chExt cx="0" cy="0"/>
        </a:xfrm>
      </p:grpSpPr>
      <p:sp>
        <p:nvSpPr>
          <p:cNvPr id="331" name="Google Shape;331;p59"/>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1pPr>
            <a:lvl2pPr lvl="1" rtl="0" algn="ctr">
              <a:lnSpc>
                <a:spcPct val="100000"/>
              </a:lnSpc>
              <a:spcBef>
                <a:spcPts val="0"/>
              </a:spcBef>
              <a:spcAft>
                <a:spcPts val="0"/>
              </a:spcAft>
              <a:buClr>
                <a:schemeClr val="lt1"/>
              </a:buClr>
              <a:buSzPts val="4200"/>
              <a:buFont typeface="Roboto"/>
              <a:buNone/>
              <a:defRPr sz="4200">
                <a:solidFill>
                  <a:schemeClr val="lt1"/>
                </a:solidFill>
                <a:latin typeface="Roboto"/>
                <a:ea typeface="Roboto"/>
                <a:cs typeface="Roboto"/>
                <a:sym typeface="Roboto"/>
              </a:defRPr>
            </a:lvl2pPr>
            <a:lvl3pPr lvl="2" rtl="0" algn="ctr">
              <a:lnSpc>
                <a:spcPct val="100000"/>
              </a:lnSpc>
              <a:spcBef>
                <a:spcPts val="0"/>
              </a:spcBef>
              <a:spcAft>
                <a:spcPts val="0"/>
              </a:spcAft>
              <a:buClr>
                <a:schemeClr val="lt1"/>
              </a:buClr>
              <a:buSzPts val="4200"/>
              <a:buFont typeface="Roboto"/>
              <a:buNone/>
              <a:defRPr sz="4200">
                <a:solidFill>
                  <a:schemeClr val="lt1"/>
                </a:solidFill>
                <a:latin typeface="Roboto"/>
                <a:ea typeface="Roboto"/>
                <a:cs typeface="Roboto"/>
                <a:sym typeface="Roboto"/>
              </a:defRPr>
            </a:lvl3pPr>
            <a:lvl4pPr lvl="3" rtl="0" algn="ctr">
              <a:lnSpc>
                <a:spcPct val="100000"/>
              </a:lnSpc>
              <a:spcBef>
                <a:spcPts val="0"/>
              </a:spcBef>
              <a:spcAft>
                <a:spcPts val="0"/>
              </a:spcAft>
              <a:buClr>
                <a:schemeClr val="lt1"/>
              </a:buClr>
              <a:buSzPts val="4200"/>
              <a:buFont typeface="Roboto"/>
              <a:buNone/>
              <a:defRPr sz="4200">
                <a:solidFill>
                  <a:schemeClr val="lt1"/>
                </a:solidFill>
                <a:latin typeface="Roboto"/>
                <a:ea typeface="Roboto"/>
                <a:cs typeface="Roboto"/>
                <a:sym typeface="Roboto"/>
              </a:defRPr>
            </a:lvl4pPr>
            <a:lvl5pPr lvl="4" rtl="0" algn="ctr">
              <a:lnSpc>
                <a:spcPct val="100000"/>
              </a:lnSpc>
              <a:spcBef>
                <a:spcPts val="0"/>
              </a:spcBef>
              <a:spcAft>
                <a:spcPts val="0"/>
              </a:spcAft>
              <a:buClr>
                <a:schemeClr val="lt1"/>
              </a:buClr>
              <a:buSzPts val="4200"/>
              <a:buFont typeface="Roboto"/>
              <a:buNone/>
              <a:defRPr sz="4200">
                <a:solidFill>
                  <a:schemeClr val="lt1"/>
                </a:solidFill>
                <a:latin typeface="Roboto"/>
                <a:ea typeface="Roboto"/>
                <a:cs typeface="Roboto"/>
                <a:sym typeface="Roboto"/>
              </a:defRPr>
            </a:lvl5pPr>
            <a:lvl6pPr lvl="5" rtl="0" algn="ctr">
              <a:lnSpc>
                <a:spcPct val="100000"/>
              </a:lnSpc>
              <a:spcBef>
                <a:spcPts val="0"/>
              </a:spcBef>
              <a:spcAft>
                <a:spcPts val="0"/>
              </a:spcAft>
              <a:buClr>
                <a:schemeClr val="lt1"/>
              </a:buClr>
              <a:buSzPts val="4200"/>
              <a:buFont typeface="Roboto"/>
              <a:buNone/>
              <a:defRPr sz="4200">
                <a:solidFill>
                  <a:schemeClr val="lt1"/>
                </a:solidFill>
                <a:latin typeface="Roboto"/>
                <a:ea typeface="Roboto"/>
                <a:cs typeface="Roboto"/>
                <a:sym typeface="Roboto"/>
              </a:defRPr>
            </a:lvl6pPr>
            <a:lvl7pPr lvl="6" rtl="0" algn="ctr">
              <a:lnSpc>
                <a:spcPct val="100000"/>
              </a:lnSpc>
              <a:spcBef>
                <a:spcPts val="0"/>
              </a:spcBef>
              <a:spcAft>
                <a:spcPts val="0"/>
              </a:spcAft>
              <a:buClr>
                <a:schemeClr val="lt1"/>
              </a:buClr>
              <a:buSzPts val="4200"/>
              <a:buFont typeface="Roboto"/>
              <a:buNone/>
              <a:defRPr sz="4200">
                <a:solidFill>
                  <a:schemeClr val="lt1"/>
                </a:solidFill>
                <a:latin typeface="Roboto"/>
                <a:ea typeface="Roboto"/>
                <a:cs typeface="Roboto"/>
                <a:sym typeface="Roboto"/>
              </a:defRPr>
            </a:lvl7pPr>
            <a:lvl8pPr lvl="7" rtl="0" algn="ctr">
              <a:lnSpc>
                <a:spcPct val="100000"/>
              </a:lnSpc>
              <a:spcBef>
                <a:spcPts val="0"/>
              </a:spcBef>
              <a:spcAft>
                <a:spcPts val="0"/>
              </a:spcAft>
              <a:buClr>
                <a:schemeClr val="lt1"/>
              </a:buClr>
              <a:buSzPts val="4200"/>
              <a:buFont typeface="Roboto"/>
              <a:buNone/>
              <a:defRPr sz="4200">
                <a:solidFill>
                  <a:schemeClr val="lt1"/>
                </a:solidFill>
                <a:latin typeface="Roboto"/>
                <a:ea typeface="Roboto"/>
                <a:cs typeface="Roboto"/>
                <a:sym typeface="Roboto"/>
              </a:defRPr>
            </a:lvl8pPr>
            <a:lvl9pPr lvl="8" rtl="0" algn="ctr">
              <a:lnSpc>
                <a:spcPct val="100000"/>
              </a:lnSpc>
              <a:spcBef>
                <a:spcPts val="0"/>
              </a:spcBef>
              <a:spcAft>
                <a:spcPts val="0"/>
              </a:spcAft>
              <a:buClr>
                <a:schemeClr val="lt1"/>
              </a:buClr>
              <a:buSzPts val="4200"/>
              <a:buFont typeface="Roboto"/>
              <a:buNone/>
              <a:defRPr sz="4200">
                <a:solidFill>
                  <a:schemeClr val="lt1"/>
                </a:solidFill>
                <a:latin typeface="Roboto"/>
                <a:ea typeface="Roboto"/>
                <a:cs typeface="Roboto"/>
                <a:sym typeface="Roboto"/>
              </a:defRPr>
            </a:lvl9pPr>
          </a:lstStyle>
          <a:p/>
        </p:txBody>
      </p:sp>
      <p:sp>
        <p:nvSpPr>
          <p:cNvPr id="332" name="Google Shape;332;p5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
    <p:spTree>
      <p:nvGrpSpPr>
        <p:cNvPr id="333" name="Shape 333"/>
        <p:cNvGrpSpPr/>
        <p:nvPr/>
      </p:nvGrpSpPr>
      <p:grpSpPr>
        <a:xfrm>
          <a:off x="0" y="0"/>
          <a:ext cx="0" cy="0"/>
          <a:chOff x="0" y="0"/>
          <a:chExt cx="0" cy="0"/>
        </a:xfrm>
      </p:grpSpPr>
      <p:sp>
        <p:nvSpPr>
          <p:cNvPr id="334" name="Google Shape;334;p60"/>
          <p:cNvSpPr/>
          <p:nvPr/>
        </p:nvSpPr>
        <p:spPr>
          <a:xfrm flipH="1">
            <a:off x="0" y="0"/>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60"/>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60"/>
          <p:cNvSpPr txBox="1"/>
          <p:nvPr>
            <p:ph type="title"/>
          </p:nvPr>
        </p:nvSpPr>
        <p:spPr>
          <a:xfrm>
            <a:off x="0" y="-75"/>
            <a:ext cx="4572000" cy="5143500"/>
          </a:xfrm>
          <a:prstGeom prst="rect">
            <a:avLst/>
          </a:prstGeom>
          <a:solidFill>
            <a:schemeClr val="dk1"/>
          </a:solid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FFFFFF"/>
              </a:buClr>
              <a:buSzPts val="4200"/>
              <a:buNone/>
              <a:defRPr sz="4200">
                <a:solidFill>
                  <a:srgbClr val="FFFFFF"/>
                </a:solidFill>
              </a:defRPr>
            </a:lvl1pPr>
            <a:lvl2pPr lvl="1" rtl="0" algn="ctr">
              <a:lnSpc>
                <a:spcPct val="100000"/>
              </a:lnSpc>
              <a:spcBef>
                <a:spcPts val="0"/>
              </a:spcBef>
              <a:spcAft>
                <a:spcPts val="0"/>
              </a:spcAft>
              <a:buClr>
                <a:srgbClr val="FFFFFF"/>
              </a:buClr>
              <a:buSzPts val="4200"/>
              <a:buNone/>
              <a:defRPr sz="4200">
                <a:solidFill>
                  <a:srgbClr val="FFFFFF"/>
                </a:solidFill>
              </a:defRPr>
            </a:lvl2pPr>
            <a:lvl3pPr lvl="2" rtl="0" algn="ctr">
              <a:lnSpc>
                <a:spcPct val="100000"/>
              </a:lnSpc>
              <a:spcBef>
                <a:spcPts val="0"/>
              </a:spcBef>
              <a:spcAft>
                <a:spcPts val="0"/>
              </a:spcAft>
              <a:buClr>
                <a:srgbClr val="FFFFFF"/>
              </a:buClr>
              <a:buSzPts val="4200"/>
              <a:buNone/>
              <a:defRPr sz="4200">
                <a:solidFill>
                  <a:srgbClr val="FFFFFF"/>
                </a:solidFill>
              </a:defRPr>
            </a:lvl3pPr>
            <a:lvl4pPr lvl="3" rtl="0" algn="ctr">
              <a:lnSpc>
                <a:spcPct val="100000"/>
              </a:lnSpc>
              <a:spcBef>
                <a:spcPts val="0"/>
              </a:spcBef>
              <a:spcAft>
                <a:spcPts val="0"/>
              </a:spcAft>
              <a:buClr>
                <a:srgbClr val="FFFFFF"/>
              </a:buClr>
              <a:buSzPts val="4200"/>
              <a:buNone/>
              <a:defRPr sz="4200">
                <a:solidFill>
                  <a:srgbClr val="FFFFFF"/>
                </a:solidFill>
              </a:defRPr>
            </a:lvl4pPr>
            <a:lvl5pPr lvl="4" rtl="0" algn="ctr">
              <a:lnSpc>
                <a:spcPct val="100000"/>
              </a:lnSpc>
              <a:spcBef>
                <a:spcPts val="0"/>
              </a:spcBef>
              <a:spcAft>
                <a:spcPts val="0"/>
              </a:spcAft>
              <a:buClr>
                <a:srgbClr val="FFFFFF"/>
              </a:buClr>
              <a:buSzPts val="4200"/>
              <a:buNone/>
              <a:defRPr sz="4200">
                <a:solidFill>
                  <a:srgbClr val="FFFFFF"/>
                </a:solidFill>
              </a:defRPr>
            </a:lvl5pPr>
            <a:lvl6pPr lvl="5" rtl="0" algn="ctr">
              <a:lnSpc>
                <a:spcPct val="100000"/>
              </a:lnSpc>
              <a:spcBef>
                <a:spcPts val="0"/>
              </a:spcBef>
              <a:spcAft>
                <a:spcPts val="0"/>
              </a:spcAft>
              <a:buClr>
                <a:srgbClr val="FFFFFF"/>
              </a:buClr>
              <a:buSzPts val="4200"/>
              <a:buNone/>
              <a:defRPr sz="4200">
                <a:solidFill>
                  <a:srgbClr val="FFFFFF"/>
                </a:solidFill>
              </a:defRPr>
            </a:lvl6pPr>
            <a:lvl7pPr lvl="6" rtl="0" algn="ctr">
              <a:lnSpc>
                <a:spcPct val="100000"/>
              </a:lnSpc>
              <a:spcBef>
                <a:spcPts val="0"/>
              </a:spcBef>
              <a:spcAft>
                <a:spcPts val="0"/>
              </a:spcAft>
              <a:buClr>
                <a:srgbClr val="FFFFFF"/>
              </a:buClr>
              <a:buSzPts val="4200"/>
              <a:buNone/>
              <a:defRPr sz="4200">
                <a:solidFill>
                  <a:srgbClr val="FFFFFF"/>
                </a:solidFill>
              </a:defRPr>
            </a:lvl7pPr>
            <a:lvl8pPr lvl="7" rtl="0" algn="ctr">
              <a:lnSpc>
                <a:spcPct val="100000"/>
              </a:lnSpc>
              <a:spcBef>
                <a:spcPts val="0"/>
              </a:spcBef>
              <a:spcAft>
                <a:spcPts val="0"/>
              </a:spcAft>
              <a:buClr>
                <a:srgbClr val="FFFFFF"/>
              </a:buClr>
              <a:buSzPts val="4200"/>
              <a:buNone/>
              <a:defRPr sz="4200">
                <a:solidFill>
                  <a:srgbClr val="FFFFFF"/>
                </a:solidFill>
              </a:defRPr>
            </a:lvl8pPr>
            <a:lvl9pPr lvl="8" rtl="0" algn="ctr">
              <a:lnSpc>
                <a:spcPct val="100000"/>
              </a:lnSpc>
              <a:spcBef>
                <a:spcPts val="0"/>
              </a:spcBef>
              <a:spcAft>
                <a:spcPts val="0"/>
              </a:spcAft>
              <a:buClr>
                <a:srgbClr val="FFFFFF"/>
              </a:buClr>
              <a:buSzPts val="4200"/>
              <a:buNone/>
              <a:defRPr sz="4200">
                <a:solidFill>
                  <a:srgbClr val="FFFFFF"/>
                </a:solidFill>
              </a:defRPr>
            </a:lvl9pPr>
          </a:lstStyle>
          <a:p/>
        </p:txBody>
      </p:sp>
      <p:sp>
        <p:nvSpPr>
          <p:cNvPr id="337" name="Google Shape;337;p60"/>
          <p:cNvSpPr txBox="1"/>
          <p:nvPr>
            <p:ph idx="1" type="body"/>
          </p:nvPr>
        </p:nvSpPr>
        <p:spPr>
          <a:xfrm>
            <a:off x="4939500" y="724163"/>
            <a:ext cx="3837000" cy="3695100"/>
          </a:xfrm>
          <a:prstGeom prst="rect">
            <a:avLst/>
          </a:prstGeom>
          <a:noFill/>
          <a:ln>
            <a:noFill/>
          </a:ln>
        </p:spPr>
        <p:txBody>
          <a:bodyPr anchorCtr="0" anchor="ctr" bIns="91425" lIns="91425" spcFirstLastPara="1" rIns="91425" wrap="square" tIns="91425">
            <a:noAutofit/>
          </a:bodyPr>
          <a:lstStyle>
            <a:lvl1pPr indent="-406400" lvl="0" marL="457200" rtl="0" algn="l">
              <a:lnSpc>
                <a:spcPct val="100000"/>
              </a:lnSpc>
              <a:spcBef>
                <a:spcPts val="0"/>
              </a:spcBef>
              <a:spcAft>
                <a:spcPts val="0"/>
              </a:spcAft>
              <a:buClr>
                <a:schemeClr val="lt1"/>
              </a:buClr>
              <a:buSzPts val="2800"/>
              <a:buChar char="•"/>
              <a:defRPr>
                <a:solidFill>
                  <a:schemeClr val="lt1"/>
                </a:solidFill>
              </a:defRPr>
            </a:lvl1pPr>
            <a:lvl2pPr indent="-330200" lvl="1" marL="914400" rtl="0" algn="l">
              <a:lnSpc>
                <a:spcPct val="100000"/>
              </a:lnSpc>
              <a:spcBef>
                <a:spcPts val="0"/>
              </a:spcBef>
              <a:spcAft>
                <a:spcPts val="0"/>
              </a:spcAft>
              <a:buClr>
                <a:schemeClr val="lt1"/>
              </a:buClr>
              <a:buSzPts val="1600"/>
              <a:buChar char="○"/>
              <a:defRPr>
                <a:solidFill>
                  <a:schemeClr val="lt1"/>
                </a:solidFill>
              </a:defRPr>
            </a:lvl2pPr>
            <a:lvl3pPr indent="-355600" lvl="2" marL="1371600" rtl="0" algn="l">
              <a:lnSpc>
                <a:spcPct val="100000"/>
              </a:lnSpc>
              <a:spcBef>
                <a:spcPts val="0"/>
              </a:spcBef>
              <a:spcAft>
                <a:spcPts val="0"/>
              </a:spcAft>
              <a:buClr>
                <a:schemeClr val="lt1"/>
              </a:buClr>
              <a:buSzPts val="2000"/>
              <a:buChar char="•"/>
              <a:defRPr>
                <a:solidFill>
                  <a:schemeClr val="lt1"/>
                </a:solidFill>
              </a:defRPr>
            </a:lvl3pPr>
            <a:lvl4pPr indent="-355600" lvl="3" marL="1828800" rtl="0" algn="l">
              <a:lnSpc>
                <a:spcPct val="100000"/>
              </a:lnSpc>
              <a:spcBef>
                <a:spcPts val="0"/>
              </a:spcBef>
              <a:spcAft>
                <a:spcPts val="0"/>
              </a:spcAft>
              <a:buClr>
                <a:schemeClr val="lt1"/>
              </a:buClr>
              <a:buSzPts val="2000"/>
              <a:buChar char="•"/>
              <a:defRPr>
                <a:solidFill>
                  <a:schemeClr val="lt1"/>
                </a:solidFill>
              </a:defRPr>
            </a:lvl4pPr>
            <a:lvl5pPr indent="-342900" lvl="4" marL="2286000" rtl="0" algn="l">
              <a:lnSpc>
                <a:spcPct val="100000"/>
              </a:lnSpc>
              <a:spcBef>
                <a:spcPts val="0"/>
              </a:spcBef>
              <a:spcAft>
                <a:spcPts val="0"/>
              </a:spcAft>
              <a:buClr>
                <a:schemeClr val="lt1"/>
              </a:buClr>
              <a:buSzPts val="1800"/>
              <a:buChar char="•"/>
              <a:defRPr>
                <a:solidFill>
                  <a:schemeClr val="lt1"/>
                </a:solidFill>
              </a:defRPr>
            </a:lvl5pPr>
            <a:lvl6pPr indent="-342900" lvl="5" marL="2743200" rtl="0" algn="l">
              <a:lnSpc>
                <a:spcPct val="100000"/>
              </a:lnSpc>
              <a:spcBef>
                <a:spcPts val="0"/>
              </a:spcBef>
              <a:spcAft>
                <a:spcPts val="0"/>
              </a:spcAft>
              <a:buClr>
                <a:schemeClr val="lt1"/>
              </a:buClr>
              <a:buSzPts val="1800"/>
              <a:buChar char="•"/>
              <a:defRPr>
                <a:solidFill>
                  <a:schemeClr val="lt1"/>
                </a:solidFill>
              </a:defRPr>
            </a:lvl6pPr>
            <a:lvl7pPr indent="-342900" lvl="6" marL="3200400" rtl="0" algn="l">
              <a:lnSpc>
                <a:spcPct val="100000"/>
              </a:lnSpc>
              <a:spcBef>
                <a:spcPts val="0"/>
              </a:spcBef>
              <a:spcAft>
                <a:spcPts val="0"/>
              </a:spcAft>
              <a:buClr>
                <a:schemeClr val="lt1"/>
              </a:buClr>
              <a:buSzPts val="1800"/>
              <a:buChar char="•"/>
              <a:defRPr>
                <a:solidFill>
                  <a:schemeClr val="lt1"/>
                </a:solidFill>
              </a:defRPr>
            </a:lvl7pPr>
            <a:lvl8pPr indent="-342900" lvl="7" marL="3657600" rtl="0" algn="l">
              <a:lnSpc>
                <a:spcPct val="100000"/>
              </a:lnSpc>
              <a:spcBef>
                <a:spcPts val="0"/>
              </a:spcBef>
              <a:spcAft>
                <a:spcPts val="0"/>
              </a:spcAft>
              <a:buClr>
                <a:schemeClr val="lt1"/>
              </a:buClr>
              <a:buSzPts val="1800"/>
              <a:buChar char="•"/>
              <a:defRPr>
                <a:solidFill>
                  <a:schemeClr val="lt1"/>
                </a:solidFill>
              </a:defRPr>
            </a:lvl8pPr>
            <a:lvl9pPr indent="-342900" lvl="8" marL="4114800" rtl="0" algn="l">
              <a:lnSpc>
                <a:spcPct val="100000"/>
              </a:lnSpc>
              <a:spcBef>
                <a:spcPts val="0"/>
              </a:spcBef>
              <a:spcAft>
                <a:spcPts val="0"/>
              </a:spcAft>
              <a:buClr>
                <a:schemeClr val="lt1"/>
              </a:buClr>
              <a:buSzPts val="1800"/>
              <a:buChar char="•"/>
              <a:defRPr>
                <a:solidFill>
                  <a:schemeClr val="lt1"/>
                </a:solidFill>
              </a:defRPr>
            </a:lvl9pPr>
          </a:lstStyle>
          <a:p/>
        </p:txBody>
      </p:sp>
      <p:sp>
        <p:nvSpPr>
          <p:cNvPr id="338" name="Google Shape;338;p6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Graphic - White Background">
  <p:cSld name="Title and Graphic - White Background">
    <p:spTree>
      <p:nvGrpSpPr>
        <p:cNvPr id="339" name="Shape 339"/>
        <p:cNvGrpSpPr/>
        <p:nvPr/>
      </p:nvGrpSpPr>
      <p:grpSpPr>
        <a:xfrm>
          <a:off x="0" y="0"/>
          <a:ext cx="0" cy="0"/>
          <a:chOff x="0" y="0"/>
          <a:chExt cx="0" cy="0"/>
        </a:xfrm>
      </p:grpSpPr>
      <p:sp>
        <p:nvSpPr>
          <p:cNvPr id="340" name="Google Shape;340;p61"/>
          <p:cNvSpPr/>
          <p:nvPr/>
        </p:nvSpPr>
        <p:spPr>
          <a:xfrm flipH="1" rot="10800000">
            <a:off x="0" y="1686000"/>
            <a:ext cx="9144000" cy="345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61"/>
          <p:cNvSpPr txBox="1"/>
          <p:nvPr>
            <p:ph type="title"/>
          </p:nvPr>
        </p:nvSpPr>
        <p:spPr>
          <a:xfrm>
            <a:off x="471900" y="452975"/>
            <a:ext cx="8222100" cy="7677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1pPr>
            <a:lvl2pPr lvl="1" rtl="0"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2pPr>
            <a:lvl3pPr lvl="2" rtl="0"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3pPr>
            <a:lvl4pPr lvl="3" rtl="0"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4pPr>
            <a:lvl5pPr lvl="4" rtl="0"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5pPr>
            <a:lvl6pPr lvl="5" rtl="0"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6pPr>
            <a:lvl7pPr lvl="6" rtl="0"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7pPr>
            <a:lvl8pPr lvl="7" rtl="0"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8pPr>
            <a:lvl9pPr lvl="8" rtl="0"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9pPr>
          </a:lstStyle>
          <a:p/>
        </p:txBody>
      </p:sp>
      <p:sp>
        <p:nvSpPr>
          <p:cNvPr id="342" name="Google Shape;342;p6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43" name="Google Shape;343;p61"/>
          <p:cNvSpPr/>
          <p:nvPr/>
        </p:nvSpPr>
        <p:spPr>
          <a:xfrm>
            <a:off x="292800" y="1315578"/>
            <a:ext cx="8558400" cy="3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4"/>
              </a:buClr>
              <a:buSzPts val="2400"/>
              <a:buFont typeface="Arial"/>
              <a:buNone/>
            </a:pPr>
            <a:r>
              <a:t/>
            </a:r>
            <a:endParaRPr b="0" i="0" sz="2400" u="none" cap="none" strike="noStrike">
              <a:solidFill>
                <a:schemeClr val="accent4"/>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 and body 1">
    <p:spTree>
      <p:nvGrpSpPr>
        <p:cNvPr id="344" name="Shape 344"/>
        <p:cNvGrpSpPr/>
        <p:nvPr/>
      </p:nvGrpSpPr>
      <p:grpSpPr>
        <a:xfrm>
          <a:off x="0" y="0"/>
          <a:ext cx="0" cy="0"/>
          <a:chOff x="0" y="0"/>
          <a:chExt cx="0" cy="0"/>
        </a:xfrm>
      </p:grpSpPr>
      <p:sp>
        <p:nvSpPr>
          <p:cNvPr id="345" name="Google Shape;345;p62"/>
          <p:cNvSpPr/>
          <p:nvPr/>
        </p:nvSpPr>
        <p:spPr>
          <a:xfrm flipH="1" rot="10800000">
            <a:off x="0" y="1686000"/>
            <a:ext cx="9144000" cy="34575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346" name="Google Shape;346;p62"/>
          <p:cNvSpPr/>
          <p:nvPr/>
        </p:nvSpPr>
        <p:spPr>
          <a:xfrm>
            <a:off x="0" y="1685999"/>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347" name="Google Shape;347;p62"/>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1pPr>
            <a:lvl2pPr lvl="1"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2pPr>
            <a:lvl3pPr lvl="2"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3pPr>
            <a:lvl4pPr lvl="3"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4pPr>
            <a:lvl5pPr lvl="4"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5pPr>
            <a:lvl6pPr lvl="5"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6pPr>
            <a:lvl7pPr lvl="6"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7pPr>
            <a:lvl8pPr lvl="7"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8pPr>
            <a:lvl9pPr lvl="8"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9pPr>
          </a:lstStyle>
          <a:p/>
        </p:txBody>
      </p:sp>
      <p:sp>
        <p:nvSpPr>
          <p:cNvPr id="348" name="Google Shape;348;p62"/>
          <p:cNvSpPr txBox="1"/>
          <p:nvPr>
            <p:ph idx="1" type="body"/>
          </p:nvPr>
        </p:nvSpPr>
        <p:spPr>
          <a:xfrm>
            <a:off x="471900" y="1919074"/>
            <a:ext cx="8222100" cy="27102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1pPr>
            <a:lvl2pPr indent="-228600" lvl="1" marL="914400" marR="0" rtl="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2pPr>
            <a:lvl3pPr indent="-228600" lvl="2" marL="1371600" marR="0" rtl="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3pPr>
            <a:lvl4pPr indent="-228600" lvl="3" marL="1828800" marR="0" rtl="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4pPr>
            <a:lvl5pPr indent="-228600" lvl="4" marL="2286000" marR="0" rtl="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5pPr>
            <a:lvl6pPr indent="-228600" lvl="5" marL="2743200" marR="0" rtl="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6pPr>
            <a:lvl7pPr indent="-228600" lvl="6" marL="3200400" marR="0" rtl="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7pPr>
            <a:lvl8pPr indent="-228600" lvl="7" marL="3657600" marR="0" rtl="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8pPr>
            <a:lvl9pPr indent="-228600" lvl="8" marL="4114800" marR="0" rtl="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9pPr>
          </a:lstStyle>
          <a:p/>
        </p:txBody>
      </p:sp>
      <p:sp>
        <p:nvSpPr>
          <p:cNvPr id="349" name="Google Shape;349;p62"/>
          <p:cNvSpPr txBox="1"/>
          <p:nvPr>
            <p:ph idx="12" type="sldNum"/>
          </p:nvPr>
        </p:nvSpPr>
        <p:spPr>
          <a:xfrm>
            <a:off x="8735428" y="4766666"/>
            <a:ext cx="336900" cy="2514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1pPr>
            <a:lvl2pPr indent="0" lvl="1"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2pPr>
            <a:lvl3pPr indent="0" lvl="2"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3pPr>
            <a:lvl4pPr indent="0" lvl="3"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4pPr>
            <a:lvl5pPr indent="0" lvl="4"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5pPr>
            <a:lvl6pPr indent="0" lvl="5"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6pPr>
            <a:lvl7pPr indent="0" lvl="6"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7pPr>
            <a:lvl8pPr indent="0" lvl="7"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8pPr>
            <a:lvl9pPr indent="0" lvl="8"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Top">
  <p:cSld name="1 Column, Wide Pic Top">
    <p:spTree>
      <p:nvGrpSpPr>
        <p:cNvPr id="50" name="Shape 50"/>
        <p:cNvGrpSpPr/>
        <p:nvPr/>
      </p:nvGrpSpPr>
      <p:grpSpPr>
        <a:xfrm>
          <a:off x="0" y="0"/>
          <a:ext cx="0" cy="0"/>
          <a:chOff x="0" y="0"/>
          <a:chExt cx="0" cy="0"/>
        </a:xfrm>
      </p:grpSpPr>
      <p:sp>
        <p:nvSpPr>
          <p:cNvPr id="51" name="Google Shape;51;p7"/>
          <p:cNvSpPr/>
          <p:nvPr>
            <p:ph idx="2" type="pic"/>
          </p:nvPr>
        </p:nvSpPr>
        <p:spPr>
          <a:xfrm>
            <a:off x="762000" y="914400"/>
            <a:ext cx="7921800" cy="1314600"/>
          </a:xfrm>
          <a:prstGeom prst="rect">
            <a:avLst/>
          </a:prstGeom>
          <a:solidFill>
            <a:srgbClr val="F2F2F2"/>
          </a:solidFill>
          <a:ln>
            <a:noFill/>
          </a:ln>
        </p:spPr>
      </p:sp>
      <p:sp>
        <p:nvSpPr>
          <p:cNvPr id="52" name="Google Shape;52;p7"/>
          <p:cNvSpPr txBox="1"/>
          <p:nvPr>
            <p:ph idx="1" type="body"/>
          </p:nvPr>
        </p:nvSpPr>
        <p:spPr>
          <a:xfrm>
            <a:off x="752887" y="2343150"/>
            <a:ext cx="7933800" cy="2286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 name="Google Shape;53;p7"/>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0" name="Shape 350"/>
        <p:cNvGrpSpPr/>
        <p:nvPr/>
      </p:nvGrpSpPr>
      <p:grpSpPr>
        <a:xfrm>
          <a:off x="0" y="0"/>
          <a:ext cx="0" cy="0"/>
          <a:chOff x="0" y="0"/>
          <a:chExt cx="0" cy="0"/>
        </a:xfrm>
      </p:grpSpPr>
      <p:sp>
        <p:nvSpPr>
          <p:cNvPr id="351" name="Google Shape;351;p63"/>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63"/>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63"/>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1pPr>
            <a:lvl2pPr lvl="1" rtl="0"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p:txBody>
      </p:sp>
      <p:sp>
        <p:nvSpPr>
          <p:cNvPr id="354" name="Google Shape;354;p6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 and body">
    <p:spTree>
      <p:nvGrpSpPr>
        <p:cNvPr id="355" name="Shape 355"/>
        <p:cNvGrpSpPr/>
        <p:nvPr/>
      </p:nvGrpSpPr>
      <p:grpSpPr>
        <a:xfrm>
          <a:off x="0" y="0"/>
          <a:ext cx="0" cy="0"/>
          <a:chOff x="0" y="0"/>
          <a:chExt cx="0" cy="0"/>
        </a:xfrm>
      </p:grpSpPr>
      <p:sp>
        <p:nvSpPr>
          <p:cNvPr id="356" name="Google Shape;356;p64"/>
          <p:cNvSpPr/>
          <p:nvPr/>
        </p:nvSpPr>
        <p:spPr>
          <a:xfrm flipH="1" rot="10800000">
            <a:off x="0" y="1686000"/>
            <a:ext cx="9144000" cy="34575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357" name="Google Shape;357;p64"/>
          <p:cNvSpPr/>
          <p:nvPr/>
        </p:nvSpPr>
        <p:spPr>
          <a:xfrm>
            <a:off x="0" y="1685999"/>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358" name="Google Shape;358;p64"/>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FFFFFF"/>
              </a:buClr>
              <a:buSzPts val="3600"/>
              <a:buFont typeface="Roboto"/>
              <a:buNone/>
              <a:defRPr b="0" i="0" sz="3200" u="none" cap="none" strike="noStrike">
                <a:solidFill>
                  <a:srgbClr val="FFFFFF"/>
                </a:solidFill>
                <a:latin typeface="Roboto"/>
                <a:ea typeface="Roboto"/>
                <a:cs typeface="Roboto"/>
                <a:sym typeface="Roboto"/>
              </a:defRPr>
            </a:lvl1pPr>
            <a:lvl2pPr lvl="1" marR="0" rtl="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2pPr>
            <a:lvl3pPr lvl="2" marR="0" rtl="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3pPr>
            <a:lvl4pPr lvl="3" marR="0" rtl="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4pPr>
            <a:lvl5pPr lvl="4" marR="0" rtl="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5pPr>
            <a:lvl6pPr lvl="5" marR="0" rtl="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6pPr>
            <a:lvl7pPr lvl="6" marR="0" rtl="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7pPr>
            <a:lvl8pPr lvl="7" marR="0" rtl="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8pPr>
            <a:lvl9pPr lvl="8" marR="0" rtl="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9pPr>
          </a:lstStyle>
          <a:p/>
        </p:txBody>
      </p:sp>
      <p:sp>
        <p:nvSpPr>
          <p:cNvPr id="359" name="Google Shape;359;p64"/>
          <p:cNvSpPr txBox="1"/>
          <p:nvPr>
            <p:ph idx="1" type="body"/>
          </p:nvPr>
        </p:nvSpPr>
        <p:spPr>
          <a:xfrm>
            <a:off x="287625" y="1908676"/>
            <a:ext cx="8688000" cy="30765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15000"/>
              </a:lnSpc>
              <a:spcBef>
                <a:spcPts val="1600"/>
              </a:spcBef>
              <a:spcAft>
                <a:spcPts val="0"/>
              </a:spcAft>
              <a:buClr>
                <a:srgbClr val="737373"/>
              </a:buClr>
              <a:buSzPts val="2800"/>
              <a:buFont typeface="Roboto"/>
              <a:buAutoNum type="arabicPeriod"/>
              <a:defRPr b="0" i="0" sz="2400" u="none" cap="none" strike="noStrike">
                <a:solidFill>
                  <a:srgbClr val="737373"/>
                </a:solidFill>
                <a:latin typeface="Roboto"/>
                <a:ea typeface="Roboto"/>
                <a:cs typeface="Roboto"/>
                <a:sym typeface="Roboto"/>
              </a:defRPr>
            </a:lvl1pPr>
            <a:lvl2pPr indent="-330200" lvl="1" marL="914400" marR="0" rtl="0" algn="l">
              <a:lnSpc>
                <a:spcPct val="115000"/>
              </a:lnSpc>
              <a:spcBef>
                <a:spcPts val="1600"/>
              </a:spcBef>
              <a:spcAft>
                <a:spcPts val="0"/>
              </a:spcAft>
              <a:buClr>
                <a:srgbClr val="737373"/>
              </a:buClr>
              <a:buSzPts val="1600"/>
              <a:buFont typeface="Roboto"/>
              <a:buAutoNum type="alphaLcPeriod"/>
              <a:defRPr b="0" i="0" sz="1800" u="none" cap="none" strike="noStrike">
                <a:solidFill>
                  <a:srgbClr val="737373"/>
                </a:solidFill>
                <a:latin typeface="Roboto"/>
                <a:ea typeface="Roboto"/>
                <a:cs typeface="Roboto"/>
                <a:sym typeface="Roboto"/>
              </a:defRPr>
            </a:lvl2pPr>
            <a:lvl3pPr indent="-355600" lvl="2" marL="1371600" marR="0" rtl="0" algn="l">
              <a:lnSpc>
                <a:spcPct val="115000"/>
              </a:lnSpc>
              <a:spcBef>
                <a:spcPts val="1600"/>
              </a:spcBef>
              <a:spcAft>
                <a:spcPts val="0"/>
              </a:spcAft>
              <a:buClr>
                <a:srgbClr val="737373"/>
              </a:buClr>
              <a:buSzPts val="2000"/>
              <a:buFont typeface="Roboto"/>
              <a:buAutoNum type="romanLcPeriod"/>
              <a:defRPr b="0" i="0" sz="1800" u="none" cap="none" strike="noStrike">
                <a:solidFill>
                  <a:srgbClr val="737373"/>
                </a:solidFill>
                <a:latin typeface="Roboto"/>
                <a:ea typeface="Roboto"/>
                <a:cs typeface="Roboto"/>
                <a:sym typeface="Roboto"/>
              </a:defRPr>
            </a:lvl3pPr>
            <a:lvl4pPr indent="-355600" lvl="3" marL="1828800" marR="0" rtl="0" algn="l">
              <a:lnSpc>
                <a:spcPct val="115000"/>
              </a:lnSpc>
              <a:spcBef>
                <a:spcPts val="1600"/>
              </a:spcBef>
              <a:spcAft>
                <a:spcPts val="0"/>
              </a:spcAft>
              <a:buClr>
                <a:srgbClr val="737373"/>
              </a:buClr>
              <a:buSzPts val="2000"/>
              <a:buFont typeface="Roboto"/>
              <a:buAutoNum type="arabicPeriod"/>
              <a:defRPr b="0" i="0" sz="1800" u="none" cap="none" strike="noStrike">
                <a:solidFill>
                  <a:srgbClr val="737373"/>
                </a:solidFill>
                <a:latin typeface="Roboto"/>
                <a:ea typeface="Roboto"/>
                <a:cs typeface="Roboto"/>
                <a:sym typeface="Roboto"/>
              </a:defRPr>
            </a:lvl4pPr>
            <a:lvl5pPr indent="-342900" lvl="4" marL="2286000" marR="0" rtl="0" algn="l">
              <a:lnSpc>
                <a:spcPct val="115000"/>
              </a:lnSpc>
              <a:spcBef>
                <a:spcPts val="1600"/>
              </a:spcBef>
              <a:spcAft>
                <a:spcPts val="0"/>
              </a:spcAft>
              <a:buClr>
                <a:srgbClr val="737373"/>
              </a:buClr>
              <a:buSzPts val="1800"/>
              <a:buFont typeface="Roboto"/>
              <a:buAutoNum type="alphaLcPeriod"/>
              <a:defRPr b="0" i="0" sz="1800" u="none" cap="none" strike="noStrike">
                <a:solidFill>
                  <a:srgbClr val="737373"/>
                </a:solidFill>
                <a:latin typeface="Roboto"/>
                <a:ea typeface="Roboto"/>
                <a:cs typeface="Roboto"/>
                <a:sym typeface="Roboto"/>
              </a:defRPr>
            </a:lvl5pPr>
            <a:lvl6pPr indent="-342900" lvl="5" marL="2743200" marR="0" rtl="0" algn="l">
              <a:lnSpc>
                <a:spcPct val="115000"/>
              </a:lnSpc>
              <a:spcBef>
                <a:spcPts val="1600"/>
              </a:spcBef>
              <a:spcAft>
                <a:spcPts val="0"/>
              </a:spcAft>
              <a:buClr>
                <a:srgbClr val="737373"/>
              </a:buClr>
              <a:buSzPts val="1800"/>
              <a:buFont typeface="Roboto"/>
              <a:buAutoNum type="romanLcPeriod"/>
              <a:defRPr b="0" i="0" sz="1800" u="none" cap="none" strike="noStrike">
                <a:solidFill>
                  <a:srgbClr val="737373"/>
                </a:solidFill>
                <a:latin typeface="Roboto"/>
                <a:ea typeface="Roboto"/>
                <a:cs typeface="Roboto"/>
                <a:sym typeface="Roboto"/>
              </a:defRPr>
            </a:lvl6pPr>
            <a:lvl7pPr indent="-342900" lvl="6" marL="3200400" marR="0" rtl="0" algn="l">
              <a:lnSpc>
                <a:spcPct val="115000"/>
              </a:lnSpc>
              <a:spcBef>
                <a:spcPts val="1600"/>
              </a:spcBef>
              <a:spcAft>
                <a:spcPts val="0"/>
              </a:spcAft>
              <a:buClr>
                <a:srgbClr val="737373"/>
              </a:buClr>
              <a:buSzPts val="1800"/>
              <a:buFont typeface="Roboto"/>
              <a:buAutoNum type="arabicPeriod"/>
              <a:defRPr b="0" i="0" sz="1800" u="none" cap="none" strike="noStrike">
                <a:solidFill>
                  <a:srgbClr val="737373"/>
                </a:solidFill>
                <a:latin typeface="Roboto"/>
                <a:ea typeface="Roboto"/>
                <a:cs typeface="Roboto"/>
                <a:sym typeface="Roboto"/>
              </a:defRPr>
            </a:lvl7pPr>
            <a:lvl8pPr indent="-342900" lvl="7" marL="3657600" marR="0" rtl="0" algn="l">
              <a:lnSpc>
                <a:spcPct val="115000"/>
              </a:lnSpc>
              <a:spcBef>
                <a:spcPts val="1600"/>
              </a:spcBef>
              <a:spcAft>
                <a:spcPts val="0"/>
              </a:spcAft>
              <a:buClr>
                <a:srgbClr val="737373"/>
              </a:buClr>
              <a:buSzPts val="1800"/>
              <a:buFont typeface="Roboto"/>
              <a:buAutoNum type="alphaLcPeriod"/>
              <a:defRPr b="0" i="0" sz="1800" u="none" cap="none" strike="noStrike">
                <a:solidFill>
                  <a:srgbClr val="737373"/>
                </a:solidFill>
                <a:latin typeface="Roboto"/>
                <a:ea typeface="Roboto"/>
                <a:cs typeface="Roboto"/>
                <a:sym typeface="Roboto"/>
              </a:defRPr>
            </a:lvl8pPr>
            <a:lvl9pPr indent="-342900" lvl="8" marL="4114800" marR="0" rtl="0" algn="l">
              <a:lnSpc>
                <a:spcPct val="115000"/>
              </a:lnSpc>
              <a:spcBef>
                <a:spcPts val="1600"/>
              </a:spcBef>
              <a:spcAft>
                <a:spcPts val="0"/>
              </a:spcAft>
              <a:buClr>
                <a:srgbClr val="737373"/>
              </a:buClr>
              <a:buSzPts val="1800"/>
              <a:buFont typeface="Roboto"/>
              <a:buAutoNum type="romanLcPeriod"/>
              <a:defRPr b="0" i="0" sz="1800" u="none" cap="none" strike="noStrike">
                <a:solidFill>
                  <a:srgbClr val="737373"/>
                </a:solidFill>
                <a:latin typeface="Roboto"/>
                <a:ea typeface="Roboto"/>
                <a:cs typeface="Roboto"/>
                <a:sym typeface="Roboto"/>
              </a:defRPr>
            </a:lvl9pPr>
          </a:lstStyle>
          <a:p/>
        </p:txBody>
      </p:sp>
      <p:sp>
        <p:nvSpPr>
          <p:cNvPr id="360" name="Google Shape;360;p64"/>
          <p:cNvSpPr txBox="1"/>
          <p:nvPr>
            <p:ph idx="12" type="sldNum"/>
          </p:nvPr>
        </p:nvSpPr>
        <p:spPr>
          <a:xfrm>
            <a:off x="8537798" y="4766663"/>
            <a:ext cx="534600" cy="2514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1pPr>
            <a:lvl2pPr indent="0" lvl="1"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2pPr>
            <a:lvl3pPr indent="0" lvl="2"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3pPr>
            <a:lvl4pPr indent="0" lvl="3"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4pPr>
            <a:lvl5pPr indent="0" lvl="4"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5pPr>
            <a:lvl6pPr indent="0" lvl="5"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6pPr>
            <a:lvl7pPr indent="0" lvl="6"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7pPr>
            <a:lvl8pPr indent="0" lvl="7"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8pPr>
            <a:lvl9pPr indent="0" lvl="8"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361" name="Shape 361"/>
        <p:cNvGrpSpPr/>
        <p:nvPr/>
      </p:nvGrpSpPr>
      <p:grpSpPr>
        <a:xfrm>
          <a:off x="0" y="0"/>
          <a:ext cx="0" cy="0"/>
          <a:chOff x="0" y="0"/>
          <a:chExt cx="0" cy="0"/>
        </a:xfrm>
      </p:grpSpPr>
      <p:sp>
        <p:nvSpPr>
          <p:cNvPr id="362" name="Google Shape;362;p6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
    <p:spTree>
      <p:nvGrpSpPr>
        <p:cNvPr id="363" name="Shape 363"/>
        <p:cNvGrpSpPr/>
        <p:nvPr/>
      </p:nvGrpSpPr>
      <p:grpSpPr>
        <a:xfrm>
          <a:off x="0" y="0"/>
          <a:ext cx="0" cy="0"/>
          <a:chOff x="0" y="0"/>
          <a:chExt cx="0" cy="0"/>
        </a:xfrm>
      </p:grpSpPr>
      <p:sp>
        <p:nvSpPr>
          <p:cNvPr id="364" name="Google Shape;364;p66"/>
          <p:cNvSpPr txBox="1"/>
          <p:nvPr/>
        </p:nvSpPr>
        <p:spPr>
          <a:xfrm flipH="1" rot="10800000">
            <a:off x="0" y="0"/>
            <a:ext cx="9144000" cy="469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66"/>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66"/>
          <p:cNvSpPr txBox="1"/>
          <p:nvPr>
            <p:ph idx="1" type="body"/>
          </p:nvPr>
        </p:nvSpPr>
        <p:spPr>
          <a:xfrm>
            <a:off x="57150" y="4696825"/>
            <a:ext cx="8382000" cy="4467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Clr>
                <a:schemeClr val="lt1"/>
              </a:buClr>
              <a:buSzPts val="1200"/>
              <a:buNone/>
              <a:defRPr sz="1200">
                <a:solidFill>
                  <a:schemeClr val="lt1"/>
                </a:solidFill>
              </a:defRPr>
            </a:lvl1pPr>
          </a:lstStyle>
          <a:p/>
        </p:txBody>
      </p:sp>
      <p:sp>
        <p:nvSpPr>
          <p:cNvPr id="367" name="Google Shape;367;p66"/>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1">
    <p:spTree>
      <p:nvGrpSpPr>
        <p:cNvPr id="368" name="Shape 368"/>
        <p:cNvGrpSpPr/>
        <p:nvPr/>
      </p:nvGrpSpPr>
      <p:grpSpPr>
        <a:xfrm>
          <a:off x="0" y="0"/>
          <a:ext cx="0" cy="0"/>
          <a:chOff x="0" y="0"/>
          <a:chExt cx="0" cy="0"/>
        </a:xfrm>
      </p:grpSpPr>
      <p:sp>
        <p:nvSpPr>
          <p:cNvPr id="369" name="Google Shape;369;p67"/>
          <p:cNvSpPr txBox="1"/>
          <p:nvPr>
            <p:ph type="title"/>
          </p:nvPr>
        </p:nvSpPr>
        <p:spPr>
          <a:xfrm>
            <a:off x="460950" y="2065349"/>
            <a:ext cx="8222100" cy="10128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FFFFFF"/>
              </a:buClr>
              <a:buSzPts val="3200"/>
              <a:buFont typeface="Roboto"/>
              <a:buNone/>
              <a:defRPr b="0" i="0" sz="4200" u="none" cap="none" strike="noStrike">
                <a:solidFill>
                  <a:srgbClr val="FFFFFF"/>
                </a:solidFill>
                <a:latin typeface="Roboto"/>
                <a:ea typeface="Roboto"/>
                <a:cs typeface="Roboto"/>
                <a:sym typeface="Roboto"/>
              </a:defRPr>
            </a:lvl1pPr>
            <a:lvl2pPr lvl="1"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2pPr>
            <a:lvl3pPr lvl="2"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3pPr>
            <a:lvl4pPr lvl="3"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4pPr>
            <a:lvl5pPr lvl="4"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5pPr>
            <a:lvl6pPr lvl="5"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6pPr>
            <a:lvl7pPr lvl="6"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7pPr>
            <a:lvl8pPr lvl="7"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8pPr>
            <a:lvl9pPr lvl="8"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9pPr>
          </a:lstStyle>
          <a:p/>
        </p:txBody>
      </p:sp>
      <p:sp>
        <p:nvSpPr>
          <p:cNvPr id="370" name="Google Shape;370;p67"/>
          <p:cNvSpPr txBox="1"/>
          <p:nvPr>
            <p:ph idx="12" type="sldNum"/>
          </p:nvPr>
        </p:nvSpPr>
        <p:spPr>
          <a:xfrm>
            <a:off x="8735428" y="4766666"/>
            <a:ext cx="336900" cy="2514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71" name="Shape 371"/>
        <p:cNvGrpSpPr/>
        <p:nvPr/>
      </p:nvGrpSpPr>
      <p:grpSpPr>
        <a:xfrm>
          <a:off x="0" y="0"/>
          <a:ext cx="0" cy="0"/>
          <a:chOff x="0" y="0"/>
          <a:chExt cx="0" cy="0"/>
        </a:xfrm>
      </p:grpSpPr>
      <p:sp>
        <p:nvSpPr>
          <p:cNvPr id="372" name="Google Shape;372;p6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373" name="Google Shape;373;p6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74" name="Google Shape;374;p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82" name="Shape 382"/>
        <p:cNvGrpSpPr/>
        <p:nvPr/>
      </p:nvGrpSpPr>
      <p:grpSpPr>
        <a:xfrm>
          <a:off x="0" y="0"/>
          <a:ext cx="0" cy="0"/>
          <a:chOff x="0" y="0"/>
          <a:chExt cx="0" cy="0"/>
        </a:xfrm>
      </p:grpSpPr>
      <p:sp>
        <p:nvSpPr>
          <p:cNvPr id="383" name="Google Shape;383;p70"/>
          <p:cNvSpPr txBox="1"/>
          <p:nvPr>
            <p:ph type="ctrTitle"/>
          </p:nvPr>
        </p:nvSpPr>
        <p:spPr>
          <a:xfrm>
            <a:off x="457200" y="1597838"/>
            <a:ext cx="8229600" cy="11025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None/>
              <a:defRPr i="0" sz="4400" u="none" cap="none" strike="noStrike">
                <a:solidFill>
                  <a:schemeClr val="dk1"/>
                </a:solidFil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384" name="Google Shape;384;p70"/>
          <p:cNvSpPr txBox="1"/>
          <p:nvPr>
            <p:ph idx="1" type="subTitle"/>
          </p:nvPr>
        </p:nvSpPr>
        <p:spPr>
          <a:xfrm>
            <a:off x="1371600" y="2914650"/>
            <a:ext cx="6400800" cy="1314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Arial"/>
                <a:ea typeface="Arial"/>
                <a:cs typeface="Arial"/>
                <a:sym typeface="Arial"/>
              </a:defRPr>
            </a:lvl1pPr>
            <a:lvl2pPr lvl="1" marR="0" rtl="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Arial"/>
                <a:ea typeface="Arial"/>
                <a:cs typeface="Arial"/>
                <a:sym typeface="Arial"/>
              </a:defRPr>
            </a:lvl2pPr>
            <a:lvl3pPr lvl="2" marR="0" rtl="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3pPr>
            <a:lvl4pPr lvl="3"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4pPr>
            <a:lvl5pPr lvl="4"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5pPr>
            <a:lvl6pPr lvl="5"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6pPr>
            <a:lvl7pPr lvl="6"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7pPr>
            <a:lvl8pPr lvl="7"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8pPr>
            <a:lvl9pPr lvl="8"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9pPr>
          </a:lstStyle>
          <a:p/>
        </p:txBody>
      </p:sp>
      <p:sp>
        <p:nvSpPr>
          <p:cNvPr id="385" name="Google Shape;385;p70"/>
          <p:cNvSpPr txBox="1"/>
          <p:nvPr/>
        </p:nvSpPr>
        <p:spPr>
          <a:xfrm>
            <a:off x="2045325" y="-1757"/>
            <a:ext cx="7089600" cy="101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Arial"/>
                <a:ea typeface="Arial"/>
                <a:cs typeface="Arial"/>
                <a:sym typeface="Arial"/>
              </a:rPr>
              <a:t>NATIONAL WEATHER SERVICE</a:t>
            </a:r>
            <a:endParaRPr b="1" i="0" sz="3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Narrow"/>
                <a:ea typeface="Arial Narrow"/>
                <a:cs typeface="Arial Narrow"/>
                <a:sym typeface="Arial Narrow"/>
              </a:rPr>
              <a:t>Aviation Weather Center</a:t>
            </a:r>
            <a:endParaRPr b="1" i="0" sz="2400" u="none" cap="none" strike="noStrike">
              <a:solidFill>
                <a:schemeClr val="dk1"/>
              </a:solidFill>
              <a:latin typeface="Arial Narrow"/>
              <a:ea typeface="Arial Narrow"/>
              <a:cs typeface="Arial Narrow"/>
              <a:sym typeface="Arial Narrow"/>
            </a:endParaRPr>
          </a:p>
        </p:txBody>
      </p:sp>
      <p:pic>
        <p:nvPicPr>
          <p:cNvPr id="386" name="Google Shape;386;p70"/>
          <p:cNvPicPr preferRelativeResize="0"/>
          <p:nvPr/>
        </p:nvPicPr>
        <p:blipFill rotWithShape="1">
          <a:blip r:embed="rId2">
            <a:alphaModFix/>
          </a:blip>
          <a:srcRect b="0" l="0" r="0" t="0"/>
          <a:stretch/>
        </p:blipFill>
        <p:spPr>
          <a:xfrm>
            <a:off x="170475" y="92324"/>
            <a:ext cx="838444" cy="838444"/>
          </a:xfrm>
          <a:prstGeom prst="rect">
            <a:avLst/>
          </a:prstGeom>
          <a:noFill/>
          <a:ln>
            <a:noFill/>
          </a:ln>
        </p:spPr>
      </p:pic>
      <p:pic>
        <p:nvPicPr>
          <p:cNvPr id="387" name="Google Shape;387;p70"/>
          <p:cNvPicPr preferRelativeResize="0"/>
          <p:nvPr/>
        </p:nvPicPr>
        <p:blipFill rotWithShape="1">
          <a:blip r:embed="rId3">
            <a:alphaModFix/>
          </a:blip>
          <a:srcRect b="0" l="0" r="0" t="0"/>
          <a:stretch/>
        </p:blipFill>
        <p:spPr>
          <a:xfrm>
            <a:off x="1107900" y="92325"/>
            <a:ext cx="838444" cy="838444"/>
          </a:xfrm>
          <a:prstGeom prst="rect">
            <a:avLst/>
          </a:prstGeom>
          <a:noFill/>
          <a:ln>
            <a:noFill/>
          </a:ln>
        </p:spPr>
      </p:pic>
      <p:sp>
        <p:nvSpPr>
          <p:cNvPr id="388" name="Google Shape;388;p70"/>
          <p:cNvSpPr/>
          <p:nvPr/>
        </p:nvSpPr>
        <p:spPr>
          <a:xfrm>
            <a:off x="-7400" y="4637750"/>
            <a:ext cx="4323300" cy="5058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70"/>
          <p:cNvSpPr/>
          <p:nvPr/>
        </p:nvSpPr>
        <p:spPr>
          <a:xfrm>
            <a:off x="6281575" y="4689475"/>
            <a:ext cx="2862300" cy="453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90" name="Shape 390"/>
        <p:cNvGrpSpPr/>
        <p:nvPr/>
      </p:nvGrpSpPr>
      <p:grpSpPr>
        <a:xfrm>
          <a:off x="0" y="0"/>
          <a:ext cx="0" cy="0"/>
          <a:chOff x="0" y="0"/>
          <a:chExt cx="0" cy="0"/>
        </a:xfrm>
      </p:grpSpPr>
      <p:sp>
        <p:nvSpPr>
          <p:cNvPr id="391" name="Google Shape;391;p71"/>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92" name="Google Shape;392;p71"/>
          <p:cNvSpPr txBox="1"/>
          <p:nvPr>
            <p:ph idx="1" type="body"/>
          </p:nvPr>
        </p:nvSpPr>
        <p:spPr>
          <a:xfrm>
            <a:off x="469900" y="971550"/>
            <a:ext cx="8305800" cy="37149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2 Column">
    <p:spTree>
      <p:nvGrpSpPr>
        <p:cNvPr id="393" name="Shape 393"/>
        <p:cNvGrpSpPr/>
        <p:nvPr/>
      </p:nvGrpSpPr>
      <p:grpSpPr>
        <a:xfrm>
          <a:off x="0" y="0"/>
          <a:ext cx="0" cy="0"/>
          <a:chOff x="0" y="0"/>
          <a:chExt cx="0" cy="0"/>
        </a:xfrm>
      </p:grpSpPr>
      <p:sp>
        <p:nvSpPr>
          <p:cNvPr id="394" name="Google Shape;394;p72"/>
          <p:cNvSpPr txBox="1"/>
          <p:nvPr>
            <p:ph type="title"/>
          </p:nvPr>
        </p:nvSpPr>
        <p:spPr>
          <a:xfrm>
            <a:off x="462225" y="205988"/>
            <a:ext cx="82245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395" name="Google Shape;395;p72"/>
          <p:cNvSpPr txBox="1"/>
          <p:nvPr>
            <p:ph idx="1" type="body"/>
          </p:nvPr>
        </p:nvSpPr>
        <p:spPr>
          <a:xfrm>
            <a:off x="762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96" name="Google Shape;396;p72"/>
          <p:cNvSpPr txBox="1"/>
          <p:nvPr>
            <p:ph idx="2" type="body"/>
          </p:nvPr>
        </p:nvSpPr>
        <p:spPr>
          <a:xfrm>
            <a:off x="4953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p:cSld name="1 Column, Tall Pic Right">
    <p:spTree>
      <p:nvGrpSpPr>
        <p:cNvPr id="397" name="Shape 397"/>
        <p:cNvGrpSpPr/>
        <p:nvPr/>
      </p:nvGrpSpPr>
      <p:grpSpPr>
        <a:xfrm>
          <a:off x="0" y="0"/>
          <a:ext cx="0" cy="0"/>
          <a:chOff x="0" y="0"/>
          <a:chExt cx="0" cy="0"/>
        </a:xfrm>
      </p:grpSpPr>
      <p:sp>
        <p:nvSpPr>
          <p:cNvPr id="398" name="Google Shape;398;p73"/>
          <p:cNvSpPr txBox="1"/>
          <p:nvPr>
            <p:ph type="title"/>
          </p:nvPr>
        </p:nvSpPr>
        <p:spPr>
          <a:xfrm>
            <a:off x="462225" y="205988"/>
            <a:ext cx="82245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399" name="Google Shape;399;p73"/>
          <p:cNvSpPr/>
          <p:nvPr>
            <p:ph idx="2" type="pic"/>
          </p:nvPr>
        </p:nvSpPr>
        <p:spPr>
          <a:xfrm>
            <a:off x="6096000" y="914400"/>
            <a:ext cx="2590800" cy="37149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0" name="Google Shape;400;p73"/>
          <p:cNvSpPr txBox="1"/>
          <p:nvPr>
            <p:ph idx="1" type="body"/>
          </p:nvPr>
        </p:nvSpPr>
        <p:spPr>
          <a:xfrm>
            <a:off x="752888"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Bottom">
  <p:cSld name="1 Column, Wide Pic Bottom">
    <p:spTree>
      <p:nvGrpSpPr>
        <p:cNvPr id="54" name="Shape 54"/>
        <p:cNvGrpSpPr/>
        <p:nvPr/>
      </p:nvGrpSpPr>
      <p:grpSpPr>
        <a:xfrm>
          <a:off x="0" y="0"/>
          <a:ext cx="0" cy="0"/>
          <a:chOff x="0" y="0"/>
          <a:chExt cx="0" cy="0"/>
        </a:xfrm>
      </p:grpSpPr>
      <p:sp>
        <p:nvSpPr>
          <p:cNvPr id="55" name="Google Shape;55;p8"/>
          <p:cNvSpPr/>
          <p:nvPr>
            <p:ph idx="2" type="pic"/>
          </p:nvPr>
        </p:nvSpPr>
        <p:spPr>
          <a:xfrm>
            <a:off x="762000" y="3314700"/>
            <a:ext cx="7921800" cy="1314600"/>
          </a:xfrm>
          <a:prstGeom prst="rect">
            <a:avLst/>
          </a:prstGeom>
          <a:solidFill>
            <a:srgbClr val="F2F2F2"/>
          </a:solidFill>
          <a:ln>
            <a:noFill/>
          </a:ln>
        </p:spPr>
      </p:sp>
      <p:sp>
        <p:nvSpPr>
          <p:cNvPr id="56" name="Google Shape;56;p8"/>
          <p:cNvSpPr txBox="1"/>
          <p:nvPr>
            <p:ph idx="1" type="body"/>
          </p:nvPr>
        </p:nvSpPr>
        <p:spPr>
          <a:xfrm>
            <a:off x="752887" y="914400"/>
            <a:ext cx="7933800" cy="2286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 name="Google Shape;57;p8"/>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g Pic">
  <p:cSld name="1 Lg Pic">
    <p:spTree>
      <p:nvGrpSpPr>
        <p:cNvPr id="401" name="Shape 401"/>
        <p:cNvGrpSpPr/>
        <p:nvPr/>
      </p:nvGrpSpPr>
      <p:grpSpPr>
        <a:xfrm>
          <a:off x="0" y="0"/>
          <a:ext cx="0" cy="0"/>
          <a:chOff x="0" y="0"/>
          <a:chExt cx="0" cy="0"/>
        </a:xfrm>
      </p:grpSpPr>
      <p:sp>
        <p:nvSpPr>
          <p:cNvPr id="402" name="Google Shape;402;p74"/>
          <p:cNvSpPr txBox="1"/>
          <p:nvPr>
            <p:ph type="title"/>
          </p:nvPr>
        </p:nvSpPr>
        <p:spPr>
          <a:xfrm>
            <a:off x="462225" y="205988"/>
            <a:ext cx="82245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403" name="Google Shape;403;p74"/>
          <p:cNvSpPr/>
          <p:nvPr>
            <p:ph idx="2" type="pic"/>
          </p:nvPr>
        </p:nvSpPr>
        <p:spPr>
          <a:xfrm>
            <a:off x="762000" y="914400"/>
            <a:ext cx="7924800" cy="37149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4" name="Shape 404"/>
        <p:cNvGrpSpPr/>
        <p:nvPr/>
      </p:nvGrpSpPr>
      <p:grpSpPr>
        <a:xfrm>
          <a:off x="0" y="0"/>
          <a:ext cx="0" cy="0"/>
          <a:chOff x="0" y="0"/>
          <a:chExt cx="0" cy="0"/>
        </a:xfrm>
      </p:grpSpPr>
    </p:spTree>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Left">
  <p:cSld name="1 Column, Tall Pic Left">
    <p:spTree>
      <p:nvGrpSpPr>
        <p:cNvPr id="405" name="Shape 405"/>
        <p:cNvGrpSpPr/>
        <p:nvPr/>
      </p:nvGrpSpPr>
      <p:grpSpPr>
        <a:xfrm>
          <a:off x="0" y="0"/>
          <a:ext cx="0" cy="0"/>
          <a:chOff x="0" y="0"/>
          <a:chExt cx="0" cy="0"/>
        </a:xfrm>
      </p:grpSpPr>
      <p:sp>
        <p:nvSpPr>
          <p:cNvPr id="406" name="Google Shape;406;p76"/>
          <p:cNvSpPr txBox="1"/>
          <p:nvPr>
            <p:ph type="title"/>
          </p:nvPr>
        </p:nvSpPr>
        <p:spPr>
          <a:xfrm>
            <a:off x="462225" y="205988"/>
            <a:ext cx="82245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407" name="Google Shape;407;p76"/>
          <p:cNvSpPr/>
          <p:nvPr>
            <p:ph idx="2" type="pic"/>
          </p:nvPr>
        </p:nvSpPr>
        <p:spPr>
          <a:xfrm>
            <a:off x="762000" y="914400"/>
            <a:ext cx="2590800" cy="37149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8" name="Google Shape;408;p76"/>
          <p:cNvSpPr txBox="1"/>
          <p:nvPr>
            <p:ph idx="1" type="body"/>
          </p:nvPr>
        </p:nvSpPr>
        <p:spPr>
          <a:xfrm>
            <a:off x="3505200"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Top">
  <p:cSld name="1 Column, Wide Pic Top">
    <p:spTree>
      <p:nvGrpSpPr>
        <p:cNvPr id="409" name="Shape 409"/>
        <p:cNvGrpSpPr/>
        <p:nvPr/>
      </p:nvGrpSpPr>
      <p:grpSpPr>
        <a:xfrm>
          <a:off x="0" y="0"/>
          <a:ext cx="0" cy="0"/>
          <a:chOff x="0" y="0"/>
          <a:chExt cx="0" cy="0"/>
        </a:xfrm>
      </p:grpSpPr>
      <p:sp>
        <p:nvSpPr>
          <p:cNvPr id="410" name="Google Shape;410;p77"/>
          <p:cNvSpPr/>
          <p:nvPr>
            <p:ph idx="2" type="pic"/>
          </p:nvPr>
        </p:nvSpPr>
        <p:spPr>
          <a:xfrm>
            <a:off x="762000" y="914400"/>
            <a:ext cx="7921800" cy="13146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11" name="Google Shape;411;p77"/>
          <p:cNvSpPr txBox="1"/>
          <p:nvPr>
            <p:ph idx="1" type="body"/>
          </p:nvPr>
        </p:nvSpPr>
        <p:spPr>
          <a:xfrm>
            <a:off x="752888" y="2343150"/>
            <a:ext cx="7933800" cy="22860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12" name="Google Shape;412;p77"/>
          <p:cNvSpPr txBox="1"/>
          <p:nvPr>
            <p:ph type="title"/>
          </p:nvPr>
        </p:nvSpPr>
        <p:spPr>
          <a:xfrm>
            <a:off x="462225" y="205988"/>
            <a:ext cx="82245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Bottom">
  <p:cSld name="1 Column, Wide Pic Bottom">
    <p:spTree>
      <p:nvGrpSpPr>
        <p:cNvPr id="413" name="Shape 413"/>
        <p:cNvGrpSpPr/>
        <p:nvPr/>
      </p:nvGrpSpPr>
      <p:grpSpPr>
        <a:xfrm>
          <a:off x="0" y="0"/>
          <a:ext cx="0" cy="0"/>
          <a:chOff x="0" y="0"/>
          <a:chExt cx="0" cy="0"/>
        </a:xfrm>
      </p:grpSpPr>
      <p:sp>
        <p:nvSpPr>
          <p:cNvPr id="414" name="Google Shape;414;p78"/>
          <p:cNvSpPr/>
          <p:nvPr>
            <p:ph idx="2" type="pic"/>
          </p:nvPr>
        </p:nvSpPr>
        <p:spPr>
          <a:xfrm>
            <a:off x="762000" y="3314700"/>
            <a:ext cx="7921800" cy="13146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15" name="Google Shape;415;p78"/>
          <p:cNvSpPr txBox="1"/>
          <p:nvPr>
            <p:ph idx="1" type="body"/>
          </p:nvPr>
        </p:nvSpPr>
        <p:spPr>
          <a:xfrm>
            <a:off x="752888" y="914400"/>
            <a:ext cx="7933800" cy="22860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16" name="Google Shape;416;p78"/>
          <p:cNvSpPr txBox="1"/>
          <p:nvPr>
            <p:ph type="title"/>
          </p:nvPr>
        </p:nvSpPr>
        <p:spPr>
          <a:xfrm>
            <a:off x="462225" y="205988"/>
            <a:ext cx="82245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2 Pic">
  <p:cSld name="2 Column, 2 Pic">
    <p:spTree>
      <p:nvGrpSpPr>
        <p:cNvPr id="417" name="Shape 417"/>
        <p:cNvGrpSpPr/>
        <p:nvPr/>
      </p:nvGrpSpPr>
      <p:grpSpPr>
        <a:xfrm>
          <a:off x="0" y="0"/>
          <a:ext cx="0" cy="0"/>
          <a:chOff x="0" y="0"/>
          <a:chExt cx="0" cy="0"/>
        </a:xfrm>
      </p:grpSpPr>
      <p:sp>
        <p:nvSpPr>
          <p:cNvPr id="418" name="Google Shape;418;p79"/>
          <p:cNvSpPr txBox="1"/>
          <p:nvPr>
            <p:ph type="title"/>
          </p:nvPr>
        </p:nvSpPr>
        <p:spPr>
          <a:xfrm>
            <a:off x="462225" y="205988"/>
            <a:ext cx="82245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419" name="Google Shape;419;p79"/>
          <p:cNvSpPr/>
          <p:nvPr>
            <p:ph idx="2" type="pic"/>
          </p:nvPr>
        </p:nvSpPr>
        <p:spPr>
          <a:xfrm>
            <a:off x="762001" y="914400"/>
            <a:ext cx="3733800" cy="12000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20" name="Google Shape;420;p79"/>
          <p:cNvSpPr/>
          <p:nvPr>
            <p:ph idx="3" type="pic"/>
          </p:nvPr>
        </p:nvSpPr>
        <p:spPr>
          <a:xfrm>
            <a:off x="4953000" y="914400"/>
            <a:ext cx="3733800" cy="12000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21" name="Google Shape;421;p79"/>
          <p:cNvSpPr txBox="1"/>
          <p:nvPr>
            <p:ph idx="1" type="body"/>
          </p:nvPr>
        </p:nvSpPr>
        <p:spPr>
          <a:xfrm>
            <a:off x="752888" y="2286000"/>
            <a:ext cx="3742800" cy="23430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22" name="Google Shape;422;p79"/>
          <p:cNvSpPr txBox="1"/>
          <p:nvPr>
            <p:ph idx="4" type="body"/>
          </p:nvPr>
        </p:nvSpPr>
        <p:spPr>
          <a:xfrm>
            <a:off x="4953000" y="2286000"/>
            <a:ext cx="3742800" cy="23430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423" name="Shape 423"/>
        <p:cNvGrpSpPr/>
        <p:nvPr/>
      </p:nvGrpSpPr>
      <p:grpSpPr>
        <a:xfrm>
          <a:off x="0" y="0"/>
          <a:ext cx="0" cy="0"/>
          <a:chOff x="0" y="0"/>
          <a:chExt cx="0" cy="0"/>
        </a:xfrm>
      </p:grpSpPr>
      <p:sp>
        <p:nvSpPr>
          <p:cNvPr id="424" name="Google Shape;424;p80"/>
          <p:cNvSpPr txBox="1"/>
          <p:nvPr>
            <p:ph type="title"/>
          </p:nvPr>
        </p:nvSpPr>
        <p:spPr>
          <a:xfrm>
            <a:off x="462225" y="205988"/>
            <a:ext cx="82245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425" name="Google Shape;425;p80"/>
          <p:cNvSpPr txBox="1"/>
          <p:nvPr>
            <p:ph idx="1" type="body"/>
          </p:nvPr>
        </p:nvSpPr>
        <p:spPr>
          <a:xfrm>
            <a:off x="752888"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26" name="Google Shape;426;p80"/>
          <p:cNvSpPr txBox="1"/>
          <p:nvPr>
            <p:ph idx="2" type="body"/>
          </p:nvPr>
        </p:nvSpPr>
        <p:spPr>
          <a:xfrm>
            <a:off x="6248400"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27" name="Google Shape;427;p80"/>
          <p:cNvSpPr txBox="1"/>
          <p:nvPr>
            <p:ph idx="3" type="body"/>
          </p:nvPr>
        </p:nvSpPr>
        <p:spPr>
          <a:xfrm>
            <a:off x="3500644"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3 Pic">
  <p:cSld name="3 Column, 3 Pic">
    <p:spTree>
      <p:nvGrpSpPr>
        <p:cNvPr id="428" name="Shape 428"/>
        <p:cNvGrpSpPr/>
        <p:nvPr/>
      </p:nvGrpSpPr>
      <p:grpSpPr>
        <a:xfrm>
          <a:off x="0" y="0"/>
          <a:ext cx="0" cy="0"/>
          <a:chOff x="0" y="0"/>
          <a:chExt cx="0" cy="0"/>
        </a:xfrm>
      </p:grpSpPr>
      <p:sp>
        <p:nvSpPr>
          <p:cNvPr id="429" name="Google Shape;429;p81"/>
          <p:cNvSpPr txBox="1"/>
          <p:nvPr>
            <p:ph type="title"/>
          </p:nvPr>
        </p:nvSpPr>
        <p:spPr>
          <a:xfrm>
            <a:off x="462225" y="205988"/>
            <a:ext cx="82245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430" name="Google Shape;430;p81"/>
          <p:cNvSpPr/>
          <p:nvPr>
            <p:ph idx="2" type="pic"/>
          </p:nvPr>
        </p:nvSpPr>
        <p:spPr>
          <a:xfrm>
            <a:off x="762000" y="914400"/>
            <a:ext cx="2435400" cy="12000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31" name="Google Shape;431;p81"/>
          <p:cNvSpPr/>
          <p:nvPr>
            <p:ph idx="3" type="pic"/>
          </p:nvPr>
        </p:nvSpPr>
        <p:spPr>
          <a:xfrm>
            <a:off x="3508162" y="914400"/>
            <a:ext cx="2435400" cy="12000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32" name="Google Shape;432;p81"/>
          <p:cNvSpPr/>
          <p:nvPr>
            <p:ph idx="4" type="pic"/>
          </p:nvPr>
        </p:nvSpPr>
        <p:spPr>
          <a:xfrm>
            <a:off x="6251362" y="914400"/>
            <a:ext cx="2435400" cy="12000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33" name="Google Shape;433;p81"/>
          <p:cNvSpPr txBox="1"/>
          <p:nvPr>
            <p:ph idx="1" type="body"/>
          </p:nvPr>
        </p:nvSpPr>
        <p:spPr>
          <a:xfrm>
            <a:off x="752888" y="2286000"/>
            <a:ext cx="2447400" cy="23430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34" name="Google Shape;434;p81"/>
          <p:cNvSpPr txBox="1"/>
          <p:nvPr>
            <p:ph idx="5" type="body"/>
          </p:nvPr>
        </p:nvSpPr>
        <p:spPr>
          <a:xfrm>
            <a:off x="6248400" y="2286000"/>
            <a:ext cx="2447400" cy="23430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35" name="Google Shape;435;p81"/>
          <p:cNvSpPr txBox="1"/>
          <p:nvPr>
            <p:ph idx="6" type="body"/>
          </p:nvPr>
        </p:nvSpPr>
        <p:spPr>
          <a:xfrm>
            <a:off x="3500644" y="2286000"/>
            <a:ext cx="2447400" cy="23430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Dk Blue 1">
    <p:spTree>
      <p:nvGrpSpPr>
        <p:cNvPr id="436" name="Shape 436"/>
        <p:cNvGrpSpPr/>
        <p:nvPr/>
      </p:nvGrpSpPr>
      <p:grpSpPr>
        <a:xfrm>
          <a:off x="0" y="0"/>
          <a:ext cx="0" cy="0"/>
          <a:chOff x="0" y="0"/>
          <a:chExt cx="0" cy="0"/>
        </a:xfrm>
      </p:grpSpPr>
      <p:sp>
        <p:nvSpPr>
          <p:cNvPr id="437" name="Google Shape;437;p82"/>
          <p:cNvSpPr txBox="1"/>
          <p:nvPr>
            <p:ph type="title"/>
          </p:nvPr>
        </p:nvSpPr>
        <p:spPr>
          <a:xfrm>
            <a:off x="605100" y="808162"/>
            <a:ext cx="7933800" cy="971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B4596"/>
              </a:buClr>
              <a:buSzPts val="4400"/>
              <a:buFont typeface="Arial"/>
              <a:buNone/>
              <a:defRPr b="1" i="0" sz="4400" u="none" cap="none" strike="noStrike">
                <a:solidFill>
                  <a:srgbClr val="0B4596"/>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438" name="Google Shape;438;p82"/>
          <p:cNvSpPr txBox="1"/>
          <p:nvPr/>
        </p:nvSpPr>
        <p:spPr>
          <a:xfrm>
            <a:off x="1447800" y="491378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B4596"/>
              </a:buClr>
              <a:buSzPts val="1000"/>
              <a:buFont typeface="Arial Narrow"/>
              <a:buNone/>
            </a:pPr>
            <a:r>
              <a:rPr b="0" i="0" lang="en-US" sz="1200" u="none" cap="none" strike="noStrike">
                <a:solidFill>
                  <a:srgbClr val="0B4596"/>
                </a:solidFill>
                <a:latin typeface="Arial Narrow"/>
                <a:ea typeface="Arial Narrow"/>
                <a:cs typeface="Arial Narrow"/>
                <a:sym typeface="Arial Narrow"/>
              </a:rPr>
              <a:t>Building a Weather-Ready Nation  //  </a:t>
            </a:r>
            <a:fld id="{00000000-1234-1234-1234-123412341234}" type="slidenum">
              <a:rPr b="0" i="0" lang="en-US" sz="1200" u="none" cap="none" strike="noStrike">
                <a:solidFill>
                  <a:srgbClr val="0B4596"/>
                </a:solidFill>
                <a:latin typeface="Arial Narrow"/>
                <a:ea typeface="Arial Narrow"/>
                <a:cs typeface="Arial Narrow"/>
                <a:sym typeface="Arial Narrow"/>
              </a:rPr>
              <a:t>‹#›</a:t>
            </a:fld>
            <a:endParaRPr b="0" i="0" sz="1200" u="none" cap="none" strike="noStrike">
              <a:solidFill>
                <a:srgbClr val="0B4596"/>
              </a:solidFill>
              <a:latin typeface="Arial Narrow"/>
              <a:ea typeface="Arial Narrow"/>
              <a:cs typeface="Arial Narrow"/>
              <a:sym typeface="Arial Narrow"/>
            </a:endParaRPr>
          </a:p>
          <a:p>
            <a:pPr indent="0" lvl="0" marL="0" marR="0" rtl="0" algn="r">
              <a:lnSpc>
                <a:spcPct val="100000"/>
              </a:lnSpc>
              <a:spcBef>
                <a:spcPts val="0"/>
              </a:spcBef>
              <a:spcAft>
                <a:spcPts val="0"/>
              </a:spcAft>
              <a:buClr>
                <a:srgbClr val="0B4596"/>
              </a:buClr>
              <a:buSzPts val="1000"/>
              <a:buFont typeface="Arial Narrow"/>
              <a:buNone/>
            </a:pPr>
            <a:r>
              <a:t/>
            </a:r>
            <a:endParaRPr b="0" i="0" sz="1000" u="none" cap="none" strike="noStrike">
              <a:solidFill>
                <a:srgbClr val="0B4596"/>
              </a:solidFill>
              <a:latin typeface="Arial Narrow"/>
              <a:ea typeface="Arial Narrow"/>
              <a:cs typeface="Arial Narrow"/>
              <a:sym typeface="Arial Narrow"/>
            </a:endParaRPr>
          </a:p>
        </p:txBody>
      </p:sp>
      <p:pic>
        <p:nvPicPr>
          <p:cNvPr id="439" name="Google Shape;439;p82">
            <a:hlinkClick r:id="rId2"/>
          </p:cNvPr>
          <p:cNvPicPr preferRelativeResize="0"/>
          <p:nvPr/>
        </p:nvPicPr>
        <p:blipFill rotWithShape="1">
          <a:blip r:embed="rId3">
            <a:alphaModFix/>
          </a:blip>
          <a:srcRect b="0" l="0" r="0" t="0"/>
          <a:stretch/>
        </p:blipFill>
        <p:spPr>
          <a:xfrm>
            <a:off x="228600" y="4832593"/>
            <a:ext cx="278917" cy="278917"/>
          </a:xfrm>
          <a:prstGeom prst="rect">
            <a:avLst/>
          </a:prstGeom>
          <a:noFill/>
          <a:ln>
            <a:noFill/>
          </a:ln>
        </p:spPr>
      </p:pic>
      <p:pic>
        <p:nvPicPr>
          <p:cNvPr id="440" name="Google Shape;440;p82">
            <a:hlinkClick r:id="rId4"/>
          </p:cNvPr>
          <p:cNvPicPr preferRelativeResize="0"/>
          <p:nvPr/>
        </p:nvPicPr>
        <p:blipFill rotWithShape="1">
          <a:blip r:embed="rId5">
            <a:alphaModFix/>
          </a:blip>
          <a:srcRect b="0" l="0" r="0" t="0"/>
          <a:stretch/>
        </p:blipFill>
        <p:spPr>
          <a:xfrm>
            <a:off x="639827" y="4836939"/>
            <a:ext cx="270223" cy="270223"/>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441" name="Shape 441"/>
        <p:cNvGrpSpPr/>
        <p:nvPr/>
      </p:nvGrpSpPr>
      <p:grpSpPr>
        <a:xfrm>
          <a:off x="0" y="0"/>
          <a:ext cx="0" cy="0"/>
          <a:chOff x="0" y="0"/>
          <a:chExt cx="0" cy="0"/>
        </a:xfrm>
      </p:grpSpPr>
      <p:sp>
        <p:nvSpPr>
          <p:cNvPr id="442" name="Google Shape;442;p83"/>
          <p:cNvSpPr txBox="1"/>
          <p:nvPr>
            <p:ph type="title"/>
          </p:nvPr>
        </p:nvSpPr>
        <p:spPr>
          <a:xfrm>
            <a:off x="462225" y="205988"/>
            <a:ext cx="8224500" cy="594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2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2 Column">
    <p:spTree>
      <p:nvGrpSpPr>
        <p:cNvPr id="58" name="Shape 58"/>
        <p:cNvGrpSpPr/>
        <p:nvPr/>
      </p:nvGrpSpPr>
      <p:grpSpPr>
        <a:xfrm>
          <a:off x="0" y="0"/>
          <a:ext cx="0" cy="0"/>
          <a:chOff x="0" y="0"/>
          <a:chExt cx="0" cy="0"/>
        </a:xfrm>
      </p:grpSpPr>
      <p:sp>
        <p:nvSpPr>
          <p:cNvPr id="59" name="Google Shape;59;p9"/>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60" name="Google Shape;60;p9"/>
          <p:cNvSpPr txBox="1"/>
          <p:nvPr>
            <p:ph idx="1" type="body"/>
          </p:nvPr>
        </p:nvSpPr>
        <p:spPr>
          <a:xfrm>
            <a:off x="762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 name="Google Shape;61;p9"/>
          <p:cNvSpPr txBox="1"/>
          <p:nvPr>
            <p:ph idx="2" type="body"/>
          </p:nvPr>
        </p:nvSpPr>
        <p:spPr>
          <a:xfrm>
            <a:off x="4953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3" name="Shape 443"/>
        <p:cNvGrpSpPr/>
        <p:nvPr/>
      </p:nvGrpSpPr>
      <p:grpSpPr>
        <a:xfrm>
          <a:off x="0" y="0"/>
          <a:ext cx="0" cy="0"/>
          <a:chOff x="0" y="0"/>
          <a:chExt cx="0" cy="0"/>
        </a:xfrm>
      </p:grpSpPr>
      <p:sp>
        <p:nvSpPr>
          <p:cNvPr id="444" name="Google Shape;444;p84"/>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445" name="Google Shape;445;p84"/>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46" name="Google Shape;446;p84"/>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47" name="Google Shape;447;p84"/>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48" name="Shape 448"/>
        <p:cNvGrpSpPr/>
        <p:nvPr/>
      </p:nvGrpSpPr>
      <p:grpSpPr>
        <a:xfrm>
          <a:off x="0" y="0"/>
          <a:ext cx="0" cy="0"/>
          <a:chOff x="0" y="0"/>
          <a:chExt cx="0" cy="0"/>
        </a:xfrm>
      </p:grpSpPr>
      <p:sp>
        <p:nvSpPr>
          <p:cNvPr id="449" name="Google Shape;449;p85"/>
          <p:cNvSpPr txBox="1"/>
          <p:nvPr>
            <p:ph type="title"/>
          </p:nvPr>
        </p:nvSpPr>
        <p:spPr>
          <a:xfrm>
            <a:off x="548640" y="205978"/>
            <a:ext cx="8184000" cy="857400"/>
          </a:xfrm>
          <a:prstGeom prst="rect">
            <a:avLst/>
          </a:prstGeom>
          <a:noFill/>
          <a:ln>
            <a:noFill/>
          </a:ln>
        </p:spPr>
        <p:txBody>
          <a:bodyPr anchorCtr="0" anchor="b" bIns="91425" lIns="91425" spcFirstLastPara="1" rIns="91425" wrap="square" tIns="45700">
            <a:normAutofit/>
          </a:bodyPr>
          <a:lstStyle>
            <a:lvl1pPr lvl="0" rtl="0" algn="l">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0" name="Google Shape;450;p85"/>
          <p:cNvSpPr txBox="1"/>
          <p:nvPr>
            <p:ph idx="11" type="ftr"/>
          </p:nvPr>
        </p:nvSpPr>
        <p:spPr>
          <a:xfrm>
            <a:off x="3886200" y="4732020"/>
            <a:ext cx="1828800" cy="342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1" name="Google Shape;451;p85"/>
          <p:cNvSpPr/>
          <p:nvPr>
            <p:ph idx="12" type="sldNum"/>
          </p:nvPr>
        </p:nvSpPr>
        <p:spPr>
          <a:xfrm>
            <a:off x="8549640" y="4697730"/>
            <a:ext cx="457200" cy="342900"/>
          </a:xfrm>
          <a:prstGeom prst="ellipse">
            <a:avLst/>
          </a:prstGeom>
          <a:solidFill>
            <a:schemeClr val="accent1"/>
          </a:solidFill>
          <a:ln>
            <a:noFill/>
          </a:ln>
        </p:spPr>
        <p:txBody>
          <a:bodyPr anchorCtr="1" anchor="ctr" bIns="0" lIns="0" spcFirstLastPara="1" rIns="0" wrap="square" tIns="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pic>
        <p:nvPicPr>
          <p:cNvPr descr="dtc_wordmark_pms203.jpg" id="452" name="Google Shape;452;p85"/>
          <p:cNvPicPr preferRelativeResize="0"/>
          <p:nvPr/>
        </p:nvPicPr>
        <p:blipFill rotWithShape="1">
          <a:blip r:embed="rId2">
            <a:alphaModFix/>
          </a:blip>
          <a:srcRect b="0" l="0" r="0" t="0"/>
          <a:stretch/>
        </p:blipFill>
        <p:spPr>
          <a:xfrm>
            <a:off x="0" y="4561285"/>
            <a:ext cx="2171703" cy="582216"/>
          </a:xfrm>
          <a:prstGeom prst="rect">
            <a:avLst/>
          </a:prstGeom>
          <a:noFill/>
          <a:ln>
            <a:noFill/>
          </a:ln>
        </p:spPr>
      </p:pic>
      <p:sp>
        <p:nvSpPr>
          <p:cNvPr id="453" name="Google Shape;453;p85"/>
          <p:cNvSpPr txBox="1"/>
          <p:nvPr>
            <p:ph idx="1" type="body"/>
          </p:nvPr>
        </p:nvSpPr>
        <p:spPr>
          <a:xfrm>
            <a:off x="548640" y="1085850"/>
            <a:ext cx="8184000" cy="3600600"/>
          </a:xfrm>
          <a:prstGeom prst="rect">
            <a:avLst/>
          </a:prstGeom>
          <a:noFill/>
          <a:ln>
            <a:noFill/>
          </a:ln>
        </p:spPr>
        <p:txBody>
          <a:bodyPr anchorCtr="0" anchor="t" bIns="45700" lIns="91425" spcFirstLastPara="1" rIns="91425" wrap="square" tIns="45700">
            <a:normAutofit/>
          </a:bodyPr>
          <a:lstStyle>
            <a:lvl1pPr indent="-325755" lvl="0" marL="457200" rtl="0" algn="l">
              <a:spcBef>
                <a:spcPts val="580"/>
              </a:spcBef>
              <a:spcAft>
                <a:spcPts val="0"/>
              </a:spcAft>
              <a:buSzPts val="1530"/>
              <a:buChar char="•"/>
              <a:defRPr/>
            </a:lvl1pPr>
            <a:lvl2pPr indent="-325755" lvl="1" marL="914400" rtl="0" algn="l">
              <a:spcBef>
                <a:spcPts val="370"/>
              </a:spcBef>
              <a:spcAft>
                <a:spcPts val="0"/>
              </a:spcAft>
              <a:buSzPts val="1530"/>
              <a:buChar char="•"/>
              <a:defRPr/>
            </a:lvl2pPr>
            <a:lvl3pPr indent="-325755" lvl="2" marL="1371600" rtl="0" algn="l">
              <a:spcBef>
                <a:spcPts val="370"/>
              </a:spcBef>
              <a:spcAft>
                <a:spcPts val="0"/>
              </a:spcAft>
              <a:buSzPts val="1530"/>
              <a:buChar char="•"/>
              <a:defRPr/>
            </a:lvl3pPr>
            <a:lvl4pPr indent="-320039" lvl="3" marL="1828800" rtl="0" algn="l">
              <a:spcBef>
                <a:spcPts val="370"/>
              </a:spcBef>
              <a:spcAft>
                <a:spcPts val="0"/>
              </a:spcAft>
              <a:buSzPts val="1440"/>
              <a:buChar char="•"/>
              <a:defRPr/>
            </a:lvl4pPr>
            <a:lvl5pPr indent="-342900" lvl="4" marL="2286000" rtl="0" algn="l">
              <a:spcBef>
                <a:spcPts val="370"/>
              </a:spcBef>
              <a:spcAft>
                <a:spcPts val="0"/>
              </a:spcAft>
              <a:buSzPts val="1800"/>
              <a:buChar char="•"/>
              <a:defRPr/>
            </a:lvl5pPr>
            <a:lvl6pPr indent="-342900" lvl="5" marL="2743200" rtl="0" algn="l">
              <a:spcBef>
                <a:spcPts val="370"/>
              </a:spcBef>
              <a:spcAft>
                <a:spcPts val="0"/>
              </a:spcAft>
              <a:buSzPts val="1800"/>
              <a:buChar char="•"/>
              <a:defRPr/>
            </a:lvl6pPr>
            <a:lvl7pPr indent="-342900" lvl="6" marL="3200400" rtl="0" algn="l">
              <a:spcBef>
                <a:spcPts val="370"/>
              </a:spcBef>
              <a:spcAft>
                <a:spcPts val="0"/>
              </a:spcAft>
              <a:buSzPts val="1800"/>
              <a:buChar char="•"/>
              <a:defRPr/>
            </a:lvl7pPr>
            <a:lvl8pPr indent="-342900" lvl="7" marL="3657600" rtl="0" algn="l">
              <a:spcBef>
                <a:spcPts val="370"/>
              </a:spcBef>
              <a:spcAft>
                <a:spcPts val="0"/>
              </a:spcAft>
              <a:buSzPts val="1800"/>
              <a:buChar char="•"/>
              <a:defRPr/>
            </a:lvl8pPr>
            <a:lvl9pPr indent="-342900" lvl="8" marL="4114800" rtl="0" algn="l">
              <a:spcBef>
                <a:spcPts val="370"/>
              </a:spcBef>
              <a:spcAft>
                <a:spcPts val="0"/>
              </a:spcAft>
              <a:buSzPts val="18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g Pic">
  <p:cSld name="1 Lg Pic">
    <p:spTree>
      <p:nvGrpSpPr>
        <p:cNvPr id="478" name="Shape 478"/>
        <p:cNvGrpSpPr/>
        <p:nvPr/>
      </p:nvGrpSpPr>
      <p:grpSpPr>
        <a:xfrm>
          <a:off x="0" y="0"/>
          <a:ext cx="0" cy="0"/>
          <a:chOff x="0" y="0"/>
          <a:chExt cx="0" cy="0"/>
        </a:xfrm>
      </p:grpSpPr>
      <p:sp>
        <p:nvSpPr>
          <p:cNvPr id="479" name="Google Shape;479;p87"/>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0" name="Google Shape;480;p87"/>
          <p:cNvSpPr/>
          <p:nvPr>
            <p:ph idx="2" type="pic"/>
          </p:nvPr>
        </p:nvSpPr>
        <p:spPr>
          <a:xfrm>
            <a:off x="762000" y="914400"/>
            <a:ext cx="7924800" cy="3714900"/>
          </a:xfrm>
          <a:prstGeom prst="rect">
            <a:avLst/>
          </a:prstGeom>
          <a:solidFill>
            <a:srgbClr val="F2F2F2"/>
          </a:solidFill>
          <a:ln>
            <a:noFill/>
          </a:ln>
        </p:spPr>
        <p:txBody>
          <a:bodyPr anchorCtr="0" anchor="ctr" bIns="0" lIns="0" spcFirstLastPara="1" rIns="0" wrap="square" tIns="0">
            <a:noAutofit/>
          </a:bodyPr>
          <a:lstStyle>
            <a:lvl1pPr lvl="0" marR="0" rtl="0" algn="ctr">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Small Pic">
  <p:cSld name="2 Column, Small Pic">
    <p:spTree>
      <p:nvGrpSpPr>
        <p:cNvPr id="481" name="Shape 481"/>
        <p:cNvGrpSpPr/>
        <p:nvPr/>
      </p:nvGrpSpPr>
      <p:grpSpPr>
        <a:xfrm>
          <a:off x="0" y="0"/>
          <a:ext cx="0" cy="0"/>
          <a:chOff x="0" y="0"/>
          <a:chExt cx="0" cy="0"/>
        </a:xfrm>
      </p:grpSpPr>
      <p:sp>
        <p:nvSpPr>
          <p:cNvPr id="482" name="Google Shape;482;p88"/>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3" name="Google Shape;483;p88"/>
          <p:cNvSpPr/>
          <p:nvPr>
            <p:ph idx="2" type="pic"/>
          </p:nvPr>
        </p:nvSpPr>
        <p:spPr>
          <a:xfrm>
            <a:off x="4953000" y="914400"/>
            <a:ext cx="3733800" cy="1485900"/>
          </a:xfrm>
          <a:prstGeom prst="rect">
            <a:avLst/>
          </a:prstGeom>
          <a:solidFill>
            <a:srgbClr val="F2F2F2"/>
          </a:solidFill>
          <a:ln>
            <a:noFill/>
          </a:ln>
        </p:spPr>
        <p:txBody>
          <a:bodyPr anchorCtr="0" anchor="ctr" bIns="0" lIns="0" spcFirstLastPara="1" rIns="0" wrap="square" tIns="0">
            <a:noAutofit/>
          </a:bodyPr>
          <a:lstStyle>
            <a:lvl1pPr lvl="0" marR="0" rtl="0" algn="ctr">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84" name="Google Shape;484;p88"/>
          <p:cNvSpPr txBox="1"/>
          <p:nvPr>
            <p:ph idx="1" type="body"/>
          </p:nvPr>
        </p:nvSpPr>
        <p:spPr>
          <a:xfrm>
            <a:off x="752888" y="914400"/>
            <a:ext cx="3742800" cy="37149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85" name="Google Shape;485;p88"/>
          <p:cNvSpPr txBox="1"/>
          <p:nvPr>
            <p:ph idx="3" type="body"/>
          </p:nvPr>
        </p:nvSpPr>
        <p:spPr>
          <a:xfrm>
            <a:off x="4953000" y="2571750"/>
            <a:ext cx="3742800" cy="20574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ype="obj">
  <p:cSld name="OBJECT">
    <p:spTree>
      <p:nvGrpSpPr>
        <p:cNvPr id="486" name="Shape 486"/>
        <p:cNvGrpSpPr/>
        <p:nvPr/>
      </p:nvGrpSpPr>
      <p:grpSpPr>
        <a:xfrm>
          <a:off x="0" y="0"/>
          <a:ext cx="0" cy="0"/>
          <a:chOff x="0" y="0"/>
          <a:chExt cx="0" cy="0"/>
        </a:xfrm>
      </p:grpSpPr>
      <p:sp>
        <p:nvSpPr>
          <p:cNvPr id="487" name="Google Shape;487;p89"/>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8" name="Google Shape;488;p89"/>
          <p:cNvSpPr txBox="1"/>
          <p:nvPr>
            <p:ph idx="1" type="body"/>
          </p:nvPr>
        </p:nvSpPr>
        <p:spPr>
          <a:xfrm>
            <a:off x="752888" y="914400"/>
            <a:ext cx="7933800" cy="37149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p:cSld name="1 Column, Tall Pic Right">
    <p:spTree>
      <p:nvGrpSpPr>
        <p:cNvPr id="489" name="Shape 489"/>
        <p:cNvGrpSpPr/>
        <p:nvPr/>
      </p:nvGrpSpPr>
      <p:grpSpPr>
        <a:xfrm>
          <a:off x="0" y="0"/>
          <a:ext cx="0" cy="0"/>
          <a:chOff x="0" y="0"/>
          <a:chExt cx="0" cy="0"/>
        </a:xfrm>
      </p:grpSpPr>
      <p:sp>
        <p:nvSpPr>
          <p:cNvPr id="490" name="Google Shape;490;p90"/>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1" name="Google Shape;491;p90"/>
          <p:cNvSpPr/>
          <p:nvPr>
            <p:ph idx="2" type="pic"/>
          </p:nvPr>
        </p:nvSpPr>
        <p:spPr>
          <a:xfrm>
            <a:off x="6096000" y="914400"/>
            <a:ext cx="2590800" cy="3714900"/>
          </a:xfrm>
          <a:prstGeom prst="rect">
            <a:avLst/>
          </a:prstGeom>
          <a:solidFill>
            <a:srgbClr val="F2F2F2"/>
          </a:solidFill>
          <a:ln>
            <a:noFill/>
          </a:ln>
        </p:spPr>
        <p:txBody>
          <a:bodyPr anchorCtr="0" anchor="ctr" bIns="0" lIns="0" spcFirstLastPara="1" rIns="0" wrap="square" tIns="0">
            <a:noAutofit/>
          </a:bodyPr>
          <a:lstStyle>
            <a:lvl1pPr lvl="0" marR="0" rtl="0" algn="ctr">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92" name="Google Shape;492;p90"/>
          <p:cNvSpPr txBox="1"/>
          <p:nvPr>
            <p:ph idx="1" type="body"/>
          </p:nvPr>
        </p:nvSpPr>
        <p:spPr>
          <a:xfrm>
            <a:off x="752888" y="914400"/>
            <a:ext cx="5190600" cy="37149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Left">
  <p:cSld name="1 Column, Tall Pic Left">
    <p:spTree>
      <p:nvGrpSpPr>
        <p:cNvPr id="493" name="Shape 493"/>
        <p:cNvGrpSpPr/>
        <p:nvPr/>
      </p:nvGrpSpPr>
      <p:grpSpPr>
        <a:xfrm>
          <a:off x="0" y="0"/>
          <a:ext cx="0" cy="0"/>
          <a:chOff x="0" y="0"/>
          <a:chExt cx="0" cy="0"/>
        </a:xfrm>
      </p:grpSpPr>
      <p:sp>
        <p:nvSpPr>
          <p:cNvPr id="494" name="Google Shape;494;p91"/>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5" name="Google Shape;495;p91"/>
          <p:cNvSpPr/>
          <p:nvPr>
            <p:ph idx="2" type="pic"/>
          </p:nvPr>
        </p:nvSpPr>
        <p:spPr>
          <a:xfrm>
            <a:off x="762000" y="914400"/>
            <a:ext cx="2590800" cy="3714900"/>
          </a:xfrm>
          <a:prstGeom prst="rect">
            <a:avLst/>
          </a:prstGeom>
          <a:solidFill>
            <a:srgbClr val="F2F2F2"/>
          </a:solidFill>
          <a:ln>
            <a:noFill/>
          </a:ln>
        </p:spPr>
        <p:txBody>
          <a:bodyPr anchorCtr="0" anchor="ctr" bIns="0" lIns="0" spcFirstLastPara="1" rIns="0" wrap="square" tIns="0">
            <a:noAutofit/>
          </a:bodyPr>
          <a:lstStyle>
            <a:lvl1pPr lvl="0" marR="0" rtl="0" algn="ctr">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96" name="Google Shape;496;p91"/>
          <p:cNvSpPr txBox="1"/>
          <p:nvPr>
            <p:ph idx="1" type="body"/>
          </p:nvPr>
        </p:nvSpPr>
        <p:spPr>
          <a:xfrm>
            <a:off x="3505200" y="914400"/>
            <a:ext cx="5190600" cy="37149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Top">
  <p:cSld name="1 Column, Wide Pic Top">
    <p:spTree>
      <p:nvGrpSpPr>
        <p:cNvPr id="497" name="Shape 497"/>
        <p:cNvGrpSpPr/>
        <p:nvPr/>
      </p:nvGrpSpPr>
      <p:grpSpPr>
        <a:xfrm>
          <a:off x="0" y="0"/>
          <a:ext cx="0" cy="0"/>
          <a:chOff x="0" y="0"/>
          <a:chExt cx="0" cy="0"/>
        </a:xfrm>
      </p:grpSpPr>
      <p:sp>
        <p:nvSpPr>
          <p:cNvPr id="498" name="Google Shape;498;p92"/>
          <p:cNvSpPr/>
          <p:nvPr>
            <p:ph idx="2" type="pic"/>
          </p:nvPr>
        </p:nvSpPr>
        <p:spPr>
          <a:xfrm>
            <a:off x="762000" y="914400"/>
            <a:ext cx="7921800" cy="1314600"/>
          </a:xfrm>
          <a:prstGeom prst="rect">
            <a:avLst/>
          </a:prstGeom>
          <a:solidFill>
            <a:srgbClr val="F2F2F2"/>
          </a:solidFill>
          <a:ln>
            <a:noFill/>
          </a:ln>
        </p:spPr>
        <p:txBody>
          <a:bodyPr anchorCtr="0" anchor="ctr" bIns="0" lIns="0" spcFirstLastPara="1" rIns="0" wrap="square" tIns="0">
            <a:noAutofit/>
          </a:bodyPr>
          <a:lstStyle>
            <a:lvl1pPr lvl="0" marR="0" rtl="0" algn="ctr">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99" name="Google Shape;499;p92"/>
          <p:cNvSpPr txBox="1"/>
          <p:nvPr>
            <p:ph idx="1" type="body"/>
          </p:nvPr>
        </p:nvSpPr>
        <p:spPr>
          <a:xfrm>
            <a:off x="752888" y="2343150"/>
            <a:ext cx="7933800" cy="22860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00" name="Google Shape;500;p92"/>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rgbClr val="0099D8"/>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Bottom">
  <p:cSld name="1 Column, Wide Pic Bottom">
    <p:spTree>
      <p:nvGrpSpPr>
        <p:cNvPr id="501" name="Shape 501"/>
        <p:cNvGrpSpPr/>
        <p:nvPr/>
      </p:nvGrpSpPr>
      <p:grpSpPr>
        <a:xfrm>
          <a:off x="0" y="0"/>
          <a:ext cx="0" cy="0"/>
          <a:chOff x="0" y="0"/>
          <a:chExt cx="0" cy="0"/>
        </a:xfrm>
      </p:grpSpPr>
      <p:sp>
        <p:nvSpPr>
          <p:cNvPr id="502" name="Google Shape;502;p93"/>
          <p:cNvSpPr/>
          <p:nvPr>
            <p:ph idx="2" type="pic"/>
          </p:nvPr>
        </p:nvSpPr>
        <p:spPr>
          <a:xfrm>
            <a:off x="762000" y="3314700"/>
            <a:ext cx="7921800" cy="1314600"/>
          </a:xfrm>
          <a:prstGeom prst="rect">
            <a:avLst/>
          </a:prstGeom>
          <a:solidFill>
            <a:srgbClr val="F2F2F2"/>
          </a:solidFill>
          <a:ln>
            <a:noFill/>
          </a:ln>
        </p:spPr>
        <p:txBody>
          <a:bodyPr anchorCtr="0" anchor="ctr" bIns="0" lIns="0" spcFirstLastPara="1" rIns="0" wrap="square" tIns="0">
            <a:noAutofit/>
          </a:bodyPr>
          <a:lstStyle>
            <a:lvl1pPr lvl="0" marR="0" rtl="0" algn="ctr">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03" name="Google Shape;503;p93"/>
          <p:cNvSpPr txBox="1"/>
          <p:nvPr>
            <p:ph idx="1" type="body"/>
          </p:nvPr>
        </p:nvSpPr>
        <p:spPr>
          <a:xfrm>
            <a:off x="752888" y="914400"/>
            <a:ext cx="7933800" cy="22860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04" name="Google Shape;504;p93"/>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rgbClr val="0099D8"/>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2 Column">
    <p:spTree>
      <p:nvGrpSpPr>
        <p:cNvPr id="505" name="Shape 505"/>
        <p:cNvGrpSpPr/>
        <p:nvPr/>
      </p:nvGrpSpPr>
      <p:grpSpPr>
        <a:xfrm>
          <a:off x="0" y="0"/>
          <a:ext cx="0" cy="0"/>
          <a:chOff x="0" y="0"/>
          <a:chExt cx="0" cy="0"/>
        </a:xfrm>
      </p:grpSpPr>
      <p:sp>
        <p:nvSpPr>
          <p:cNvPr id="506" name="Google Shape;506;p94"/>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7" name="Google Shape;507;p94"/>
          <p:cNvSpPr txBox="1"/>
          <p:nvPr>
            <p:ph idx="1" type="body"/>
          </p:nvPr>
        </p:nvSpPr>
        <p:spPr>
          <a:xfrm>
            <a:off x="762000" y="914400"/>
            <a:ext cx="3742800" cy="37149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08" name="Google Shape;508;p94"/>
          <p:cNvSpPr txBox="1"/>
          <p:nvPr>
            <p:ph idx="2" type="body"/>
          </p:nvPr>
        </p:nvSpPr>
        <p:spPr>
          <a:xfrm>
            <a:off x="4953000" y="914400"/>
            <a:ext cx="3742800" cy="37149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2 Pic">
  <p:cSld name="2 Column, 2 Pic">
    <p:spTree>
      <p:nvGrpSpPr>
        <p:cNvPr id="62" name="Shape 62"/>
        <p:cNvGrpSpPr/>
        <p:nvPr/>
      </p:nvGrpSpPr>
      <p:grpSpPr>
        <a:xfrm>
          <a:off x="0" y="0"/>
          <a:ext cx="0" cy="0"/>
          <a:chOff x="0" y="0"/>
          <a:chExt cx="0" cy="0"/>
        </a:xfrm>
      </p:grpSpPr>
      <p:sp>
        <p:nvSpPr>
          <p:cNvPr id="63" name="Google Shape;63;p10"/>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64" name="Google Shape;64;p10"/>
          <p:cNvSpPr/>
          <p:nvPr>
            <p:ph idx="2" type="pic"/>
          </p:nvPr>
        </p:nvSpPr>
        <p:spPr>
          <a:xfrm>
            <a:off x="762000" y="914400"/>
            <a:ext cx="3733800" cy="1200300"/>
          </a:xfrm>
          <a:prstGeom prst="rect">
            <a:avLst/>
          </a:prstGeom>
          <a:solidFill>
            <a:srgbClr val="F2F2F2"/>
          </a:solidFill>
          <a:ln>
            <a:noFill/>
          </a:ln>
        </p:spPr>
      </p:sp>
      <p:sp>
        <p:nvSpPr>
          <p:cNvPr id="65" name="Google Shape;65;p10"/>
          <p:cNvSpPr/>
          <p:nvPr>
            <p:ph idx="3" type="pic"/>
          </p:nvPr>
        </p:nvSpPr>
        <p:spPr>
          <a:xfrm>
            <a:off x="4953000" y="914400"/>
            <a:ext cx="3733800" cy="1200300"/>
          </a:xfrm>
          <a:prstGeom prst="rect">
            <a:avLst/>
          </a:prstGeom>
          <a:solidFill>
            <a:srgbClr val="F2F2F2"/>
          </a:solidFill>
          <a:ln>
            <a:noFill/>
          </a:ln>
        </p:spPr>
      </p:sp>
      <p:sp>
        <p:nvSpPr>
          <p:cNvPr id="66" name="Google Shape;66;p10"/>
          <p:cNvSpPr txBox="1"/>
          <p:nvPr>
            <p:ph idx="1" type="body"/>
          </p:nvPr>
        </p:nvSpPr>
        <p:spPr>
          <a:xfrm>
            <a:off x="752887" y="2286000"/>
            <a:ext cx="37428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7" name="Google Shape;67;p10"/>
          <p:cNvSpPr txBox="1"/>
          <p:nvPr>
            <p:ph idx="4" type="body"/>
          </p:nvPr>
        </p:nvSpPr>
        <p:spPr>
          <a:xfrm>
            <a:off x="4953000" y="2286000"/>
            <a:ext cx="37428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2 Pic">
  <p:cSld name="2 Column, 2 Pic">
    <p:spTree>
      <p:nvGrpSpPr>
        <p:cNvPr id="509" name="Shape 509"/>
        <p:cNvGrpSpPr/>
        <p:nvPr/>
      </p:nvGrpSpPr>
      <p:grpSpPr>
        <a:xfrm>
          <a:off x="0" y="0"/>
          <a:ext cx="0" cy="0"/>
          <a:chOff x="0" y="0"/>
          <a:chExt cx="0" cy="0"/>
        </a:xfrm>
      </p:grpSpPr>
      <p:sp>
        <p:nvSpPr>
          <p:cNvPr id="510" name="Google Shape;510;p95"/>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11" name="Google Shape;511;p95"/>
          <p:cNvSpPr/>
          <p:nvPr>
            <p:ph idx="2" type="pic"/>
          </p:nvPr>
        </p:nvSpPr>
        <p:spPr>
          <a:xfrm>
            <a:off x="762001" y="914400"/>
            <a:ext cx="3733800" cy="1200300"/>
          </a:xfrm>
          <a:prstGeom prst="rect">
            <a:avLst/>
          </a:prstGeom>
          <a:solidFill>
            <a:srgbClr val="F2F2F2"/>
          </a:solidFill>
          <a:ln>
            <a:noFill/>
          </a:ln>
        </p:spPr>
        <p:txBody>
          <a:bodyPr anchorCtr="0" anchor="ctr" bIns="0" lIns="0" spcFirstLastPara="1" rIns="0" wrap="square" tIns="0">
            <a:noAutofit/>
          </a:bodyPr>
          <a:lstStyle>
            <a:lvl1pPr lvl="0" marR="0" rtl="0" algn="ctr">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12" name="Google Shape;512;p95"/>
          <p:cNvSpPr/>
          <p:nvPr>
            <p:ph idx="3" type="pic"/>
          </p:nvPr>
        </p:nvSpPr>
        <p:spPr>
          <a:xfrm>
            <a:off x="4953000" y="914400"/>
            <a:ext cx="3733800" cy="1200300"/>
          </a:xfrm>
          <a:prstGeom prst="rect">
            <a:avLst/>
          </a:prstGeom>
          <a:solidFill>
            <a:srgbClr val="F2F2F2"/>
          </a:solidFill>
          <a:ln>
            <a:noFill/>
          </a:ln>
        </p:spPr>
        <p:txBody>
          <a:bodyPr anchorCtr="0" anchor="ctr" bIns="0" lIns="0" spcFirstLastPara="1" rIns="0" wrap="square" tIns="0">
            <a:noAutofit/>
          </a:bodyPr>
          <a:lstStyle>
            <a:lvl1pPr lvl="0" marR="0" rtl="0" algn="ctr">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13" name="Google Shape;513;p95"/>
          <p:cNvSpPr txBox="1"/>
          <p:nvPr>
            <p:ph idx="1" type="body"/>
          </p:nvPr>
        </p:nvSpPr>
        <p:spPr>
          <a:xfrm>
            <a:off x="752888" y="2286000"/>
            <a:ext cx="3742800" cy="23433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14" name="Google Shape;514;p95"/>
          <p:cNvSpPr txBox="1"/>
          <p:nvPr>
            <p:ph idx="4" type="body"/>
          </p:nvPr>
        </p:nvSpPr>
        <p:spPr>
          <a:xfrm>
            <a:off x="4953000" y="2286000"/>
            <a:ext cx="3742800" cy="23433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515" name="Shape 515"/>
        <p:cNvGrpSpPr/>
        <p:nvPr/>
      </p:nvGrpSpPr>
      <p:grpSpPr>
        <a:xfrm>
          <a:off x="0" y="0"/>
          <a:ext cx="0" cy="0"/>
          <a:chOff x="0" y="0"/>
          <a:chExt cx="0" cy="0"/>
        </a:xfrm>
      </p:grpSpPr>
      <p:sp>
        <p:nvSpPr>
          <p:cNvPr id="516" name="Google Shape;516;p96"/>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17" name="Google Shape;517;p96"/>
          <p:cNvSpPr txBox="1"/>
          <p:nvPr>
            <p:ph idx="1" type="body"/>
          </p:nvPr>
        </p:nvSpPr>
        <p:spPr>
          <a:xfrm>
            <a:off x="752888" y="914400"/>
            <a:ext cx="2447400" cy="37149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18" name="Google Shape;518;p96"/>
          <p:cNvSpPr txBox="1"/>
          <p:nvPr>
            <p:ph idx="2" type="body"/>
          </p:nvPr>
        </p:nvSpPr>
        <p:spPr>
          <a:xfrm>
            <a:off x="6248400" y="914400"/>
            <a:ext cx="2447400" cy="37149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19" name="Google Shape;519;p96"/>
          <p:cNvSpPr txBox="1"/>
          <p:nvPr>
            <p:ph idx="3" type="body"/>
          </p:nvPr>
        </p:nvSpPr>
        <p:spPr>
          <a:xfrm>
            <a:off x="3500644" y="914400"/>
            <a:ext cx="2447400" cy="37149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3 Pic">
  <p:cSld name="3 Column, 3 Pic">
    <p:spTree>
      <p:nvGrpSpPr>
        <p:cNvPr id="520" name="Shape 520"/>
        <p:cNvGrpSpPr/>
        <p:nvPr/>
      </p:nvGrpSpPr>
      <p:grpSpPr>
        <a:xfrm>
          <a:off x="0" y="0"/>
          <a:ext cx="0" cy="0"/>
          <a:chOff x="0" y="0"/>
          <a:chExt cx="0" cy="0"/>
        </a:xfrm>
      </p:grpSpPr>
      <p:sp>
        <p:nvSpPr>
          <p:cNvPr id="521" name="Google Shape;521;p97"/>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22" name="Google Shape;522;p97"/>
          <p:cNvSpPr/>
          <p:nvPr>
            <p:ph idx="2" type="pic"/>
          </p:nvPr>
        </p:nvSpPr>
        <p:spPr>
          <a:xfrm>
            <a:off x="762000" y="914400"/>
            <a:ext cx="2435400" cy="1200300"/>
          </a:xfrm>
          <a:prstGeom prst="rect">
            <a:avLst/>
          </a:prstGeom>
          <a:solidFill>
            <a:srgbClr val="F2F2F2"/>
          </a:solidFill>
          <a:ln>
            <a:noFill/>
          </a:ln>
        </p:spPr>
        <p:txBody>
          <a:bodyPr anchorCtr="0" anchor="ctr" bIns="0" lIns="0" spcFirstLastPara="1" rIns="0" wrap="square" tIns="0">
            <a:noAutofit/>
          </a:bodyPr>
          <a:lstStyle>
            <a:lvl1pPr lvl="0" marR="0" rtl="0" algn="ctr">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23" name="Google Shape;523;p97"/>
          <p:cNvSpPr/>
          <p:nvPr>
            <p:ph idx="3" type="pic"/>
          </p:nvPr>
        </p:nvSpPr>
        <p:spPr>
          <a:xfrm>
            <a:off x="3508162" y="914400"/>
            <a:ext cx="2435400" cy="1200300"/>
          </a:xfrm>
          <a:prstGeom prst="rect">
            <a:avLst/>
          </a:prstGeom>
          <a:solidFill>
            <a:srgbClr val="F2F2F2"/>
          </a:solidFill>
          <a:ln>
            <a:noFill/>
          </a:ln>
        </p:spPr>
        <p:txBody>
          <a:bodyPr anchorCtr="0" anchor="ctr" bIns="0" lIns="0" spcFirstLastPara="1" rIns="0" wrap="square" tIns="0">
            <a:noAutofit/>
          </a:bodyPr>
          <a:lstStyle>
            <a:lvl1pPr lvl="0" marR="0" rtl="0" algn="ctr">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24" name="Google Shape;524;p97"/>
          <p:cNvSpPr/>
          <p:nvPr>
            <p:ph idx="4" type="pic"/>
          </p:nvPr>
        </p:nvSpPr>
        <p:spPr>
          <a:xfrm>
            <a:off x="6251362" y="914400"/>
            <a:ext cx="2435400" cy="1200300"/>
          </a:xfrm>
          <a:prstGeom prst="rect">
            <a:avLst/>
          </a:prstGeom>
          <a:solidFill>
            <a:srgbClr val="F2F2F2"/>
          </a:solidFill>
          <a:ln>
            <a:noFill/>
          </a:ln>
        </p:spPr>
        <p:txBody>
          <a:bodyPr anchorCtr="0" anchor="ctr" bIns="0" lIns="0" spcFirstLastPara="1" rIns="0" wrap="square" tIns="0">
            <a:noAutofit/>
          </a:bodyPr>
          <a:lstStyle>
            <a:lvl1pPr lvl="0" marR="0" rtl="0" algn="ctr">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25" name="Google Shape;525;p97"/>
          <p:cNvSpPr txBox="1"/>
          <p:nvPr>
            <p:ph idx="1" type="body"/>
          </p:nvPr>
        </p:nvSpPr>
        <p:spPr>
          <a:xfrm>
            <a:off x="752888" y="2286000"/>
            <a:ext cx="2447400" cy="23433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26" name="Google Shape;526;p97"/>
          <p:cNvSpPr txBox="1"/>
          <p:nvPr>
            <p:ph idx="5" type="body"/>
          </p:nvPr>
        </p:nvSpPr>
        <p:spPr>
          <a:xfrm>
            <a:off x="6248400" y="2286000"/>
            <a:ext cx="2447400" cy="23433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27" name="Google Shape;527;p97"/>
          <p:cNvSpPr txBox="1"/>
          <p:nvPr>
            <p:ph idx="6" type="body"/>
          </p:nvPr>
        </p:nvSpPr>
        <p:spPr>
          <a:xfrm>
            <a:off x="3500644" y="2286000"/>
            <a:ext cx="2447400" cy="23433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8" name="Shape 528"/>
        <p:cNvGrpSpPr/>
        <p:nvPr/>
      </p:nvGrpSpPr>
      <p:grpSpPr>
        <a:xfrm>
          <a:off x="0" y="0"/>
          <a:ext cx="0" cy="0"/>
          <a:chOff x="0" y="0"/>
          <a:chExt cx="0" cy="0"/>
        </a:xfrm>
      </p:grpSpPr>
      <p:sp>
        <p:nvSpPr>
          <p:cNvPr id="529" name="Google Shape;529;p9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0" name="Shape 530"/>
        <p:cNvGrpSpPr/>
        <p:nvPr/>
      </p:nvGrpSpPr>
      <p:grpSpPr>
        <a:xfrm>
          <a:off x="0" y="0"/>
          <a:ext cx="0" cy="0"/>
          <a:chOff x="0" y="0"/>
          <a:chExt cx="0" cy="0"/>
        </a:xfrm>
      </p:grpSpPr>
      <p:sp>
        <p:nvSpPr>
          <p:cNvPr id="531" name="Google Shape;531;p99"/>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32" name="Google Shape;532;p99"/>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33" name="Google Shape;533;p99"/>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34" name="Google Shape;534;p99"/>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35" name="Shape 535"/>
        <p:cNvGrpSpPr/>
        <p:nvPr/>
      </p:nvGrpSpPr>
      <p:grpSpPr>
        <a:xfrm>
          <a:off x="0" y="0"/>
          <a:ext cx="0" cy="0"/>
          <a:chOff x="0" y="0"/>
          <a:chExt cx="0" cy="0"/>
        </a:xfrm>
      </p:grpSpPr>
      <p:sp>
        <p:nvSpPr>
          <p:cNvPr id="536" name="Google Shape;536;p100"/>
          <p:cNvSpPr txBox="1"/>
          <p:nvPr>
            <p:ph idx="1" type="body"/>
          </p:nvPr>
        </p:nvSpPr>
        <p:spPr>
          <a:xfrm>
            <a:off x="752889" y="914400"/>
            <a:ext cx="7933800" cy="3714900"/>
          </a:xfrm>
          <a:prstGeom prst="rect">
            <a:avLst/>
          </a:prstGeom>
          <a:noFill/>
          <a:ln>
            <a:noFill/>
          </a:ln>
        </p:spPr>
        <p:txBody>
          <a:bodyPr anchorCtr="0" anchor="t" bIns="0" lIns="0" spcFirstLastPara="1" rIns="0" wrap="square" tIns="0">
            <a:noAutofit/>
          </a:bodyPr>
          <a:lstStyle>
            <a:lvl1pPr indent="-381000" lvl="0" marL="457200" marR="0" rtl="0" algn="l">
              <a:lnSpc>
                <a:spcPct val="85000"/>
              </a:lnSpc>
              <a:spcBef>
                <a:spcPts val="480"/>
              </a:spcBef>
              <a:spcAft>
                <a:spcPts val="0"/>
              </a:spcAft>
              <a:buClr>
                <a:srgbClr val="000099"/>
              </a:buClr>
              <a:buSzPts val="2400"/>
              <a:buFont typeface="Arial"/>
              <a:buChar char="•"/>
              <a:defRPr b="1" i="1" sz="2400">
                <a:latin typeface="Arial"/>
                <a:ea typeface="Arial"/>
                <a:cs typeface="Arial"/>
                <a:sym typeface="Arial"/>
              </a:defRPr>
            </a:lvl1pPr>
            <a:lvl2pPr indent="-355600" lvl="1" marL="914400" marR="0" rtl="0" algn="l">
              <a:lnSpc>
                <a:spcPct val="100000"/>
              </a:lnSpc>
              <a:spcBef>
                <a:spcPts val="400"/>
              </a:spcBef>
              <a:spcAft>
                <a:spcPts val="0"/>
              </a:spcAft>
              <a:buClr>
                <a:srgbClr val="000099"/>
              </a:buClr>
              <a:buSzPts val="2000"/>
              <a:buFont typeface="Noto Sans Symbols"/>
              <a:buChar char="➢"/>
              <a:defRPr b="0" i="1" sz="2000">
                <a:solidFill>
                  <a:srgbClr val="000099"/>
                </a:solidFill>
                <a:latin typeface="Arial"/>
                <a:ea typeface="Arial"/>
                <a:cs typeface="Arial"/>
                <a:sym typeface="Arial"/>
              </a:defRPr>
            </a:lvl2pPr>
            <a:lvl3pPr indent="-342900" lvl="2" marL="1371600" marR="0" rtl="0" algn="l">
              <a:lnSpc>
                <a:spcPct val="100000"/>
              </a:lnSpc>
              <a:spcBef>
                <a:spcPts val="360"/>
              </a:spcBef>
              <a:spcAft>
                <a:spcPts val="0"/>
              </a:spcAft>
              <a:buClr>
                <a:srgbClr val="000099"/>
              </a:buClr>
              <a:buSzPts val="1800"/>
              <a:buFont typeface="Noto Sans Symbols"/>
              <a:buChar char="❑"/>
              <a:defRPr b="0" i="1" sz="1800">
                <a:solidFill>
                  <a:srgbClr val="000099"/>
                </a:solidFill>
                <a:latin typeface="Arial"/>
                <a:ea typeface="Arial"/>
                <a:cs typeface="Arial"/>
                <a:sym typeface="Arial"/>
              </a:defRPr>
            </a:lvl3pPr>
            <a:lvl4pPr indent="-330200" lvl="3" marL="1828800" marR="0" rtl="0" algn="l">
              <a:lnSpc>
                <a:spcPct val="100000"/>
              </a:lnSpc>
              <a:spcBef>
                <a:spcPts val="320"/>
              </a:spcBef>
              <a:spcAft>
                <a:spcPts val="0"/>
              </a:spcAft>
              <a:buClr>
                <a:srgbClr val="000099"/>
              </a:buClr>
              <a:buSzPts val="1600"/>
              <a:buFont typeface="Courier New"/>
              <a:buChar char="o"/>
              <a:defRPr b="0" i="1" sz="1600">
                <a:solidFill>
                  <a:srgbClr val="000099"/>
                </a:solidFill>
                <a:latin typeface="Arial"/>
                <a:ea typeface="Arial"/>
                <a:cs typeface="Arial"/>
                <a:sym typeface="Arial"/>
              </a:defRPr>
            </a:lvl4pPr>
            <a:lvl5pPr indent="-304800" lvl="4" marL="2286000" marR="0" rtl="0" algn="l">
              <a:lnSpc>
                <a:spcPct val="100000"/>
              </a:lnSpc>
              <a:spcBef>
                <a:spcPts val="240"/>
              </a:spcBef>
              <a:spcAft>
                <a:spcPts val="0"/>
              </a:spcAft>
              <a:buClr>
                <a:srgbClr val="000099"/>
              </a:buClr>
              <a:buSzPts val="1200"/>
              <a:buFont typeface="Noto Sans Symbols"/>
              <a:buChar char="❖"/>
              <a:defRPr b="0" i="1" sz="1200">
                <a:solidFill>
                  <a:srgbClr val="000099"/>
                </a:solidFill>
                <a:latin typeface="Arial"/>
                <a:ea typeface="Arial"/>
                <a:cs typeface="Arial"/>
                <a:sym typeface="Arial"/>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537" name="Google Shape;537;p100"/>
          <p:cNvSpPr txBox="1"/>
          <p:nvPr>
            <p:ph type="title"/>
          </p:nvPr>
        </p:nvSpPr>
        <p:spPr>
          <a:xfrm>
            <a:off x="752889" y="205978"/>
            <a:ext cx="7400400" cy="5943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rgbClr val="0099D8"/>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8" name="Shape 538"/>
        <p:cNvGrpSpPr/>
        <p:nvPr/>
      </p:nvGrpSpPr>
      <p:grpSpPr>
        <a:xfrm>
          <a:off x="0" y="0"/>
          <a:ext cx="0" cy="0"/>
          <a:chOff x="0" y="0"/>
          <a:chExt cx="0" cy="0"/>
        </a:xfrm>
      </p:grpSpPr>
      <p:sp>
        <p:nvSpPr>
          <p:cNvPr id="539" name="Google Shape;539;p101"/>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40" name="Google Shape;540;p101"/>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640"/>
              </a:spcBef>
              <a:spcAft>
                <a:spcPts val="0"/>
              </a:spcAft>
              <a:buSzPts val="2800"/>
              <a:buNone/>
              <a:defRPr sz="2800"/>
            </a:lvl1pPr>
            <a:lvl2pPr lvl="1" rtl="0" algn="ctr">
              <a:lnSpc>
                <a:spcPct val="100000"/>
              </a:lnSpc>
              <a:spcBef>
                <a:spcPts val="560"/>
              </a:spcBef>
              <a:spcAft>
                <a:spcPts val="0"/>
              </a:spcAft>
              <a:buSzPts val="2800"/>
              <a:buNone/>
              <a:defRPr sz="2800"/>
            </a:lvl2pPr>
            <a:lvl3pPr lvl="2" rtl="0" algn="ctr">
              <a:lnSpc>
                <a:spcPct val="100000"/>
              </a:lnSpc>
              <a:spcBef>
                <a:spcPts val="48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360"/>
              </a:spcBef>
              <a:spcAft>
                <a:spcPts val="0"/>
              </a:spcAft>
              <a:buSzPts val="2800"/>
              <a:buNone/>
              <a:defRPr sz="2800"/>
            </a:lvl5pPr>
            <a:lvl6pPr lvl="5" rtl="0" algn="ctr">
              <a:lnSpc>
                <a:spcPct val="100000"/>
              </a:lnSpc>
              <a:spcBef>
                <a:spcPts val="32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541" name="Google Shape;541;p10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42" name="Shape 542"/>
        <p:cNvGrpSpPr/>
        <p:nvPr/>
      </p:nvGrpSpPr>
      <p:grpSpPr>
        <a:xfrm>
          <a:off x="0" y="0"/>
          <a:ext cx="0" cy="0"/>
          <a:chOff x="0" y="0"/>
          <a:chExt cx="0" cy="0"/>
        </a:xfrm>
      </p:grpSpPr>
      <p:sp>
        <p:nvSpPr>
          <p:cNvPr id="543" name="Google Shape;543;p102"/>
          <p:cNvSpPr txBox="1"/>
          <p:nvPr>
            <p:ph type="title"/>
          </p:nvPr>
        </p:nvSpPr>
        <p:spPr>
          <a:xfrm>
            <a:off x="311700" y="445025"/>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32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44" name="Google Shape;544;p102"/>
          <p:cNvSpPr txBox="1"/>
          <p:nvPr>
            <p:ph idx="1" type="body"/>
          </p:nvPr>
        </p:nvSpPr>
        <p:spPr>
          <a:xfrm>
            <a:off x="311700" y="1152475"/>
            <a:ext cx="8520600" cy="3416400"/>
          </a:xfrm>
          <a:prstGeom prst="rect">
            <a:avLst/>
          </a:prstGeom>
          <a:noFill/>
          <a:ln>
            <a:noFill/>
          </a:ln>
        </p:spPr>
        <p:txBody>
          <a:bodyPr anchorCtr="0" anchor="t" bIns="0" lIns="0" spcFirstLastPara="1" rIns="0" wrap="square" tIns="0">
            <a:noAutofit/>
          </a:bodyPr>
          <a:lstStyle>
            <a:lvl1pPr indent="-431800" lvl="0" marL="457200" rtl="0" algn="l">
              <a:lnSpc>
                <a:spcPct val="100000"/>
              </a:lnSpc>
              <a:spcBef>
                <a:spcPts val="640"/>
              </a:spcBef>
              <a:spcAft>
                <a:spcPts val="0"/>
              </a:spcAft>
              <a:buSzPts val="3200"/>
              <a:buChar char="•"/>
              <a:defRPr/>
            </a:lvl1pPr>
            <a:lvl2pPr indent="-406400" lvl="1" marL="914400" rtl="0" algn="l">
              <a:lnSpc>
                <a:spcPct val="100000"/>
              </a:lnSpc>
              <a:spcBef>
                <a:spcPts val="560"/>
              </a:spcBef>
              <a:spcAft>
                <a:spcPts val="0"/>
              </a:spcAft>
              <a:buSzPts val="2800"/>
              <a:buChar char="•"/>
              <a:defRPr/>
            </a:lvl2pPr>
            <a:lvl3pPr indent="-381000" lvl="2" marL="1371600" rtl="0" algn="l">
              <a:lnSpc>
                <a:spcPct val="100000"/>
              </a:lnSpc>
              <a:spcBef>
                <a:spcPts val="480"/>
              </a:spcBef>
              <a:spcAft>
                <a:spcPts val="0"/>
              </a:spcAft>
              <a:buSzPts val="2400"/>
              <a:buChar char="•"/>
              <a:defRPr/>
            </a:lvl3pPr>
            <a:lvl4pPr indent="-355600" lvl="3" marL="1828800" rtl="0" algn="l">
              <a:lnSpc>
                <a:spcPct val="100000"/>
              </a:lnSpc>
              <a:spcBef>
                <a:spcPts val="400"/>
              </a:spcBef>
              <a:spcAft>
                <a:spcPts val="0"/>
              </a:spcAft>
              <a:buSzPts val="2000"/>
              <a:buChar char="•"/>
              <a:defRPr/>
            </a:lvl4pPr>
            <a:lvl5pPr indent="-342900" lvl="4" marL="2286000" rtl="0" algn="l">
              <a:lnSpc>
                <a:spcPct val="100000"/>
              </a:lnSpc>
              <a:spcBef>
                <a:spcPts val="360"/>
              </a:spcBef>
              <a:spcAft>
                <a:spcPts val="0"/>
              </a:spcAft>
              <a:buSzPts val="1800"/>
              <a:buChar char="•"/>
              <a:defRPr/>
            </a:lvl5pPr>
            <a:lvl6pPr indent="-330200" lvl="5" marL="2743200" rtl="0" algn="l">
              <a:lnSpc>
                <a:spcPct val="100000"/>
              </a:lnSpc>
              <a:spcBef>
                <a:spcPts val="320"/>
              </a:spcBef>
              <a:spcAft>
                <a:spcPts val="0"/>
              </a:spcAft>
              <a:buSzPts val="1600"/>
              <a:buChar char="•"/>
              <a:defRPr/>
            </a:lvl6pPr>
            <a:lvl7pPr indent="-355600" lvl="6" marL="3200400" rtl="0" algn="l">
              <a:lnSpc>
                <a:spcPct val="100000"/>
              </a:lnSpc>
              <a:spcBef>
                <a:spcPts val="400"/>
              </a:spcBef>
              <a:spcAft>
                <a:spcPts val="0"/>
              </a:spcAft>
              <a:buSzPts val="2000"/>
              <a:buChar char="•"/>
              <a:defRPr/>
            </a:lvl7pPr>
            <a:lvl8pPr indent="-355600" lvl="7" marL="3657600" rtl="0" algn="l">
              <a:lnSpc>
                <a:spcPct val="100000"/>
              </a:lnSpc>
              <a:spcBef>
                <a:spcPts val="400"/>
              </a:spcBef>
              <a:spcAft>
                <a:spcPts val="0"/>
              </a:spcAft>
              <a:buSzPts val="2000"/>
              <a:buChar char="•"/>
              <a:defRPr/>
            </a:lvl8pPr>
            <a:lvl9pPr indent="-355600" lvl="8" marL="4114800" rtl="0" algn="l">
              <a:lnSpc>
                <a:spcPct val="100000"/>
              </a:lnSpc>
              <a:spcBef>
                <a:spcPts val="400"/>
              </a:spcBef>
              <a:spcAft>
                <a:spcPts val="0"/>
              </a:spcAft>
              <a:buSzPts val="2000"/>
              <a:buChar char="•"/>
              <a:defRPr/>
            </a:lvl9pPr>
          </a:lstStyle>
          <a:p/>
        </p:txBody>
      </p:sp>
      <p:sp>
        <p:nvSpPr>
          <p:cNvPr id="545" name="Google Shape;545;p102"/>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72" name="Shape 572"/>
        <p:cNvGrpSpPr/>
        <p:nvPr/>
      </p:nvGrpSpPr>
      <p:grpSpPr>
        <a:xfrm>
          <a:off x="0" y="0"/>
          <a:ext cx="0" cy="0"/>
          <a:chOff x="0" y="0"/>
          <a:chExt cx="0" cy="0"/>
        </a:xfrm>
      </p:grpSpPr>
      <p:sp>
        <p:nvSpPr>
          <p:cNvPr id="573" name="Google Shape;573;p104"/>
          <p:cNvSpPr txBox="1"/>
          <p:nvPr>
            <p:ph type="ctrTitle"/>
          </p:nvPr>
        </p:nvSpPr>
        <p:spPr>
          <a:xfrm>
            <a:off x="685800" y="1597845"/>
            <a:ext cx="7772400" cy="11025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574" name="Google Shape;574;p104"/>
          <p:cNvSpPr txBox="1"/>
          <p:nvPr>
            <p:ph idx="1" type="subTitle"/>
          </p:nvPr>
        </p:nvSpPr>
        <p:spPr>
          <a:xfrm>
            <a:off x="1371600" y="2914650"/>
            <a:ext cx="6400800" cy="1314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Arial"/>
                <a:ea typeface="Arial"/>
                <a:cs typeface="Arial"/>
                <a:sym typeface="Arial"/>
              </a:defRPr>
            </a:lvl1pPr>
            <a:lvl2pPr lvl="1" marR="0" rtl="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Arial"/>
                <a:ea typeface="Arial"/>
                <a:cs typeface="Arial"/>
                <a:sym typeface="Arial"/>
              </a:defRPr>
            </a:lvl2pPr>
            <a:lvl3pPr lvl="2" marR="0" rtl="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3pPr>
            <a:lvl4pPr lvl="3"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4pPr>
            <a:lvl5pPr lvl="4"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5pPr>
            <a:lvl6pPr lvl="5"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6pPr>
            <a:lvl7pPr lvl="6"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7pPr>
            <a:lvl8pPr lvl="7"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8pPr>
            <a:lvl9pPr lvl="8"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9pPr>
          </a:lstStyle>
          <a:p/>
        </p:txBody>
      </p:sp>
      <p:sp>
        <p:nvSpPr>
          <p:cNvPr id="575" name="Google Shape;575;p104"/>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76" name="Google Shape;576;p104"/>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77" name="Google Shape;577;p104"/>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78" name="Shape 578"/>
        <p:cNvGrpSpPr/>
        <p:nvPr/>
      </p:nvGrpSpPr>
      <p:grpSpPr>
        <a:xfrm>
          <a:off x="0" y="0"/>
          <a:ext cx="0" cy="0"/>
          <a:chOff x="0" y="0"/>
          <a:chExt cx="0" cy="0"/>
        </a:xfrm>
      </p:grpSpPr>
      <p:sp>
        <p:nvSpPr>
          <p:cNvPr id="579" name="Google Shape;579;p105"/>
          <p:cNvSpPr txBox="1"/>
          <p:nvPr>
            <p:ph type="title"/>
          </p:nvPr>
        </p:nvSpPr>
        <p:spPr>
          <a:xfrm>
            <a:off x="311700" y="445025"/>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32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80" name="Google Shape;580;p105"/>
          <p:cNvSpPr txBox="1"/>
          <p:nvPr>
            <p:ph idx="1" type="body"/>
          </p:nvPr>
        </p:nvSpPr>
        <p:spPr>
          <a:xfrm>
            <a:off x="311700" y="1152475"/>
            <a:ext cx="8520600" cy="3416400"/>
          </a:xfrm>
          <a:prstGeom prst="rect">
            <a:avLst/>
          </a:prstGeom>
          <a:noFill/>
          <a:ln>
            <a:noFill/>
          </a:ln>
        </p:spPr>
        <p:txBody>
          <a:bodyPr anchorCtr="0" anchor="t" bIns="0" lIns="0" spcFirstLastPara="1" rIns="0" wrap="square" tIns="0">
            <a:noAutofit/>
          </a:bodyPr>
          <a:lstStyle>
            <a:lvl1pPr indent="-431800" lvl="0" marL="457200" rtl="0" algn="l">
              <a:lnSpc>
                <a:spcPct val="100000"/>
              </a:lnSpc>
              <a:spcBef>
                <a:spcPts val="640"/>
              </a:spcBef>
              <a:spcAft>
                <a:spcPts val="0"/>
              </a:spcAft>
              <a:buSzPts val="3200"/>
              <a:buChar char="•"/>
              <a:defRPr/>
            </a:lvl1pPr>
            <a:lvl2pPr indent="-406400" lvl="1" marL="914400" rtl="0" algn="l">
              <a:lnSpc>
                <a:spcPct val="100000"/>
              </a:lnSpc>
              <a:spcBef>
                <a:spcPts val="560"/>
              </a:spcBef>
              <a:spcAft>
                <a:spcPts val="0"/>
              </a:spcAft>
              <a:buSzPts val="2800"/>
              <a:buChar char="•"/>
              <a:defRPr/>
            </a:lvl2pPr>
            <a:lvl3pPr indent="-381000" lvl="2" marL="1371600" rtl="0" algn="l">
              <a:lnSpc>
                <a:spcPct val="100000"/>
              </a:lnSpc>
              <a:spcBef>
                <a:spcPts val="480"/>
              </a:spcBef>
              <a:spcAft>
                <a:spcPts val="0"/>
              </a:spcAft>
              <a:buSzPts val="2400"/>
              <a:buChar char="•"/>
              <a:defRPr/>
            </a:lvl3pPr>
            <a:lvl4pPr indent="-355600" lvl="3" marL="1828800" rtl="0" algn="l">
              <a:lnSpc>
                <a:spcPct val="100000"/>
              </a:lnSpc>
              <a:spcBef>
                <a:spcPts val="400"/>
              </a:spcBef>
              <a:spcAft>
                <a:spcPts val="0"/>
              </a:spcAft>
              <a:buSzPts val="2000"/>
              <a:buChar char="•"/>
              <a:defRPr/>
            </a:lvl4pPr>
            <a:lvl5pPr indent="-342900" lvl="4" marL="2286000" rtl="0" algn="l">
              <a:lnSpc>
                <a:spcPct val="100000"/>
              </a:lnSpc>
              <a:spcBef>
                <a:spcPts val="360"/>
              </a:spcBef>
              <a:spcAft>
                <a:spcPts val="0"/>
              </a:spcAft>
              <a:buSzPts val="1800"/>
              <a:buChar char="•"/>
              <a:defRPr/>
            </a:lvl5pPr>
            <a:lvl6pPr indent="-330200" lvl="5" marL="2743200" rtl="0" algn="l">
              <a:lnSpc>
                <a:spcPct val="100000"/>
              </a:lnSpc>
              <a:spcBef>
                <a:spcPts val="320"/>
              </a:spcBef>
              <a:spcAft>
                <a:spcPts val="0"/>
              </a:spcAft>
              <a:buSzPts val="1600"/>
              <a:buChar char="•"/>
              <a:defRPr/>
            </a:lvl6pPr>
            <a:lvl7pPr indent="-355600" lvl="6" marL="3200400" rtl="0" algn="l">
              <a:lnSpc>
                <a:spcPct val="100000"/>
              </a:lnSpc>
              <a:spcBef>
                <a:spcPts val="400"/>
              </a:spcBef>
              <a:spcAft>
                <a:spcPts val="0"/>
              </a:spcAft>
              <a:buSzPts val="2000"/>
              <a:buChar char="•"/>
              <a:defRPr/>
            </a:lvl7pPr>
            <a:lvl8pPr indent="-355600" lvl="7" marL="3657600" rtl="0" algn="l">
              <a:lnSpc>
                <a:spcPct val="100000"/>
              </a:lnSpc>
              <a:spcBef>
                <a:spcPts val="400"/>
              </a:spcBef>
              <a:spcAft>
                <a:spcPts val="0"/>
              </a:spcAft>
              <a:buSzPts val="2000"/>
              <a:buChar char="•"/>
              <a:defRPr/>
            </a:lvl8pPr>
            <a:lvl9pPr indent="-355600" lvl="8" marL="4114800" rtl="0" algn="l">
              <a:lnSpc>
                <a:spcPct val="100000"/>
              </a:lnSpc>
              <a:spcBef>
                <a:spcPts val="400"/>
              </a:spcBef>
              <a:spcAft>
                <a:spcPts val="0"/>
              </a:spcAft>
              <a:buSzPts val="2000"/>
              <a:buChar char="•"/>
              <a:defRPr/>
            </a:lvl9pPr>
          </a:lstStyle>
          <a:p/>
        </p:txBody>
      </p:sp>
      <p:sp>
        <p:nvSpPr>
          <p:cNvPr id="581" name="Google Shape;581;p105"/>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4.xml"/><Relationship Id="rId22" Type="http://schemas.openxmlformats.org/officeDocument/2006/relationships/slideLayout" Target="../slideLayouts/slideLayout6.xml"/><Relationship Id="rId21" Type="http://schemas.openxmlformats.org/officeDocument/2006/relationships/slideLayout" Target="../slideLayouts/slideLayout5.xml"/><Relationship Id="rId24" Type="http://schemas.openxmlformats.org/officeDocument/2006/relationships/slideLayout" Target="../slideLayouts/slideLayout8.xml"/><Relationship Id="rId23" Type="http://schemas.openxmlformats.org/officeDocument/2006/relationships/slideLayout" Target="../slideLayouts/slideLayout7.xml"/><Relationship Id="rId1" Type="http://schemas.openxmlformats.org/officeDocument/2006/relationships/hyperlink" Target="http://www.noaa.gov/marine-aviation" TargetMode="External"/><Relationship Id="rId2" Type="http://schemas.openxmlformats.org/officeDocument/2006/relationships/image" Target="../media/image5.png"/><Relationship Id="rId3" Type="http://schemas.openxmlformats.org/officeDocument/2006/relationships/hyperlink" Target="http://www.noaa.gov/research" TargetMode="External"/><Relationship Id="rId4" Type="http://schemas.openxmlformats.org/officeDocument/2006/relationships/image" Target="../media/image3.png"/><Relationship Id="rId9" Type="http://schemas.openxmlformats.org/officeDocument/2006/relationships/hyperlink" Target="http://www.noaa.gov/oceans-coasts" TargetMode="External"/><Relationship Id="rId26" Type="http://schemas.openxmlformats.org/officeDocument/2006/relationships/slideLayout" Target="../slideLayouts/slideLayout10.xml"/><Relationship Id="rId25" Type="http://schemas.openxmlformats.org/officeDocument/2006/relationships/slideLayout" Target="../slideLayouts/slideLayout9.xml"/><Relationship Id="rId28" Type="http://schemas.openxmlformats.org/officeDocument/2006/relationships/slideLayout" Target="../slideLayouts/slideLayout12.xml"/><Relationship Id="rId27" Type="http://schemas.openxmlformats.org/officeDocument/2006/relationships/slideLayout" Target="../slideLayouts/slideLayout11.xml"/><Relationship Id="rId5" Type="http://schemas.openxmlformats.org/officeDocument/2006/relationships/hyperlink" Target="http://www.noaa.gov/satellites" TargetMode="External"/><Relationship Id="rId6" Type="http://schemas.openxmlformats.org/officeDocument/2006/relationships/image" Target="../media/image4.png"/><Relationship Id="rId29" Type="http://schemas.openxmlformats.org/officeDocument/2006/relationships/slideLayout" Target="../slideLayouts/slideLayout13.xml"/><Relationship Id="rId7" Type="http://schemas.openxmlformats.org/officeDocument/2006/relationships/hyperlink" Target="http://www.noaa.gov/fisheries" TargetMode="External"/><Relationship Id="rId8" Type="http://schemas.openxmlformats.org/officeDocument/2006/relationships/image" Target="../media/image2.png"/><Relationship Id="rId31" Type="http://schemas.openxmlformats.org/officeDocument/2006/relationships/slideLayout" Target="../slideLayouts/slideLayout15.xml"/><Relationship Id="rId30" Type="http://schemas.openxmlformats.org/officeDocument/2006/relationships/slideLayout" Target="../slideLayouts/slideLayout14.xml"/><Relationship Id="rId11" Type="http://schemas.openxmlformats.org/officeDocument/2006/relationships/hyperlink" Target="http://www.noaa.gov/weather" TargetMode="External"/><Relationship Id="rId33" Type="http://schemas.openxmlformats.org/officeDocument/2006/relationships/slideLayout" Target="../slideLayouts/slideLayout17.xml"/><Relationship Id="rId10" Type="http://schemas.openxmlformats.org/officeDocument/2006/relationships/image" Target="../media/image1.png"/><Relationship Id="rId32" Type="http://schemas.openxmlformats.org/officeDocument/2006/relationships/slideLayout" Target="../slideLayouts/slideLayout16.xml"/><Relationship Id="rId13" Type="http://schemas.openxmlformats.org/officeDocument/2006/relationships/hyperlink" Target="https://www.commerce.gov/" TargetMode="External"/><Relationship Id="rId35" Type="http://schemas.openxmlformats.org/officeDocument/2006/relationships/slideLayout" Target="../slideLayouts/slideLayout19.xml"/><Relationship Id="rId12" Type="http://schemas.openxmlformats.org/officeDocument/2006/relationships/image" Target="../media/image15.png"/><Relationship Id="rId34" Type="http://schemas.openxmlformats.org/officeDocument/2006/relationships/slideLayout" Target="../slideLayouts/slideLayout18.xml"/><Relationship Id="rId15" Type="http://schemas.openxmlformats.org/officeDocument/2006/relationships/hyperlink" Target="http://www.noaa.gov/" TargetMode="External"/><Relationship Id="rId37" Type="http://schemas.openxmlformats.org/officeDocument/2006/relationships/slideLayout" Target="../slideLayouts/slideLayout21.xml"/><Relationship Id="rId14" Type="http://schemas.openxmlformats.org/officeDocument/2006/relationships/image" Target="../media/image11.png"/><Relationship Id="rId36" Type="http://schemas.openxmlformats.org/officeDocument/2006/relationships/slideLayout" Target="../slideLayouts/slideLayout20.xml"/><Relationship Id="rId17" Type="http://schemas.openxmlformats.org/officeDocument/2006/relationships/slideLayout" Target="../slideLayouts/slideLayout1.xml"/><Relationship Id="rId39" Type="http://schemas.openxmlformats.org/officeDocument/2006/relationships/theme" Target="../theme/theme2.xml"/><Relationship Id="rId16" Type="http://schemas.openxmlformats.org/officeDocument/2006/relationships/image" Target="../media/image9.png"/><Relationship Id="rId38" Type="http://schemas.openxmlformats.org/officeDocument/2006/relationships/slideLayout" Target="../slideLayouts/slideLayout22.xml"/><Relationship Id="rId19" Type="http://schemas.openxmlformats.org/officeDocument/2006/relationships/slideLayout" Target="../slideLayouts/slideLayout3.xml"/><Relationship Id="rId18"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6.xml"/><Relationship Id="rId22" Type="http://schemas.openxmlformats.org/officeDocument/2006/relationships/slideLayout" Target="../slideLayouts/slideLayout28.xml"/><Relationship Id="rId21" Type="http://schemas.openxmlformats.org/officeDocument/2006/relationships/slideLayout" Target="../slideLayouts/slideLayout27.xml"/><Relationship Id="rId24" Type="http://schemas.openxmlformats.org/officeDocument/2006/relationships/slideLayout" Target="../slideLayouts/slideLayout30.xml"/><Relationship Id="rId23" Type="http://schemas.openxmlformats.org/officeDocument/2006/relationships/slideLayout" Target="../slideLayouts/slideLayout29.xml"/><Relationship Id="rId1" Type="http://schemas.openxmlformats.org/officeDocument/2006/relationships/hyperlink" Target="http://www.noaa.gov/marine-aviation" TargetMode="External"/><Relationship Id="rId2" Type="http://schemas.openxmlformats.org/officeDocument/2006/relationships/image" Target="../media/image5.png"/><Relationship Id="rId3" Type="http://schemas.openxmlformats.org/officeDocument/2006/relationships/hyperlink" Target="http://www.noaa.gov/research" TargetMode="External"/><Relationship Id="rId4" Type="http://schemas.openxmlformats.org/officeDocument/2006/relationships/image" Target="../media/image3.png"/><Relationship Id="rId9" Type="http://schemas.openxmlformats.org/officeDocument/2006/relationships/hyperlink" Target="http://www.noaa.gov/oceans-coasts" TargetMode="External"/><Relationship Id="rId26" Type="http://schemas.openxmlformats.org/officeDocument/2006/relationships/slideLayout" Target="../slideLayouts/slideLayout32.xml"/><Relationship Id="rId25" Type="http://schemas.openxmlformats.org/officeDocument/2006/relationships/slideLayout" Target="../slideLayouts/slideLayout31.xml"/><Relationship Id="rId28" Type="http://schemas.openxmlformats.org/officeDocument/2006/relationships/slideLayout" Target="../slideLayouts/slideLayout34.xml"/><Relationship Id="rId27" Type="http://schemas.openxmlformats.org/officeDocument/2006/relationships/slideLayout" Target="../slideLayouts/slideLayout33.xml"/><Relationship Id="rId5" Type="http://schemas.openxmlformats.org/officeDocument/2006/relationships/hyperlink" Target="http://www.noaa.gov/satellites" TargetMode="External"/><Relationship Id="rId6" Type="http://schemas.openxmlformats.org/officeDocument/2006/relationships/image" Target="../media/image4.png"/><Relationship Id="rId29" Type="http://schemas.openxmlformats.org/officeDocument/2006/relationships/slideLayout" Target="../slideLayouts/slideLayout35.xml"/><Relationship Id="rId7" Type="http://schemas.openxmlformats.org/officeDocument/2006/relationships/hyperlink" Target="http://www.noaa.gov/fisheries" TargetMode="External"/><Relationship Id="rId8" Type="http://schemas.openxmlformats.org/officeDocument/2006/relationships/image" Target="../media/image2.png"/><Relationship Id="rId31" Type="http://schemas.openxmlformats.org/officeDocument/2006/relationships/slideLayout" Target="../slideLayouts/slideLayout37.xml"/><Relationship Id="rId30" Type="http://schemas.openxmlformats.org/officeDocument/2006/relationships/slideLayout" Target="../slideLayouts/slideLayout36.xml"/><Relationship Id="rId11" Type="http://schemas.openxmlformats.org/officeDocument/2006/relationships/hyperlink" Target="http://www.noaa.gov/weather" TargetMode="External"/><Relationship Id="rId33" Type="http://schemas.openxmlformats.org/officeDocument/2006/relationships/slideLayout" Target="../slideLayouts/slideLayout39.xml"/><Relationship Id="rId10" Type="http://schemas.openxmlformats.org/officeDocument/2006/relationships/image" Target="../media/image1.png"/><Relationship Id="rId32" Type="http://schemas.openxmlformats.org/officeDocument/2006/relationships/slideLayout" Target="../slideLayouts/slideLayout38.xml"/><Relationship Id="rId13" Type="http://schemas.openxmlformats.org/officeDocument/2006/relationships/hyperlink" Target="https://www.commerce.gov/" TargetMode="External"/><Relationship Id="rId35" Type="http://schemas.openxmlformats.org/officeDocument/2006/relationships/slideLayout" Target="../slideLayouts/slideLayout41.xml"/><Relationship Id="rId12" Type="http://schemas.openxmlformats.org/officeDocument/2006/relationships/image" Target="../media/image15.png"/><Relationship Id="rId34" Type="http://schemas.openxmlformats.org/officeDocument/2006/relationships/slideLayout" Target="../slideLayouts/slideLayout40.xml"/><Relationship Id="rId15" Type="http://schemas.openxmlformats.org/officeDocument/2006/relationships/hyperlink" Target="http://www.noaa.gov/" TargetMode="External"/><Relationship Id="rId37" Type="http://schemas.openxmlformats.org/officeDocument/2006/relationships/theme" Target="../theme/theme1.xml"/><Relationship Id="rId14" Type="http://schemas.openxmlformats.org/officeDocument/2006/relationships/image" Target="../media/image11.png"/><Relationship Id="rId36" Type="http://schemas.openxmlformats.org/officeDocument/2006/relationships/slideLayout" Target="../slideLayouts/slideLayout42.xml"/><Relationship Id="rId17" Type="http://schemas.openxmlformats.org/officeDocument/2006/relationships/slideLayout" Target="../slideLayouts/slideLayout23.xml"/><Relationship Id="rId16" Type="http://schemas.openxmlformats.org/officeDocument/2006/relationships/image" Target="../media/image9.png"/><Relationship Id="rId19" Type="http://schemas.openxmlformats.org/officeDocument/2006/relationships/slideLayout" Target="../slideLayouts/slideLayout25.xml"/><Relationship Id="rId18"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40" Type="http://schemas.openxmlformats.org/officeDocument/2006/relationships/theme" Target="../theme/theme5.xml"/><Relationship Id="rId20" Type="http://schemas.openxmlformats.org/officeDocument/2006/relationships/slideLayout" Target="../slideLayouts/slideLayout46.xml"/><Relationship Id="rId22" Type="http://schemas.openxmlformats.org/officeDocument/2006/relationships/slideLayout" Target="../slideLayouts/slideLayout48.xml"/><Relationship Id="rId21" Type="http://schemas.openxmlformats.org/officeDocument/2006/relationships/slideLayout" Target="../slideLayouts/slideLayout47.xml"/><Relationship Id="rId24" Type="http://schemas.openxmlformats.org/officeDocument/2006/relationships/slideLayout" Target="../slideLayouts/slideLayout50.xml"/><Relationship Id="rId23" Type="http://schemas.openxmlformats.org/officeDocument/2006/relationships/slideLayout" Target="../slideLayouts/slideLayout49.xml"/><Relationship Id="rId1" Type="http://schemas.openxmlformats.org/officeDocument/2006/relationships/hyperlink" Target="http://www.noaa.gov/marine-aviation" TargetMode="External"/><Relationship Id="rId2" Type="http://schemas.openxmlformats.org/officeDocument/2006/relationships/image" Target="../media/image5.png"/><Relationship Id="rId3" Type="http://schemas.openxmlformats.org/officeDocument/2006/relationships/hyperlink" Target="http://www.noaa.gov/research" TargetMode="External"/><Relationship Id="rId4" Type="http://schemas.openxmlformats.org/officeDocument/2006/relationships/image" Target="../media/image3.png"/><Relationship Id="rId9" Type="http://schemas.openxmlformats.org/officeDocument/2006/relationships/hyperlink" Target="http://www.noaa.gov/oceans-coasts" TargetMode="External"/><Relationship Id="rId26" Type="http://schemas.openxmlformats.org/officeDocument/2006/relationships/slideLayout" Target="../slideLayouts/slideLayout52.xml"/><Relationship Id="rId25" Type="http://schemas.openxmlformats.org/officeDocument/2006/relationships/slideLayout" Target="../slideLayouts/slideLayout51.xml"/><Relationship Id="rId28" Type="http://schemas.openxmlformats.org/officeDocument/2006/relationships/slideLayout" Target="../slideLayouts/slideLayout54.xml"/><Relationship Id="rId27" Type="http://schemas.openxmlformats.org/officeDocument/2006/relationships/slideLayout" Target="../slideLayouts/slideLayout53.xml"/><Relationship Id="rId5" Type="http://schemas.openxmlformats.org/officeDocument/2006/relationships/hyperlink" Target="http://www.noaa.gov/satellites" TargetMode="External"/><Relationship Id="rId6" Type="http://schemas.openxmlformats.org/officeDocument/2006/relationships/image" Target="../media/image4.png"/><Relationship Id="rId29" Type="http://schemas.openxmlformats.org/officeDocument/2006/relationships/slideLayout" Target="../slideLayouts/slideLayout55.xml"/><Relationship Id="rId7" Type="http://schemas.openxmlformats.org/officeDocument/2006/relationships/hyperlink" Target="http://www.noaa.gov/fisheries" TargetMode="External"/><Relationship Id="rId8" Type="http://schemas.openxmlformats.org/officeDocument/2006/relationships/image" Target="../media/image2.png"/><Relationship Id="rId31" Type="http://schemas.openxmlformats.org/officeDocument/2006/relationships/slideLayout" Target="../slideLayouts/slideLayout57.xml"/><Relationship Id="rId30" Type="http://schemas.openxmlformats.org/officeDocument/2006/relationships/slideLayout" Target="../slideLayouts/slideLayout56.xml"/><Relationship Id="rId11" Type="http://schemas.openxmlformats.org/officeDocument/2006/relationships/hyperlink" Target="http://www.noaa.gov/weather" TargetMode="External"/><Relationship Id="rId33" Type="http://schemas.openxmlformats.org/officeDocument/2006/relationships/slideLayout" Target="../slideLayouts/slideLayout59.xml"/><Relationship Id="rId10" Type="http://schemas.openxmlformats.org/officeDocument/2006/relationships/image" Target="../media/image1.png"/><Relationship Id="rId32" Type="http://schemas.openxmlformats.org/officeDocument/2006/relationships/slideLayout" Target="../slideLayouts/slideLayout58.xml"/><Relationship Id="rId13" Type="http://schemas.openxmlformats.org/officeDocument/2006/relationships/hyperlink" Target="https://www.commerce.gov/" TargetMode="External"/><Relationship Id="rId35" Type="http://schemas.openxmlformats.org/officeDocument/2006/relationships/slideLayout" Target="../slideLayouts/slideLayout61.xml"/><Relationship Id="rId12" Type="http://schemas.openxmlformats.org/officeDocument/2006/relationships/image" Target="../media/image15.png"/><Relationship Id="rId34" Type="http://schemas.openxmlformats.org/officeDocument/2006/relationships/slideLayout" Target="../slideLayouts/slideLayout60.xml"/><Relationship Id="rId15" Type="http://schemas.openxmlformats.org/officeDocument/2006/relationships/hyperlink" Target="http://www.noaa.gov/" TargetMode="External"/><Relationship Id="rId37" Type="http://schemas.openxmlformats.org/officeDocument/2006/relationships/slideLayout" Target="../slideLayouts/slideLayout63.xml"/><Relationship Id="rId14" Type="http://schemas.openxmlformats.org/officeDocument/2006/relationships/image" Target="../media/image11.png"/><Relationship Id="rId36" Type="http://schemas.openxmlformats.org/officeDocument/2006/relationships/slideLayout" Target="../slideLayouts/slideLayout62.xml"/><Relationship Id="rId17" Type="http://schemas.openxmlformats.org/officeDocument/2006/relationships/slideLayout" Target="../slideLayouts/slideLayout43.xml"/><Relationship Id="rId39" Type="http://schemas.openxmlformats.org/officeDocument/2006/relationships/slideLayout" Target="../slideLayouts/slideLayout65.xml"/><Relationship Id="rId16" Type="http://schemas.openxmlformats.org/officeDocument/2006/relationships/image" Target="../media/image9.png"/><Relationship Id="rId38" Type="http://schemas.openxmlformats.org/officeDocument/2006/relationships/slideLayout" Target="../slideLayouts/slideLayout64.xml"/><Relationship Id="rId19" Type="http://schemas.openxmlformats.org/officeDocument/2006/relationships/slideLayout" Target="../slideLayouts/slideLayout45.xml"/><Relationship Id="rId18"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81.xml"/><Relationship Id="rId21" Type="http://schemas.openxmlformats.org/officeDocument/2006/relationships/theme" Target="../theme/theme6.xml"/><Relationship Id="rId1" Type="http://schemas.openxmlformats.org/officeDocument/2006/relationships/hyperlink" Target="https://www.commerce.gov/" TargetMode="External"/><Relationship Id="rId2" Type="http://schemas.openxmlformats.org/officeDocument/2006/relationships/image" Target="../media/image16.png"/><Relationship Id="rId3" Type="http://schemas.openxmlformats.org/officeDocument/2006/relationships/hyperlink" Target="http://www.noaa.gov/" TargetMode="External"/><Relationship Id="rId4" Type="http://schemas.openxmlformats.org/officeDocument/2006/relationships/image" Target="../media/image31.png"/><Relationship Id="rId9" Type="http://schemas.openxmlformats.org/officeDocument/2006/relationships/slideLayout" Target="../slideLayouts/slideLayout70.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11" Type="http://schemas.openxmlformats.org/officeDocument/2006/relationships/slideLayout" Target="../slideLayouts/slideLayout72.xml"/><Relationship Id="rId10" Type="http://schemas.openxmlformats.org/officeDocument/2006/relationships/slideLayout" Target="../slideLayouts/slideLayout71.xml"/><Relationship Id="rId13" Type="http://schemas.openxmlformats.org/officeDocument/2006/relationships/slideLayout" Target="../slideLayouts/slideLayout74.xml"/><Relationship Id="rId12" Type="http://schemas.openxmlformats.org/officeDocument/2006/relationships/slideLayout" Target="../slideLayouts/slideLayout73.xml"/><Relationship Id="rId15" Type="http://schemas.openxmlformats.org/officeDocument/2006/relationships/slideLayout" Target="../slideLayouts/slideLayout76.xml"/><Relationship Id="rId14" Type="http://schemas.openxmlformats.org/officeDocument/2006/relationships/slideLayout" Target="../slideLayouts/slideLayout75.xml"/><Relationship Id="rId17" Type="http://schemas.openxmlformats.org/officeDocument/2006/relationships/slideLayout" Target="../slideLayouts/slideLayout78.xml"/><Relationship Id="rId16" Type="http://schemas.openxmlformats.org/officeDocument/2006/relationships/slideLayout" Target="../slideLayouts/slideLayout77.xml"/><Relationship Id="rId19" Type="http://schemas.openxmlformats.org/officeDocument/2006/relationships/slideLayout" Target="../slideLayouts/slideLayout80.xml"/><Relationship Id="rId18" Type="http://schemas.openxmlformats.org/officeDocument/2006/relationships/slideLayout" Target="../slideLayouts/slideLayout79.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85.xml"/><Relationship Id="rId22" Type="http://schemas.openxmlformats.org/officeDocument/2006/relationships/slideLayout" Target="../slideLayouts/slideLayout87.xml"/><Relationship Id="rId21" Type="http://schemas.openxmlformats.org/officeDocument/2006/relationships/slideLayout" Target="../slideLayouts/slideLayout86.xml"/><Relationship Id="rId24" Type="http://schemas.openxmlformats.org/officeDocument/2006/relationships/slideLayout" Target="../slideLayouts/slideLayout89.xml"/><Relationship Id="rId23" Type="http://schemas.openxmlformats.org/officeDocument/2006/relationships/slideLayout" Target="../slideLayouts/slideLayout88.xml"/><Relationship Id="rId1" Type="http://schemas.openxmlformats.org/officeDocument/2006/relationships/hyperlink" Target="http://www.noaa.gov/marine-aviation" TargetMode="External"/><Relationship Id="rId2" Type="http://schemas.openxmlformats.org/officeDocument/2006/relationships/image" Target="../media/image5.png"/><Relationship Id="rId3" Type="http://schemas.openxmlformats.org/officeDocument/2006/relationships/hyperlink" Target="http://www.noaa.gov/research" TargetMode="External"/><Relationship Id="rId4" Type="http://schemas.openxmlformats.org/officeDocument/2006/relationships/image" Target="../media/image3.png"/><Relationship Id="rId9" Type="http://schemas.openxmlformats.org/officeDocument/2006/relationships/hyperlink" Target="http://www.noaa.gov/oceans-coasts" TargetMode="External"/><Relationship Id="rId26" Type="http://schemas.openxmlformats.org/officeDocument/2006/relationships/slideLayout" Target="../slideLayouts/slideLayout91.xml"/><Relationship Id="rId25" Type="http://schemas.openxmlformats.org/officeDocument/2006/relationships/slideLayout" Target="../slideLayouts/slideLayout90.xml"/><Relationship Id="rId28" Type="http://schemas.openxmlformats.org/officeDocument/2006/relationships/slideLayout" Target="../slideLayouts/slideLayout93.xml"/><Relationship Id="rId27" Type="http://schemas.openxmlformats.org/officeDocument/2006/relationships/slideLayout" Target="../slideLayouts/slideLayout92.xml"/><Relationship Id="rId5" Type="http://schemas.openxmlformats.org/officeDocument/2006/relationships/hyperlink" Target="http://www.noaa.gov/satellites" TargetMode="External"/><Relationship Id="rId6" Type="http://schemas.openxmlformats.org/officeDocument/2006/relationships/image" Target="../media/image4.png"/><Relationship Id="rId29" Type="http://schemas.openxmlformats.org/officeDocument/2006/relationships/slideLayout" Target="../slideLayouts/slideLayout94.xml"/><Relationship Id="rId7" Type="http://schemas.openxmlformats.org/officeDocument/2006/relationships/hyperlink" Target="http://www.noaa.gov/fisheries" TargetMode="External"/><Relationship Id="rId8" Type="http://schemas.openxmlformats.org/officeDocument/2006/relationships/image" Target="../media/image2.png"/><Relationship Id="rId31" Type="http://schemas.openxmlformats.org/officeDocument/2006/relationships/slideLayout" Target="../slideLayouts/slideLayout96.xml"/><Relationship Id="rId30" Type="http://schemas.openxmlformats.org/officeDocument/2006/relationships/slideLayout" Target="../slideLayouts/slideLayout95.xml"/><Relationship Id="rId11" Type="http://schemas.openxmlformats.org/officeDocument/2006/relationships/hyperlink" Target="http://www.noaa.gov/weather" TargetMode="External"/><Relationship Id="rId33" Type="http://schemas.openxmlformats.org/officeDocument/2006/relationships/theme" Target="../theme/theme4.xml"/><Relationship Id="rId10" Type="http://schemas.openxmlformats.org/officeDocument/2006/relationships/image" Target="../media/image1.png"/><Relationship Id="rId32" Type="http://schemas.openxmlformats.org/officeDocument/2006/relationships/slideLayout" Target="../slideLayouts/slideLayout97.xml"/><Relationship Id="rId13" Type="http://schemas.openxmlformats.org/officeDocument/2006/relationships/hyperlink" Target="https://www.commerce.gov/" TargetMode="External"/><Relationship Id="rId12" Type="http://schemas.openxmlformats.org/officeDocument/2006/relationships/image" Target="../media/image15.png"/><Relationship Id="rId15" Type="http://schemas.openxmlformats.org/officeDocument/2006/relationships/hyperlink" Target="http://www.noaa.gov/" TargetMode="External"/><Relationship Id="rId14" Type="http://schemas.openxmlformats.org/officeDocument/2006/relationships/image" Target="../media/image11.png"/><Relationship Id="rId17" Type="http://schemas.openxmlformats.org/officeDocument/2006/relationships/slideLayout" Target="../slideLayouts/slideLayout82.xml"/><Relationship Id="rId16" Type="http://schemas.openxmlformats.org/officeDocument/2006/relationships/image" Target="../media/image9.png"/><Relationship Id="rId19" Type="http://schemas.openxmlformats.org/officeDocument/2006/relationships/slideLayout" Target="../slideLayouts/slideLayout84.xml"/><Relationship Id="rId18"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01.xml"/><Relationship Id="rId22" Type="http://schemas.openxmlformats.org/officeDocument/2006/relationships/slideLayout" Target="../slideLayouts/slideLayout103.xml"/><Relationship Id="rId21" Type="http://schemas.openxmlformats.org/officeDocument/2006/relationships/slideLayout" Target="../slideLayouts/slideLayout102.xml"/><Relationship Id="rId24" Type="http://schemas.openxmlformats.org/officeDocument/2006/relationships/slideLayout" Target="../slideLayouts/slideLayout105.xml"/><Relationship Id="rId23" Type="http://schemas.openxmlformats.org/officeDocument/2006/relationships/slideLayout" Target="../slideLayouts/slideLayout104.xml"/><Relationship Id="rId1" Type="http://schemas.openxmlformats.org/officeDocument/2006/relationships/hyperlink" Target="http://www.noaa.gov/marine-aviation" TargetMode="External"/><Relationship Id="rId2" Type="http://schemas.openxmlformats.org/officeDocument/2006/relationships/image" Target="../media/image34.png"/><Relationship Id="rId3" Type="http://schemas.openxmlformats.org/officeDocument/2006/relationships/hyperlink" Target="http://www.noaa.gov/research" TargetMode="External"/><Relationship Id="rId4" Type="http://schemas.openxmlformats.org/officeDocument/2006/relationships/image" Target="../media/image54.png"/><Relationship Id="rId9" Type="http://schemas.openxmlformats.org/officeDocument/2006/relationships/hyperlink" Target="http://www.noaa.gov/oceans-coasts" TargetMode="External"/><Relationship Id="rId26" Type="http://schemas.openxmlformats.org/officeDocument/2006/relationships/slideLayout" Target="../slideLayouts/slideLayout107.xml"/><Relationship Id="rId25" Type="http://schemas.openxmlformats.org/officeDocument/2006/relationships/slideLayout" Target="../slideLayouts/slideLayout106.xml"/><Relationship Id="rId28" Type="http://schemas.openxmlformats.org/officeDocument/2006/relationships/slideLayout" Target="../slideLayouts/slideLayout109.xml"/><Relationship Id="rId27" Type="http://schemas.openxmlformats.org/officeDocument/2006/relationships/slideLayout" Target="../slideLayouts/slideLayout108.xml"/><Relationship Id="rId5" Type="http://schemas.openxmlformats.org/officeDocument/2006/relationships/hyperlink" Target="http://www.noaa.gov/satellites" TargetMode="External"/><Relationship Id="rId6" Type="http://schemas.openxmlformats.org/officeDocument/2006/relationships/image" Target="../media/image36.png"/><Relationship Id="rId29" Type="http://schemas.openxmlformats.org/officeDocument/2006/relationships/slideLayout" Target="../slideLayouts/slideLayout110.xml"/><Relationship Id="rId7" Type="http://schemas.openxmlformats.org/officeDocument/2006/relationships/hyperlink" Target="http://www.noaa.gov/fisheries" TargetMode="External"/><Relationship Id="rId8" Type="http://schemas.openxmlformats.org/officeDocument/2006/relationships/image" Target="../media/image62.png"/><Relationship Id="rId31" Type="http://schemas.openxmlformats.org/officeDocument/2006/relationships/slideLayout" Target="../slideLayouts/slideLayout112.xml"/><Relationship Id="rId30" Type="http://schemas.openxmlformats.org/officeDocument/2006/relationships/slideLayout" Target="../slideLayouts/slideLayout111.xml"/><Relationship Id="rId11" Type="http://schemas.openxmlformats.org/officeDocument/2006/relationships/hyperlink" Target="http://www.noaa.gov/weather" TargetMode="External"/><Relationship Id="rId33" Type="http://schemas.openxmlformats.org/officeDocument/2006/relationships/slideLayout" Target="../slideLayouts/slideLayout114.xml"/><Relationship Id="rId10" Type="http://schemas.openxmlformats.org/officeDocument/2006/relationships/image" Target="../media/image48.png"/><Relationship Id="rId32" Type="http://schemas.openxmlformats.org/officeDocument/2006/relationships/slideLayout" Target="../slideLayouts/slideLayout113.xml"/><Relationship Id="rId13" Type="http://schemas.openxmlformats.org/officeDocument/2006/relationships/hyperlink" Target="https://www.commerce.gov/" TargetMode="External"/><Relationship Id="rId35" Type="http://schemas.openxmlformats.org/officeDocument/2006/relationships/slideLayout" Target="../slideLayouts/slideLayout116.xml"/><Relationship Id="rId12" Type="http://schemas.openxmlformats.org/officeDocument/2006/relationships/image" Target="../media/image46.png"/><Relationship Id="rId34" Type="http://schemas.openxmlformats.org/officeDocument/2006/relationships/slideLayout" Target="../slideLayouts/slideLayout115.xml"/><Relationship Id="rId15" Type="http://schemas.openxmlformats.org/officeDocument/2006/relationships/hyperlink" Target="http://www.noaa.gov/" TargetMode="External"/><Relationship Id="rId37" Type="http://schemas.openxmlformats.org/officeDocument/2006/relationships/theme" Target="../theme/theme7.xml"/><Relationship Id="rId14" Type="http://schemas.openxmlformats.org/officeDocument/2006/relationships/image" Target="../media/image42.png"/><Relationship Id="rId36" Type="http://schemas.openxmlformats.org/officeDocument/2006/relationships/slideLayout" Target="../slideLayouts/slideLayout117.xml"/><Relationship Id="rId17" Type="http://schemas.openxmlformats.org/officeDocument/2006/relationships/slideLayout" Target="../slideLayouts/slideLayout98.xml"/><Relationship Id="rId16" Type="http://schemas.openxmlformats.org/officeDocument/2006/relationships/image" Target="../media/image33.png"/><Relationship Id="rId19" Type="http://schemas.openxmlformats.org/officeDocument/2006/relationships/slideLayout" Target="../slideLayouts/slideLayout100.xml"/><Relationship Id="rId18" Type="http://schemas.openxmlformats.org/officeDocument/2006/relationships/slideLayout" Target="../slideLayouts/slideLayout99.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grpSp>
        <p:nvGrpSpPr>
          <p:cNvPr id="10" name="Google Shape;10;p1"/>
          <p:cNvGrpSpPr/>
          <p:nvPr/>
        </p:nvGrpSpPr>
        <p:grpSpPr>
          <a:xfrm>
            <a:off x="-30387" y="0"/>
            <a:ext cx="472500" cy="5143500"/>
            <a:chOff x="-15239" y="0"/>
            <a:chExt cx="472500" cy="6858000"/>
          </a:xfrm>
        </p:grpSpPr>
        <p:sp>
          <p:nvSpPr>
            <p:cNvPr id="11" name="Google Shape;11;p1"/>
            <p:cNvSpPr/>
            <p:nvPr/>
          </p:nvSpPr>
          <p:spPr>
            <a:xfrm>
              <a:off x="10668" y="0"/>
              <a:ext cx="420600" cy="6858000"/>
            </a:xfrm>
            <a:prstGeom prst="rect">
              <a:avLst/>
            </a:prstGeom>
            <a:solidFill>
              <a:srgbClr val="009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Users\jacqui.fenner\Desktop\PTT templates\images\noaa icons\noaa_icons-04.png" id="12" name="Google Shape;12;p1">
              <a:hlinkClick r:id="rId1"/>
            </p:cNvPr>
            <p:cNvPicPr preferRelativeResize="0"/>
            <p:nvPr/>
          </p:nvPicPr>
          <p:blipFill rotWithShape="1">
            <a:blip r:embed="rId2">
              <a:alphaModFix/>
            </a:blip>
            <a:srcRect b="0" l="0" r="0" t="0"/>
            <a:stretch/>
          </p:blipFill>
          <p:spPr>
            <a:xfrm>
              <a:off x="-15239" y="5714998"/>
              <a:ext cx="472500" cy="324000"/>
            </a:xfrm>
            <a:prstGeom prst="rect">
              <a:avLst/>
            </a:prstGeom>
            <a:noFill/>
            <a:ln>
              <a:noFill/>
            </a:ln>
          </p:spPr>
        </p:pic>
        <p:pic>
          <p:nvPicPr>
            <p:cNvPr descr="C:\Users\jacqui.fenner\Desktop\PTT templates\images\noaa icons\noaa_icons-05.png" id="13" name="Google Shape;13;p1">
              <a:hlinkClick r:id="rId3"/>
            </p:cNvPr>
            <p:cNvPicPr preferRelativeResize="0"/>
            <p:nvPr/>
          </p:nvPicPr>
          <p:blipFill rotWithShape="1">
            <a:blip r:embed="rId4">
              <a:alphaModFix/>
            </a:blip>
            <a:srcRect b="0" l="0" r="0" t="0"/>
            <a:stretch/>
          </p:blipFill>
          <p:spPr>
            <a:xfrm>
              <a:off x="-15239" y="4648200"/>
              <a:ext cx="472500" cy="324000"/>
            </a:xfrm>
            <a:prstGeom prst="rect">
              <a:avLst/>
            </a:prstGeom>
            <a:noFill/>
            <a:ln>
              <a:noFill/>
            </a:ln>
          </p:spPr>
        </p:pic>
        <p:pic>
          <p:nvPicPr>
            <p:cNvPr descr="C:\Users\jacqui.fenner\Desktop\PTT templates\images\noaa icons\noaa_icons-06.png" id="14" name="Google Shape;14;p1">
              <a:hlinkClick r:id="rId5"/>
            </p:cNvPr>
            <p:cNvPicPr preferRelativeResize="0"/>
            <p:nvPr/>
          </p:nvPicPr>
          <p:blipFill rotWithShape="1">
            <a:blip r:embed="rId6">
              <a:alphaModFix/>
            </a:blip>
            <a:srcRect b="0" l="0" r="0" t="0"/>
            <a:stretch/>
          </p:blipFill>
          <p:spPr>
            <a:xfrm>
              <a:off x="-15239" y="3581400"/>
              <a:ext cx="472500" cy="324000"/>
            </a:xfrm>
            <a:prstGeom prst="rect">
              <a:avLst/>
            </a:prstGeom>
            <a:noFill/>
            <a:ln>
              <a:noFill/>
            </a:ln>
          </p:spPr>
        </p:pic>
        <p:pic>
          <p:nvPicPr>
            <p:cNvPr descr="C:\Users\jacqui.fenner\Desktop\PTT templates\images\noaa icons\noaa_icons-07.png" id="15" name="Google Shape;15;p1">
              <a:hlinkClick r:id="rId7"/>
            </p:cNvPr>
            <p:cNvPicPr preferRelativeResize="0"/>
            <p:nvPr/>
          </p:nvPicPr>
          <p:blipFill rotWithShape="1">
            <a:blip r:embed="rId8">
              <a:alphaModFix/>
            </a:blip>
            <a:srcRect b="0" l="0" r="0" t="0"/>
            <a:stretch/>
          </p:blipFill>
          <p:spPr>
            <a:xfrm>
              <a:off x="-15239" y="2514600"/>
              <a:ext cx="472500" cy="324000"/>
            </a:xfrm>
            <a:prstGeom prst="rect">
              <a:avLst/>
            </a:prstGeom>
            <a:noFill/>
            <a:ln>
              <a:noFill/>
            </a:ln>
          </p:spPr>
        </p:pic>
        <p:pic>
          <p:nvPicPr>
            <p:cNvPr descr="C:\Users\jacqui.fenner\Desktop\PTT templates\images\noaa icons\noaa_icons-08.png" id="16" name="Google Shape;16;p1">
              <a:hlinkClick r:id="rId9"/>
            </p:cNvPr>
            <p:cNvPicPr preferRelativeResize="0"/>
            <p:nvPr/>
          </p:nvPicPr>
          <p:blipFill rotWithShape="1">
            <a:blip r:embed="rId10">
              <a:alphaModFix/>
            </a:blip>
            <a:srcRect b="0" l="0" r="0" t="0"/>
            <a:stretch/>
          </p:blipFill>
          <p:spPr>
            <a:xfrm>
              <a:off x="-15239" y="1447800"/>
              <a:ext cx="472500" cy="324000"/>
            </a:xfrm>
            <a:prstGeom prst="rect">
              <a:avLst/>
            </a:prstGeom>
            <a:noFill/>
            <a:ln>
              <a:noFill/>
            </a:ln>
          </p:spPr>
        </p:pic>
        <p:pic>
          <p:nvPicPr>
            <p:cNvPr descr="C:\Users\jacqui.fenner\Desktop\PTT templates\images\noaa icons\noaa_icons-10.png" id="17" name="Google Shape;17;p1">
              <a:hlinkClick r:id="rId11"/>
            </p:cNvPr>
            <p:cNvPicPr preferRelativeResize="0"/>
            <p:nvPr/>
          </p:nvPicPr>
          <p:blipFill rotWithShape="1">
            <a:blip r:embed="rId12">
              <a:alphaModFix/>
            </a:blip>
            <a:srcRect b="0" l="0" r="0" t="0"/>
            <a:stretch/>
          </p:blipFill>
          <p:spPr>
            <a:xfrm>
              <a:off x="-15239" y="381000"/>
              <a:ext cx="472500" cy="324000"/>
            </a:xfrm>
            <a:prstGeom prst="rect">
              <a:avLst/>
            </a:prstGeom>
            <a:noFill/>
            <a:ln>
              <a:noFill/>
            </a:ln>
          </p:spPr>
        </p:pic>
        <p:grpSp>
          <p:nvGrpSpPr>
            <p:cNvPr id="18" name="Google Shape;18;p1"/>
            <p:cNvGrpSpPr/>
            <p:nvPr/>
          </p:nvGrpSpPr>
          <p:grpSpPr>
            <a:xfrm>
              <a:off x="15147" y="0"/>
              <a:ext cx="420600" cy="6858000"/>
              <a:chOff x="15147" y="0"/>
              <a:chExt cx="420600" cy="6858000"/>
            </a:xfrm>
          </p:grpSpPr>
          <p:grpSp>
            <p:nvGrpSpPr>
              <p:cNvPr id="19" name="Google Shape;19;p1"/>
              <p:cNvGrpSpPr/>
              <p:nvPr/>
            </p:nvGrpSpPr>
            <p:grpSpPr>
              <a:xfrm>
                <a:off x="15147" y="1066800"/>
                <a:ext cx="420600" cy="5334000"/>
                <a:chOff x="15147" y="1066800"/>
                <a:chExt cx="420600" cy="5334000"/>
              </a:xfrm>
            </p:grpSpPr>
            <p:cxnSp>
              <p:nvCxnSpPr>
                <p:cNvPr id="20" name="Google Shape;20;p1"/>
                <p:cNvCxnSpPr/>
                <p:nvPr/>
              </p:nvCxnSpPr>
              <p:spPr>
                <a:xfrm>
                  <a:off x="15147"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1" name="Google Shape;21;p1"/>
                <p:cNvCxnSpPr/>
                <p:nvPr/>
              </p:nvCxnSpPr>
              <p:spPr>
                <a:xfrm>
                  <a:off x="15147"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2" name="Google Shape;22;p1"/>
                <p:cNvCxnSpPr/>
                <p:nvPr/>
              </p:nvCxnSpPr>
              <p:spPr>
                <a:xfrm>
                  <a:off x="15147"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3" name="Google Shape;23;p1"/>
                <p:cNvCxnSpPr/>
                <p:nvPr/>
              </p:nvCxnSpPr>
              <p:spPr>
                <a:xfrm>
                  <a:off x="15147"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4" name="Google Shape;24;p1"/>
                <p:cNvCxnSpPr/>
                <p:nvPr/>
              </p:nvCxnSpPr>
              <p:spPr>
                <a:xfrm>
                  <a:off x="15147"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5" name="Google Shape;25;p1"/>
                <p:cNvCxnSpPr/>
                <p:nvPr/>
              </p:nvCxnSpPr>
              <p:spPr>
                <a:xfrm>
                  <a:off x="15147"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26" name="Google Shape;26;p1"/>
              <p:cNvCxnSpPr/>
              <p:nvPr/>
            </p:nvCxnSpPr>
            <p:spPr>
              <a:xfrm>
                <a:off x="431291"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
        <p:nvSpPr>
          <p:cNvPr id="27" name="Google Shape;27;p1"/>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 name="Google Shape;28;p1"/>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99D8"/>
              </a:buClr>
              <a:buSzPts val="3600"/>
              <a:buFont typeface="Arial"/>
              <a:buNone/>
              <a:defRPr b="1" i="0" sz="3600" u="none" cap="none" strike="noStrike">
                <a:solidFill>
                  <a:srgbClr val="0099D8"/>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 name="Google Shape;29;p1"/>
          <p:cNvSpPr txBox="1"/>
          <p:nvPr>
            <p:ph idx="1" type="body"/>
          </p:nvPr>
        </p:nvSpPr>
        <p:spPr>
          <a:xfrm>
            <a:off x="639825" y="1126275"/>
            <a:ext cx="8357400" cy="36744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000000"/>
                </a:solidFill>
                <a:latin typeface="Arial"/>
                <a:ea typeface="Arial"/>
                <a:cs typeface="Arial"/>
                <a:sym typeface="Arial"/>
              </a:defRPr>
            </a:lvl1pPr>
            <a:lvl2pPr indent="-330200" lvl="1" marL="914400" marR="0" rtl="0" algn="l">
              <a:lnSpc>
                <a:spcPct val="100000"/>
              </a:lnSpc>
              <a:spcBef>
                <a:spcPts val="0"/>
              </a:spcBef>
              <a:spcAft>
                <a:spcPts val="0"/>
              </a:spcAft>
              <a:buClr>
                <a:srgbClr val="000000"/>
              </a:buClr>
              <a:buSzPts val="1600"/>
              <a:buFont typeface="Arial"/>
              <a:buChar char="○"/>
              <a:defRPr b="0" i="0" sz="2400" u="none" cap="none" strike="noStrike">
                <a:solidFill>
                  <a:srgbClr val="000000"/>
                </a:solidFill>
                <a:latin typeface="Arial"/>
                <a:ea typeface="Arial"/>
                <a:cs typeface="Arial"/>
                <a:sym typeface="Arial"/>
              </a:defRPr>
            </a:lvl2pPr>
            <a:lvl3pPr indent="-355600" lvl="2" marL="1371600" marR="0" rtl="0" algn="l">
              <a:lnSpc>
                <a:spcPct val="100000"/>
              </a:lnSpc>
              <a:spcBef>
                <a:spcPts val="0"/>
              </a:spcBef>
              <a:spcAft>
                <a:spcPts val="0"/>
              </a:spcAft>
              <a:buClr>
                <a:srgbClr val="000000"/>
              </a:buClr>
              <a:buSzPts val="2000"/>
              <a:buFont typeface="Arial"/>
              <a:buChar char="•"/>
              <a:defRPr b="0" i="0" sz="2000" u="none" cap="none" strike="noStrike">
                <a:solidFill>
                  <a:srgbClr val="000000"/>
                </a:solidFill>
                <a:latin typeface="Arial"/>
                <a:ea typeface="Arial"/>
                <a:cs typeface="Arial"/>
                <a:sym typeface="Arial"/>
              </a:defRPr>
            </a:lvl3pPr>
            <a:lvl4pPr indent="-355600" lvl="3" marL="1828800" marR="0" rtl="0" algn="l">
              <a:lnSpc>
                <a:spcPct val="100000"/>
              </a:lnSpc>
              <a:spcBef>
                <a:spcPts val="0"/>
              </a:spcBef>
              <a:spcAft>
                <a:spcPts val="0"/>
              </a:spcAft>
              <a:buClr>
                <a:srgbClr val="000000"/>
              </a:buClr>
              <a:buSzPts val="2000"/>
              <a:buFont typeface="Arial"/>
              <a:buChar char="•"/>
              <a:defRPr b="0" i="0" sz="2000" u="none" cap="none" strike="noStrike">
                <a:solidFill>
                  <a:srgbClr val="000000"/>
                </a:solidFill>
                <a:latin typeface="Arial"/>
                <a:ea typeface="Arial"/>
                <a:cs typeface="Arial"/>
                <a:sym typeface="Arial"/>
              </a:defRPr>
            </a:lvl4pPr>
            <a:lvl5pPr indent="-342900" lvl="4" marL="22860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5pPr>
            <a:lvl6pPr indent="-342900" lvl="5" marL="27432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6pPr>
            <a:lvl7pPr indent="-342900" lvl="6" marL="32004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7pPr>
            <a:lvl8pPr indent="-342900" lvl="7" marL="36576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8pPr>
            <a:lvl9pPr indent="-342900" lvl="8" marL="41148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9pPr>
          </a:lstStyle>
          <a:p/>
        </p:txBody>
      </p:sp>
      <p:pic>
        <p:nvPicPr>
          <p:cNvPr descr="G:\STALL\ST Comms\Templates &amp; Resources\Logos\Other Emblems\DOC Logo\DOC Color.png" id="30" name="Google Shape;30;p1">
            <a:hlinkClick r:id="rId13"/>
          </p:cNvPr>
          <p:cNvPicPr preferRelativeResize="0"/>
          <p:nvPr/>
        </p:nvPicPr>
        <p:blipFill rotWithShape="1">
          <a:blip r:embed="rId14">
            <a:alphaModFix/>
          </a:blip>
          <a:srcRect b="0" l="0" r="0" t="0"/>
          <a:stretch/>
        </p:blipFill>
        <p:spPr>
          <a:xfrm>
            <a:off x="228600" y="4832593"/>
            <a:ext cx="279000" cy="279000"/>
          </a:xfrm>
          <a:prstGeom prst="rect">
            <a:avLst/>
          </a:prstGeom>
          <a:noFill/>
          <a:ln>
            <a:noFill/>
          </a:ln>
        </p:spPr>
      </p:pic>
      <p:pic>
        <p:nvPicPr>
          <p:cNvPr id="31" name="Google Shape;31;p1">
            <a:hlinkClick r:id="rId15"/>
          </p:cNvPr>
          <p:cNvPicPr preferRelativeResize="0"/>
          <p:nvPr/>
        </p:nvPicPr>
        <p:blipFill rotWithShape="1">
          <a:blip r:embed="rId16">
            <a:alphaModFix/>
          </a:blip>
          <a:srcRect b="0" l="0" r="0" t="0"/>
          <a:stretch/>
        </p:blipFill>
        <p:spPr>
          <a:xfrm>
            <a:off x="639827" y="4836938"/>
            <a:ext cx="270225" cy="270225"/>
          </a:xfrm>
          <a:prstGeom prst="rect">
            <a:avLst/>
          </a:prstGeom>
          <a:noFill/>
          <a:ln>
            <a:noFill/>
          </a:ln>
        </p:spPr>
      </p:pic>
      <p:sp>
        <p:nvSpPr>
          <p:cNvPr id="32" name="Google Shape;32;p1"/>
          <p:cNvSpPr txBox="1"/>
          <p:nvPr/>
        </p:nvSpPr>
        <p:spPr>
          <a:xfrm>
            <a:off x="1447800" y="491378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B4596"/>
              </a:buClr>
              <a:buSzPts val="1000"/>
              <a:buFont typeface="Arial Narrow"/>
              <a:buNone/>
            </a:pPr>
            <a:r>
              <a:rPr b="0" i="0" lang="en-US" sz="1000" u="none" cap="none" strike="noStrike">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b="0" i="0" lang="en-US" sz="1000" u="none" cap="none" strike="noStrike">
                <a:solidFill>
                  <a:srgbClr val="0B4596"/>
                </a:solidFill>
                <a:latin typeface="Arial Narrow"/>
                <a:ea typeface="Arial Narrow"/>
                <a:cs typeface="Arial Narrow"/>
                <a:sym typeface="Arial Narrow"/>
              </a:rPr>
              <a:t>‹#›</a:t>
            </a:fld>
            <a:endParaRPr b="0" i="0" sz="1000" u="none" cap="none" strike="noStrike">
              <a:solidFill>
                <a:srgbClr val="0B4596"/>
              </a:solidFill>
              <a:latin typeface="Arial Narrow"/>
              <a:ea typeface="Arial Narrow"/>
              <a:cs typeface="Arial Narrow"/>
              <a:sym typeface="Arial Narrow"/>
            </a:endParaRPr>
          </a:p>
        </p:txBody>
      </p:sp>
    </p:spTree>
  </p:cSld>
  <p:clrMap accent1="accent1" accent2="accent2" accent3="accent3" accent4="accent4" accent5="accent5" accent6="accent6" bg1="lt1" bg2="dk2" tx1="dk1" tx2="lt2" folHlink="folHlink" hlink="hlink"/>
  <p:sldLayoutIdLst>
    <p:sldLayoutId id="2147483648" r:id="rId17"/>
    <p:sldLayoutId id="2147483649" r:id="rId18"/>
    <p:sldLayoutId id="2147483650" r:id="rId19"/>
    <p:sldLayoutId id="2147483651" r:id="rId20"/>
    <p:sldLayoutId id="2147483652" r:id="rId21"/>
    <p:sldLayoutId id="2147483653" r:id="rId22"/>
    <p:sldLayoutId id="2147483654" r:id="rId23"/>
    <p:sldLayoutId id="2147483655" r:id="rId24"/>
    <p:sldLayoutId id="2147483656" r:id="rId25"/>
    <p:sldLayoutId id="2147483657" r:id="rId26"/>
    <p:sldLayoutId id="2147483658" r:id="rId27"/>
    <p:sldLayoutId id="2147483659" r:id="rId28"/>
    <p:sldLayoutId id="2147483660" r:id="rId29"/>
    <p:sldLayoutId id="2147483661" r:id="rId30"/>
    <p:sldLayoutId id="2147483662" r:id="rId31"/>
    <p:sldLayoutId id="2147483663" r:id="rId32"/>
    <p:sldLayoutId id="2147483664" r:id="rId33"/>
    <p:sldLayoutId id="2147483665" r:id="rId34"/>
    <p:sldLayoutId id="2147483666" r:id="rId35"/>
    <p:sldLayoutId id="2147483667" r:id="rId36"/>
    <p:sldLayoutId id="2147483668" r:id="rId37"/>
    <p:sldLayoutId id="2147483669" r:id="rId3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2" name="Shape 132"/>
        <p:cNvGrpSpPr/>
        <p:nvPr/>
      </p:nvGrpSpPr>
      <p:grpSpPr>
        <a:xfrm>
          <a:off x="0" y="0"/>
          <a:ext cx="0" cy="0"/>
          <a:chOff x="0" y="0"/>
          <a:chExt cx="0" cy="0"/>
        </a:xfrm>
      </p:grpSpPr>
      <p:grpSp>
        <p:nvGrpSpPr>
          <p:cNvPr id="133" name="Google Shape;133;p24"/>
          <p:cNvGrpSpPr/>
          <p:nvPr/>
        </p:nvGrpSpPr>
        <p:grpSpPr>
          <a:xfrm>
            <a:off x="-30387" y="0"/>
            <a:ext cx="472500" cy="5143500"/>
            <a:chOff x="-15239" y="0"/>
            <a:chExt cx="472500" cy="6858000"/>
          </a:xfrm>
        </p:grpSpPr>
        <p:sp>
          <p:nvSpPr>
            <p:cNvPr id="134" name="Google Shape;134;p24"/>
            <p:cNvSpPr/>
            <p:nvPr/>
          </p:nvSpPr>
          <p:spPr>
            <a:xfrm>
              <a:off x="10668" y="0"/>
              <a:ext cx="420600" cy="6858000"/>
            </a:xfrm>
            <a:prstGeom prst="rect">
              <a:avLst/>
            </a:prstGeom>
            <a:solidFill>
              <a:srgbClr val="009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Users\jacqui.fenner\Desktop\PTT templates\images\noaa icons\noaa_icons-04.png" id="135" name="Google Shape;135;p24">
              <a:hlinkClick r:id="rId1"/>
            </p:cNvPr>
            <p:cNvPicPr preferRelativeResize="0"/>
            <p:nvPr/>
          </p:nvPicPr>
          <p:blipFill rotWithShape="1">
            <a:blip r:embed="rId2">
              <a:alphaModFix/>
            </a:blip>
            <a:srcRect b="0" l="0" r="0" t="0"/>
            <a:stretch/>
          </p:blipFill>
          <p:spPr>
            <a:xfrm>
              <a:off x="-15239" y="5714998"/>
              <a:ext cx="472500" cy="324000"/>
            </a:xfrm>
            <a:prstGeom prst="rect">
              <a:avLst/>
            </a:prstGeom>
            <a:noFill/>
            <a:ln>
              <a:noFill/>
            </a:ln>
          </p:spPr>
        </p:pic>
        <p:pic>
          <p:nvPicPr>
            <p:cNvPr descr="C:\Users\jacqui.fenner\Desktop\PTT templates\images\noaa icons\noaa_icons-05.png" id="136" name="Google Shape;136;p24">
              <a:hlinkClick r:id="rId3"/>
            </p:cNvPr>
            <p:cNvPicPr preferRelativeResize="0"/>
            <p:nvPr/>
          </p:nvPicPr>
          <p:blipFill rotWithShape="1">
            <a:blip r:embed="rId4">
              <a:alphaModFix/>
            </a:blip>
            <a:srcRect b="0" l="0" r="0" t="0"/>
            <a:stretch/>
          </p:blipFill>
          <p:spPr>
            <a:xfrm>
              <a:off x="-15239" y="4648200"/>
              <a:ext cx="472500" cy="324000"/>
            </a:xfrm>
            <a:prstGeom prst="rect">
              <a:avLst/>
            </a:prstGeom>
            <a:noFill/>
            <a:ln>
              <a:noFill/>
            </a:ln>
          </p:spPr>
        </p:pic>
        <p:pic>
          <p:nvPicPr>
            <p:cNvPr descr="C:\Users\jacqui.fenner\Desktop\PTT templates\images\noaa icons\noaa_icons-06.png" id="137" name="Google Shape;137;p24">
              <a:hlinkClick r:id="rId5"/>
            </p:cNvPr>
            <p:cNvPicPr preferRelativeResize="0"/>
            <p:nvPr/>
          </p:nvPicPr>
          <p:blipFill rotWithShape="1">
            <a:blip r:embed="rId6">
              <a:alphaModFix/>
            </a:blip>
            <a:srcRect b="0" l="0" r="0" t="0"/>
            <a:stretch/>
          </p:blipFill>
          <p:spPr>
            <a:xfrm>
              <a:off x="-15239" y="3581400"/>
              <a:ext cx="472500" cy="324000"/>
            </a:xfrm>
            <a:prstGeom prst="rect">
              <a:avLst/>
            </a:prstGeom>
            <a:noFill/>
            <a:ln>
              <a:noFill/>
            </a:ln>
          </p:spPr>
        </p:pic>
        <p:pic>
          <p:nvPicPr>
            <p:cNvPr descr="C:\Users\jacqui.fenner\Desktop\PTT templates\images\noaa icons\noaa_icons-07.png" id="138" name="Google Shape;138;p24">
              <a:hlinkClick r:id="rId7"/>
            </p:cNvPr>
            <p:cNvPicPr preferRelativeResize="0"/>
            <p:nvPr/>
          </p:nvPicPr>
          <p:blipFill rotWithShape="1">
            <a:blip r:embed="rId8">
              <a:alphaModFix/>
            </a:blip>
            <a:srcRect b="0" l="0" r="0" t="0"/>
            <a:stretch/>
          </p:blipFill>
          <p:spPr>
            <a:xfrm>
              <a:off x="-15239" y="2514600"/>
              <a:ext cx="472500" cy="324000"/>
            </a:xfrm>
            <a:prstGeom prst="rect">
              <a:avLst/>
            </a:prstGeom>
            <a:noFill/>
            <a:ln>
              <a:noFill/>
            </a:ln>
          </p:spPr>
        </p:pic>
        <p:pic>
          <p:nvPicPr>
            <p:cNvPr descr="C:\Users\jacqui.fenner\Desktop\PTT templates\images\noaa icons\noaa_icons-08.png" id="139" name="Google Shape;139;p24">
              <a:hlinkClick r:id="rId9"/>
            </p:cNvPr>
            <p:cNvPicPr preferRelativeResize="0"/>
            <p:nvPr/>
          </p:nvPicPr>
          <p:blipFill rotWithShape="1">
            <a:blip r:embed="rId10">
              <a:alphaModFix/>
            </a:blip>
            <a:srcRect b="0" l="0" r="0" t="0"/>
            <a:stretch/>
          </p:blipFill>
          <p:spPr>
            <a:xfrm>
              <a:off x="-15239" y="1447800"/>
              <a:ext cx="472500" cy="324000"/>
            </a:xfrm>
            <a:prstGeom prst="rect">
              <a:avLst/>
            </a:prstGeom>
            <a:noFill/>
            <a:ln>
              <a:noFill/>
            </a:ln>
          </p:spPr>
        </p:pic>
        <p:pic>
          <p:nvPicPr>
            <p:cNvPr descr="C:\Users\jacqui.fenner\Desktop\PTT templates\images\noaa icons\noaa_icons-10.png" id="140" name="Google Shape;140;p24">
              <a:hlinkClick r:id="rId11"/>
            </p:cNvPr>
            <p:cNvPicPr preferRelativeResize="0"/>
            <p:nvPr/>
          </p:nvPicPr>
          <p:blipFill rotWithShape="1">
            <a:blip r:embed="rId12">
              <a:alphaModFix/>
            </a:blip>
            <a:srcRect b="0" l="0" r="0" t="0"/>
            <a:stretch/>
          </p:blipFill>
          <p:spPr>
            <a:xfrm>
              <a:off x="-15239" y="381000"/>
              <a:ext cx="472500" cy="324000"/>
            </a:xfrm>
            <a:prstGeom prst="rect">
              <a:avLst/>
            </a:prstGeom>
            <a:noFill/>
            <a:ln>
              <a:noFill/>
            </a:ln>
          </p:spPr>
        </p:pic>
        <p:grpSp>
          <p:nvGrpSpPr>
            <p:cNvPr id="141" name="Google Shape;141;p24"/>
            <p:cNvGrpSpPr/>
            <p:nvPr/>
          </p:nvGrpSpPr>
          <p:grpSpPr>
            <a:xfrm>
              <a:off x="15147" y="0"/>
              <a:ext cx="420600" cy="6858000"/>
              <a:chOff x="15147" y="0"/>
              <a:chExt cx="420600" cy="6858000"/>
            </a:xfrm>
          </p:grpSpPr>
          <p:grpSp>
            <p:nvGrpSpPr>
              <p:cNvPr id="142" name="Google Shape;142;p24"/>
              <p:cNvGrpSpPr/>
              <p:nvPr/>
            </p:nvGrpSpPr>
            <p:grpSpPr>
              <a:xfrm>
                <a:off x="15147" y="1066800"/>
                <a:ext cx="420600" cy="5334000"/>
                <a:chOff x="15147" y="1066800"/>
                <a:chExt cx="420600" cy="5334000"/>
              </a:xfrm>
            </p:grpSpPr>
            <p:cxnSp>
              <p:nvCxnSpPr>
                <p:cNvPr id="143" name="Google Shape;143;p24"/>
                <p:cNvCxnSpPr/>
                <p:nvPr/>
              </p:nvCxnSpPr>
              <p:spPr>
                <a:xfrm>
                  <a:off x="15147"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44" name="Google Shape;144;p24"/>
                <p:cNvCxnSpPr/>
                <p:nvPr/>
              </p:nvCxnSpPr>
              <p:spPr>
                <a:xfrm>
                  <a:off x="15147"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45" name="Google Shape;145;p24"/>
                <p:cNvCxnSpPr/>
                <p:nvPr/>
              </p:nvCxnSpPr>
              <p:spPr>
                <a:xfrm>
                  <a:off x="15147"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46" name="Google Shape;146;p24"/>
                <p:cNvCxnSpPr/>
                <p:nvPr/>
              </p:nvCxnSpPr>
              <p:spPr>
                <a:xfrm>
                  <a:off x="15147"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47" name="Google Shape;147;p24"/>
                <p:cNvCxnSpPr/>
                <p:nvPr/>
              </p:nvCxnSpPr>
              <p:spPr>
                <a:xfrm>
                  <a:off x="15147"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48" name="Google Shape;148;p24"/>
                <p:cNvCxnSpPr/>
                <p:nvPr/>
              </p:nvCxnSpPr>
              <p:spPr>
                <a:xfrm>
                  <a:off x="15147"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149" name="Google Shape;149;p24"/>
              <p:cNvCxnSpPr/>
              <p:nvPr/>
            </p:nvCxnSpPr>
            <p:spPr>
              <a:xfrm>
                <a:off x="431291"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
        <p:nvSpPr>
          <p:cNvPr id="150" name="Google Shape;150;p24"/>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1" name="Google Shape;151;p24"/>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99D8"/>
              </a:buClr>
              <a:buSzPts val="3600"/>
              <a:buFont typeface="Arial"/>
              <a:buNone/>
              <a:defRPr b="1" i="0" sz="3600" u="none" cap="none" strike="noStrike">
                <a:solidFill>
                  <a:srgbClr val="0099D8"/>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2" name="Google Shape;152;p24"/>
          <p:cNvSpPr txBox="1"/>
          <p:nvPr>
            <p:ph idx="1" type="body"/>
          </p:nvPr>
        </p:nvSpPr>
        <p:spPr>
          <a:xfrm>
            <a:off x="639825" y="1126275"/>
            <a:ext cx="8357400" cy="36744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000000"/>
                </a:solidFill>
                <a:latin typeface="Arial"/>
                <a:ea typeface="Arial"/>
                <a:cs typeface="Arial"/>
                <a:sym typeface="Arial"/>
              </a:defRPr>
            </a:lvl1pPr>
            <a:lvl2pPr indent="-330200" lvl="1" marL="914400" marR="0" rtl="0" algn="l">
              <a:lnSpc>
                <a:spcPct val="100000"/>
              </a:lnSpc>
              <a:spcBef>
                <a:spcPts val="0"/>
              </a:spcBef>
              <a:spcAft>
                <a:spcPts val="0"/>
              </a:spcAft>
              <a:buClr>
                <a:srgbClr val="000000"/>
              </a:buClr>
              <a:buSzPts val="1600"/>
              <a:buFont typeface="Arial"/>
              <a:buChar char="○"/>
              <a:defRPr b="0" i="0" sz="2400" u="none" cap="none" strike="noStrike">
                <a:solidFill>
                  <a:srgbClr val="000000"/>
                </a:solidFill>
                <a:latin typeface="Arial"/>
                <a:ea typeface="Arial"/>
                <a:cs typeface="Arial"/>
                <a:sym typeface="Arial"/>
              </a:defRPr>
            </a:lvl2pPr>
            <a:lvl3pPr indent="-355600" lvl="2" marL="1371600" marR="0" rtl="0" algn="l">
              <a:lnSpc>
                <a:spcPct val="100000"/>
              </a:lnSpc>
              <a:spcBef>
                <a:spcPts val="0"/>
              </a:spcBef>
              <a:spcAft>
                <a:spcPts val="0"/>
              </a:spcAft>
              <a:buClr>
                <a:srgbClr val="000000"/>
              </a:buClr>
              <a:buSzPts val="2000"/>
              <a:buFont typeface="Arial"/>
              <a:buChar char="•"/>
              <a:defRPr b="0" i="0" sz="2000" u="none" cap="none" strike="noStrike">
                <a:solidFill>
                  <a:srgbClr val="000000"/>
                </a:solidFill>
                <a:latin typeface="Arial"/>
                <a:ea typeface="Arial"/>
                <a:cs typeface="Arial"/>
                <a:sym typeface="Arial"/>
              </a:defRPr>
            </a:lvl3pPr>
            <a:lvl4pPr indent="-355600" lvl="3" marL="1828800" marR="0" rtl="0" algn="l">
              <a:lnSpc>
                <a:spcPct val="100000"/>
              </a:lnSpc>
              <a:spcBef>
                <a:spcPts val="0"/>
              </a:spcBef>
              <a:spcAft>
                <a:spcPts val="0"/>
              </a:spcAft>
              <a:buClr>
                <a:srgbClr val="000000"/>
              </a:buClr>
              <a:buSzPts val="2000"/>
              <a:buFont typeface="Arial"/>
              <a:buChar char="•"/>
              <a:defRPr b="0" i="0" sz="2000" u="none" cap="none" strike="noStrike">
                <a:solidFill>
                  <a:srgbClr val="000000"/>
                </a:solidFill>
                <a:latin typeface="Arial"/>
                <a:ea typeface="Arial"/>
                <a:cs typeface="Arial"/>
                <a:sym typeface="Arial"/>
              </a:defRPr>
            </a:lvl4pPr>
            <a:lvl5pPr indent="-342900" lvl="4" marL="22860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5pPr>
            <a:lvl6pPr indent="-342900" lvl="5" marL="27432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6pPr>
            <a:lvl7pPr indent="-342900" lvl="6" marL="32004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7pPr>
            <a:lvl8pPr indent="-342900" lvl="7" marL="36576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8pPr>
            <a:lvl9pPr indent="-342900" lvl="8" marL="41148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9pPr>
          </a:lstStyle>
          <a:p/>
        </p:txBody>
      </p:sp>
      <p:pic>
        <p:nvPicPr>
          <p:cNvPr descr="G:\STALL\ST Comms\Templates &amp; Resources\Logos\Other Emblems\DOC Logo\DOC Color.png" id="153" name="Google Shape;153;p24">
            <a:hlinkClick r:id="rId13"/>
          </p:cNvPr>
          <p:cNvPicPr preferRelativeResize="0"/>
          <p:nvPr/>
        </p:nvPicPr>
        <p:blipFill rotWithShape="1">
          <a:blip r:embed="rId14">
            <a:alphaModFix/>
          </a:blip>
          <a:srcRect b="0" l="0" r="0" t="0"/>
          <a:stretch/>
        </p:blipFill>
        <p:spPr>
          <a:xfrm>
            <a:off x="228600" y="4832593"/>
            <a:ext cx="279000" cy="279000"/>
          </a:xfrm>
          <a:prstGeom prst="rect">
            <a:avLst/>
          </a:prstGeom>
          <a:noFill/>
          <a:ln>
            <a:noFill/>
          </a:ln>
        </p:spPr>
      </p:pic>
      <p:pic>
        <p:nvPicPr>
          <p:cNvPr id="154" name="Google Shape;154;p24">
            <a:hlinkClick r:id="rId15"/>
          </p:cNvPr>
          <p:cNvPicPr preferRelativeResize="0"/>
          <p:nvPr/>
        </p:nvPicPr>
        <p:blipFill rotWithShape="1">
          <a:blip r:embed="rId16">
            <a:alphaModFix/>
          </a:blip>
          <a:srcRect b="0" l="0" r="0" t="0"/>
          <a:stretch/>
        </p:blipFill>
        <p:spPr>
          <a:xfrm>
            <a:off x="639827" y="4836938"/>
            <a:ext cx="270225" cy="270225"/>
          </a:xfrm>
          <a:prstGeom prst="rect">
            <a:avLst/>
          </a:prstGeom>
          <a:noFill/>
          <a:ln>
            <a:noFill/>
          </a:ln>
        </p:spPr>
      </p:pic>
      <p:sp>
        <p:nvSpPr>
          <p:cNvPr id="155" name="Google Shape;155;p24"/>
          <p:cNvSpPr txBox="1"/>
          <p:nvPr/>
        </p:nvSpPr>
        <p:spPr>
          <a:xfrm>
            <a:off x="1447800" y="491378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B4596"/>
              </a:buClr>
              <a:buSzPts val="1000"/>
              <a:buFont typeface="Arial Narrow"/>
              <a:buNone/>
            </a:pPr>
            <a:r>
              <a:rPr b="0" i="0" lang="en-US" sz="1000" u="none" cap="none" strike="noStrike">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b="0" i="0" lang="en-US" sz="1000" u="none" cap="none" strike="noStrike">
                <a:solidFill>
                  <a:srgbClr val="0B4596"/>
                </a:solidFill>
                <a:latin typeface="Arial Narrow"/>
                <a:ea typeface="Arial Narrow"/>
                <a:cs typeface="Arial Narrow"/>
                <a:sym typeface="Arial Narrow"/>
              </a:rPr>
              <a:t>‹#›</a:t>
            </a:fld>
            <a:endParaRPr b="0" i="0" sz="1000" u="none" cap="none" strike="noStrike">
              <a:solidFill>
                <a:srgbClr val="0B4596"/>
              </a:solidFill>
              <a:latin typeface="Arial Narrow"/>
              <a:ea typeface="Arial Narrow"/>
              <a:cs typeface="Arial Narrow"/>
              <a:sym typeface="Arial Narrow"/>
            </a:endParaRPr>
          </a:p>
        </p:txBody>
      </p:sp>
    </p:spTree>
  </p:cSld>
  <p:clrMap accent1="accent1" accent2="accent2" accent3="accent3" accent4="accent4" accent5="accent5" accent6="accent6" bg1="lt1" bg2="dk2" tx1="dk1" tx2="lt2" folHlink="folHlink" hlink="hlink"/>
  <p:sldLayoutIdLst>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9" name="Shape 249"/>
        <p:cNvGrpSpPr/>
        <p:nvPr/>
      </p:nvGrpSpPr>
      <p:grpSpPr>
        <a:xfrm>
          <a:off x="0" y="0"/>
          <a:ext cx="0" cy="0"/>
          <a:chOff x="0" y="0"/>
          <a:chExt cx="0" cy="0"/>
        </a:xfrm>
      </p:grpSpPr>
      <p:grpSp>
        <p:nvGrpSpPr>
          <p:cNvPr id="250" name="Google Shape;250;p45"/>
          <p:cNvGrpSpPr/>
          <p:nvPr/>
        </p:nvGrpSpPr>
        <p:grpSpPr>
          <a:xfrm>
            <a:off x="-30387" y="0"/>
            <a:ext cx="472500" cy="5143500"/>
            <a:chOff x="-15239" y="0"/>
            <a:chExt cx="472500" cy="6858000"/>
          </a:xfrm>
        </p:grpSpPr>
        <p:sp>
          <p:nvSpPr>
            <p:cNvPr id="251" name="Google Shape;251;p45"/>
            <p:cNvSpPr/>
            <p:nvPr/>
          </p:nvSpPr>
          <p:spPr>
            <a:xfrm>
              <a:off x="10668" y="0"/>
              <a:ext cx="420600" cy="6858000"/>
            </a:xfrm>
            <a:prstGeom prst="rect">
              <a:avLst/>
            </a:prstGeom>
            <a:solidFill>
              <a:srgbClr val="009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Users\jacqui.fenner\Desktop\PTT templates\images\noaa icons\noaa_icons-04.png" id="252" name="Google Shape;252;p45">
              <a:hlinkClick r:id="rId1"/>
            </p:cNvPr>
            <p:cNvPicPr preferRelativeResize="0"/>
            <p:nvPr/>
          </p:nvPicPr>
          <p:blipFill rotWithShape="1">
            <a:blip r:embed="rId2">
              <a:alphaModFix/>
            </a:blip>
            <a:srcRect b="0" l="0" r="0" t="0"/>
            <a:stretch/>
          </p:blipFill>
          <p:spPr>
            <a:xfrm>
              <a:off x="-15239" y="5714998"/>
              <a:ext cx="472500" cy="324000"/>
            </a:xfrm>
            <a:prstGeom prst="rect">
              <a:avLst/>
            </a:prstGeom>
            <a:noFill/>
            <a:ln>
              <a:noFill/>
            </a:ln>
          </p:spPr>
        </p:pic>
        <p:pic>
          <p:nvPicPr>
            <p:cNvPr descr="C:\Users\jacqui.fenner\Desktop\PTT templates\images\noaa icons\noaa_icons-05.png" id="253" name="Google Shape;253;p45">
              <a:hlinkClick r:id="rId3"/>
            </p:cNvPr>
            <p:cNvPicPr preferRelativeResize="0"/>
            <p:nvPr/>
          </p:nvPicPr>
          <p:blipFill rotWithShape="1">
            <a:blip r:embed="rId4">
              <a:alphaModFix/>
            </a:blip>
            <a:srcRect b="0" l="0" r="0" t="0"/>
            <a:stretch/>
          </p:blipFill>
          <p:spPr>
            <a:xfrm>
              <a:off x="-15239" y="4648200"/>
              <a:ext cx="472500" cy="324000"/>
            </a:xfrm>
            <a:prstGeom prst="rect">
              <a:avLst/>
            </a:prstGeom>
            <a:noFill/>
            <a:ln>
              <a:noFill/>
            </a:ln>
          </p:spPr>
        </p:pic>
        <p:pic>
          <p:nvPicPr>
            <p:cNvPr descr="C:\Users\jacqui.fenner\Desktop\PTT templates\images\noaa icons\noaa_icons-06.png" id="254" name="Google Shape;254;p45">
              <a:hlinkClick r:id="rId5"/>
            </p:cNvPr>
            <p:cNvPicPr preferRelativeResize="0"/>
            <p:nvPr/>
          </p:nvPicPr>
          <p:blipFill rotWithShape="1">
            <a:blip r:embed="rId6">
              <a:alphaModFix/>
            </a:blip>
            <a:srcRect b="0" l="0" r="0" t="0"/>
            <a:stretch/>
          </p:blipFill>
          <p:spPr>
            <a:xfrm>
              <a:off x="-15239" y="3581400"/>
              <a:ext cx="472500" cy="324000"/>
            </a:xfrm>
            <a:prstGeom prst="rect">
              <a:avLst/>
            </a:prstGeom>
            <a:noFill/>
            <a:ln>
              <a:noFill/>
            </a:ln>
          </p:spPr>
        </p:pic>
        <p:pic>
          <p:nvPicPr>
            <p:cNvPr descr="C:\Users\jacqui.fenner\Desktop\PTT templates\images\noaa icons\noaa_icons-07.png" id="255" name="Google Shape;255;p45">
              <a:hlinkClick r:id="rId7"/>
            </p:cNvPr>
            <p:cNvPicPr preferRelativeResize="0"/>
            <p:nvPr/>
          </p:nvPicPr>
          <p:blipFill rotWithShape="1">
            <a:blip r:embed="rId8">
              <a:alphaModFix/>
            </a:blip>
            <a:srcRect b="0" l="0" r="0" t="0"/>
            <a:stretch/>
          </p:blipFill>
          <p:spPr>
            <a:xfrm>
              <a:off x="-15239" y="2514600"/>
              <a:ext cx="472500" cy="324000"/>
            </a:xfrm>
            <a:prstGeom prst="rect">
              <a:avLst/>
            </a:prstGeom>
            <a:noFill/>
            <a:ln>
              <a:noFill/>
            </a:ln>
          </p:spPr>
        </p:pic>
        <p:pic>
          <p:nvPicPr>
            <p:cNvPr descr="C:\Users\jacqui.fenner\Desktop\PTT templates\images\noaa icons\noaa_icons-08.png" id="256" name="Google Shape;256;p45">
              <a:hlinkClick r:id="rId9"/>
            </p:cNvPr>
            <p:cNvPicPr preferRelativeResize="0"/>
            <p:nvPr/>
          </p:nvPicPr>
          <p:blipFill rotWithShape="1">
            <a:blip r:embed="rId10">
              <a:alphaModFix/>
            </a:blip>
            <a:srcRect b="0" l="0" r="0" t="0"/>
            <a:stretch/>
          </p:blipFill>
          <p:spPr>
            <a:xfrm>
              <a:off x="-15239" y="1447800"/>
              <a:ext cx="472500" cy="324000"/>
            </a:xfrm>
            <a:prstGeom prst="rect">
              <a:avLst/>
            </a:prstGeom>
            <a:noFill/>
            <a:ln>
              <a:noFill/>
            </a:ln>
          </p:spPr>
        </p:pic>
        <p:pic>
          <p:nvPicPr>
            <p:cNvPr descr="C:\Users\jacqui.fenner\Desktop\PTT templates\images\noaa icons\noaa_icons-10.png" id="257" name="Google Shape;257;p45">
              <a:hlinkClick r:id="rId11"/>
            </p:cNvPr>
            <p:cNvPicPr preferRelativeResize="0"/>
            <p:nvPr/>
          </p:nvPicPr>
          <p:blipFill rotWithShape="1">
            <a:blip r:embed="rId12">
              <a:alphaModFix/>
            </a:blip>
            <a:srcRect b="0" l="0" r="0" t="0"/>
            <a:stretch/>
          </p:blipFill>
          <p:spPr>
            <a:xfrm>
              <a:off x="-15239" y="381000"/>
              <a:ext cx="472500" cy="324000"/>
            </a:xfrm>
            <a:prstGeom prst="rect">
              <a:avLst/>
            </a:prstGeom>
            <a:noFill/>
            <a:ln>
              <a:noFill/>
            </a:ln>
          </p:spPr>
        </p:pic>
        <p:grpSp>
          <p:nvGrpSpPr>
            <p:cNvPr id="258" name="Google Shape;258;p45"/>
            <p:cNvGrpSpPr/>
            <p:nvPr/>
          </p:nvGrpSpPr>
          <p:grpSpPr>
            <a:xfrm>
              <a:off x="15147" y="0"/>
              <a:ext cx="420600" cy="6858000"/>
              <a:chOff x="15147" y="0"/>
              <a:chExt cx="420600" cy="6858000"/>
            </a:xfrm>
          </p:grpSpPr>
          <p:grpSp>
            <p:nvGrpSpPr>
              <p:cNvPr id="259" name="Google Shape;259;p45"/>
              <p:cNvGrpSpPr/>
              <p:nvPr/>
            </p:nvGrpSpPr>
            <p:grpSpPr>
              <a:xfrm>
                <a:off x="15147" y="1066800"/>
                <a:ext cx="420600" cy="5334000"/>
                <a:chOff x="15147" y="1066800"/>
                <a:chExt cx="420600" cy="5334000"/>
              </a:xfrm>
            </p:grpSpPr>
            <p:cxnSp>
              <p:nvCxnSpPr>
                <p:cNvPr id="260" name="Google Shape;260;p45"/>
                <p:cNvCxnSpPr/>
                <p:nvPr/>
              </p:nvCxnSpPr>
              <p:spPr>
                <a:xfrm>
                  <a:off x="15147"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61" name="Google Shape;261;p45"/>
                <p:cNvCxnSpPr/>
                <p:nvPr/>
              </p:nvCxnSpPr>
              <p:spPr>
                <a:xfrm>
                  <a:off x="15147"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62" name="Google Shape;262;p45"/>
                <p:cNvCxnSpPr/>
                <p:nvPr/>
              </p:nvCxnSpPr>
              <p:spPr>
                <a:xfrm>
                  <a:off x="15147"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63" name="Google Shape;263;p45"/>
                <p:cNvCxnSpPr/>
                <p:nvPr/>
              </p:nvCxnSpPr>
              <p:spPr>
                <a:xfrm>
                  <a:off x="15147"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64" name="Google Shape;264;p45"/>
                <p:cNvCxnSpPr/>
                <p:nvPr/>
              </p:nvCxnSpPr>
              <p:spPr>
                <a:xfrm>
                  <a:off x="15147"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65" name="Google Shape;265;p45"/>
                <p:cNvCxnSpPr/>
                <p:nvPr/>
              </p:nvCxnSpPr>
              <p:spPr>
                <a:xfrm>
                  <a:off x="15147"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266" name="Google Shape;266;p45"/>
              <p:cNvCxnSpPr/>
              <p:nvPr/>
            </p:nvCxnSpPr>
            <p:spPr>
              <a:xfrm>
                <a:off x="431291"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
        <p:nvSpPr>
          <p:cNvPr id="267" name="Google Shape;267;p45"/>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8" name="Google Shape;268;p45"/>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99D8"/>
              </a:buClr>
              <a:buSzPts val="3600"/>
              <a:buFont typeface="Arial"/>
              <a:buNone/>
              <a:defRPr b="1" i="0" sz="3600" u="none" cap="none" strike="noStrike">
                <a:solidFill>
                  <a:srgbClr val="0099D8"/>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69" name="Google Shape;269;p45"/>
          <p:cNvSpPr txBox="1"/>
          <p:nvPr>
            <p:ph idx="1" type="body"/>
          </p:nvPr>
        </p:nvSpPr>
        <p:spPr>
          <a:xfrm>
            <a:off x="639825" y="1126275"/>
            <a:ext cx="8357400" cy="36744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000000"/>
                </a:solidFill>
                <a:latin typeface="Arial"/>
                <a:ea typeface="Arial"/>
                <a:cs typeface="Arial"/>
                <a:sym typeface="Arial"/>
              </a:defRPr>
            </a:lvl1pPr>
            <a:lvl2pPr indent="-330200" lvl="1" marL="914400" marR="0" rtl="0" algn="l">
              <a:lnSpc>
                <a:spcPct val="100000"/>
              </a:lnSpc>
              <a:spcBef>
                <a:spcPts val="0"/>
              </a:spcBef>
              <a:spcAft>
                <a:spcPts val="0"/>
              </a:spcAft>
              <a:buClr>
                <a:srgbClr val="000000"/>
              </a:buClr>
              <a:buSzPts val="1600"/>
              <a:buFont typeface="Arial"/>
              <a:buChar char="○"/>
              <a:defRPr b="0" i="0" sz="2400" u="none" cap="none" strike="noStrike">
                <a:solidFill>
                  <a:srgbClr val="000000"/>
                </a:solidFill>
                <a:latin typeface="Arial"/>
                <a:ea typeface="Arial"/>
                <a:cs typeface="Arial"/>
                <a:sym typeface="Arial"/>
              </a:defRPr>
            </a:lvl2pPr>
            <a:lvl3pPr indent="-355600" lvl="2" marL="1371600" marR="0" rtl="0" algn="l">
              <a:lnSpc>
                <a:spcPct val="100000"/>
              </a:lnSpc>
              <a:spcBef>
                <a:spcPts val="0"/>
              </a:spcBef>
              <a:spcAft>
                <a:spcPts val="0"/>
              </a:spcAft>
              <a:buClr>
                <a:srgbClr val="000000"/>
              </a:buClr>
              <a:buSzPts val="2000"/>
              <a:buFont typeface="Arial"/>
              <a:buChar char="•"/>
              <a:defRPr b="0" i="0" sz="2000" u="none" cap="none" strike="noStrike">
                <a:solidFill>
                  <a:srgbClr val="000000"/>
                </a:solidFill>
                <a:latin typeface="Arial"/>
                <a:ea typeface="Arial"/>
                <a:cs typeface="Arial"/>
                <a:sym typeface="Arial"/>
              </a:defRPr>
            </a:lvl3pPr>
            <a:lvl4pPr indent="-355600" lvl="3" marL="1828800" marR="0" rtl="0" algn="l">
              <a:lnSpc>
                <a:spcPct val="100000"/>
              </a:lnSpc>
              <a:spcBef>
                <a:spcPts val="0"/>
              </a:spcBef>
              <a:spcAft>
                <a:spcPts val="0"/>
              </a:spcAft>
              <a:buClr>
                <a:srgbClr val="000000"/>
              </a:buClr>
              <a:buSzPts val="2000"/>
              <a:buFont typeface="Arial"/>
              <a:buChar char="•"/>
              <a:defRPr b="0" i="0" sz="2000" u="none" cap="none" strike="noStrike">
                <a:solidFill>
                  <a:srgbClr val="000000"/>
                </a:solidFill>
                <a:latin typeface="Arial"/>
                <a:ea typeface="Arial"/>
                <a:cs typeface="Arial"/>
                <a:sym typeface="Arial"/>
              </a:defRPr>
            </a:lvl4pPr>
            <a:lvl5pPr indent="-342900" lvl="4" marL="22860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5pPr>
            <a:lvl6pPr indent="-342900" lvl="5" marL="27432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6pPr>
            <a:lvl7pPr indent="-342900" lvl="6" marL="32004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7pPr>
            <a:lvl8pPr indent="-342900" lvl="7" marL="36576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8pPr>
            <a:lvl9pPr indent="-342900" lvl="8" marL="41148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9pPr>
          </a:lstStyle>
          <a:p/>
        </p:txBody>
      </p:sp>
      <p:pic>
        <p:nvPicPr>
          <p:cNvPr descr="G:\STALL\ST Comms\Templates &amp; Resources\Logos\Other Emblems\DOC Logo\DOC Color.png" id="270" name="Google Shape;270;p45">
            <a:hlinkClick r:id="rId13"/>
          </p:cNvPr>
          <p:cNvPicPr preferRelativeResize="0"/>
          <p:nvPr/>
        </p:nvPicPr>
        <p:blipFill rotWithShape="1">
          <a:blip r:embed="rId14">
            <a:alphaModFix/>
          </a:blip>
          <a:srcRect b="0" l="0" r="0" t="0"/>
          <a:stretch/>
        </p:blipFill>
        <p:spPr>
          <a:xfrm>
            <a:off x="228600" y="4832593"/>
            <a:ext cx="279000" cy="279000"/>
          </a:xfrm>
          <a:prstGeom prst="rect">
            <a:avLst/>
          </a:prstGeom>
          <a:noFill/>
          <a:ln>
            <a:noFill/>
          </a:ln>
        </p:spPr>
      </p:pic>
      <p:pic>
        <p:nvPicPr>
          <p:cNvPr id="271" name="Google Shape;271;p45">
            <a:hlinkClick r:id="rId15"/>
          </p:cNvPr>
          <p:cNvPicPr preferRelativeResize="0"/>
          <p:nvPr/>
        </p:nvPicPr>
        <p:blipFill rotWithShape="1">
          <a:blip r:embed="rId16">
            <a:alphaModFix/>
          </a:blip>
          <a:srcRect b="0" l="0" r="0" t="0"/>
          <a:stretch/>
        </p:blipFill>
        <p:spPr>
          <a:xfrm>
            <a:off x="639827" y="4836938"/>
            <a:ext cx="270225" cy="270225"/>
          </a:xfrm>
          <a:prstGeom prst="rect">
            <a:avLst/>
          </a:prstGeom>
          <a:noFill/>
          <a:ln>
            <a:noFill/>
          </a:ln>
        </p:spPr>
      </p:pic>
      <p:sp>
        <p:nvSpPr>
          <p:cNvPr id="272" name="Google Shape;272;p45"/>
          <p:cNvSpPr txBox="1"/>
          <p:nvPr/>
        </p:nvSpPr>
        <p:spPr>
          <a:xfrm>
            <a:off x="1447800" y="491378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B4596"/>
              </a:buClr>
              <a:buSzPts val="1000"/>
              <a:buFont typeface="Arial Narrow"/>
              <a:buNone/>
            </a:pPr>
            <a:r>
              <a:rPr b="0" i="0" lang="en-US" sz="1000" u="none" cap="none" strike="noStrike">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b="0" i="0" lang="en-US" sz="1000" u="none" cap="none" strike="noStrike">
                <a:solidFill>
                  <a:srgbClr val="0B4596"/>
                </a:solidFill>
                <a:latin typeface="Arial Narrow"/>
                <a:ea typeface="Arial Narrow"/>
                <a:cs typeface="Arial Narrow"/>
                <a:sym typeface="Arial Narrow"/>
              </a:rPr>
              <a:t>‹#›</a:t>
            </a:fld>
            <a:endParaRPr b="0" i="0" sz="1000" u="none" cap="none" strike="noStrike">
              <a:solidFill>
                <a:srgbClr val="0B4596"/>
              </a:solidFill>
              <a:latin typeface="Arial Narrow"/>
              <a:ea typeface="Arial Narrow"/>
              <a:cs typeface="Arial Narrow"/>
              <a:sym typeface="Arial Narrow"/>
            </a:endParaRPr>
          </a:p>
        </p:txBody>
      </p:sp>
    </p:spTree>
  </p:cSld>
  <p:clrMap accent1="accent1" accent2="accent2" accent3="accent3" accent4="accent4" accent5="accent5" accent6="accent6" bg1="lt1" bg2="dk2" tx1="dk1" tx2="lt2" folHlink="folHlink" hlink="hlink"/>
  <p:sldLayoutIdLst>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5" name="Shape 375"/>
        <p:cNvGrpSpPr/>
        <p:nvPr/>
      </p:nvGrpSpPr>
      <p:grpSpPr>
        <a:xfrm>
          <a:off x="0" y="0"/>
          <a:ext cx="0" cy="0"/>
          <a:chOff x="0" y="0"/>
          <a:chExt cx="0" cy="0"/>
        </a:xfrm>
      </p:grpSpPr>
      <p:sp>
        <p:nvSpPr>
          <p:cNvPr id="376" name="Google Shape;376;p69"/>
          <p:cNvSpPr txBox="1"/>
          <p:nvPr>
            <p:ph type="title"/>
          </p:nvPr>
        </p:nvSpPr>
        <p:spPr>
          <a:xfrm>
            <a:off x="462225" y="205988"/>
            <a:ext cx="82245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77" name="Google Shape;377;p69"/>
          <p:cNvSpPr txBox="1"/>
          <p:nvPr>
            <p:ph idx="1" type="body"/>
          </p:nvPr>
        </p:nvSpPr>
        <p:spPr>
          <a:xfrm>
            <a:off x="752888" y="914400"/>
            <a:ext cx="7933800" cy="37149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indent="-381000" lvl="2" marL="13716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indent="-355600" lvl="3" marL="18288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indent="-342900" lvl="4" marL="22860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378" name="Google Shape;378;p69">
            <a:hlinkClick r:id="rId1"/>
          </p:cNvPr>
          <p:cNvPicPr preferRelativeResize="0"/>
          <p:nvPr/>
        </p:nvPicPr>
        <p:blipFill rotWithShape="1">
          <a:blip r:embed="rId2">
            <a:alphaModFix/>
          </a:blip>
          <a:srcRect b="10" l="0" r="0" t="0"/>
          <a:stretch/>
        </p:blipFill>
        <p:spPr>
          <a:xfrm>
            <a:off x="176727" y="4780748"/>
            <a:ext cx="330799" cy="330774"/>
          </a:xfrm>
          <a:prstGeom prst="rect">
            <a:avLst/>
          </a:prstGeom>
          <a:noFill/>
          <a:ln>
            <a:noFill/>
          </a:ln>
        </p:spPr>
      </p:pic>
      <p:pic>
        <p:nvPicPr>
          <p:cNvPr id="379" name="Google Shape;379;p69">
            <a:hlinkClick r:id="rId3"/>
          </p:cNvPr>
          <p:cNvPicPr preferRelativeResize="0"/>
          <p:nvPr/>
        </p:nvPicPr>
        <p:blipFill rotWithShape="1">
          <a:blip r:embed="rId4">
            <a:alphaModFix/>
          </a:blip>
          <a:srcRect b="0" l="0" r="0" t="0"/>
          <a:stretch/>
        </p:blipFill>
        <p:spPr>
          <a:xfrm>
            <a:off x="563625" y="4776375"/>
            <a:ext cx="330801" cy="330775"/>
          </a:xfrm>
          <a:prstGeom prst="rect">
            <a:avLst/>
          </a:prstGeom>
          <a:noFill/>
          <a:ln>
            <a:noFill/>
          </a:ln>
        </p:spPr>
      </p:pic>
      <p:sp>
        <p:nvSpPr>
          <p:cNvPr id="380" name="Google Shape;380;p69"/>
          <p:cNvSpPr txBox="1"/>
          <p:nvPr/>
        </p:nvSpPr>
        <p:spPr>
          <a:xfrm>
            <a:off x="1673525" y="4846692"/>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B4596"/>
              </a:buClr>
              <a:buSzPts val="1000"/>
              <a:buFont typeface="Arial Narrow"/>
              <a:buNone/>
            </a:pPr>
            <a:r>
              <a:rPr b="1" i="0" lang="en-US" sz="1300" u="none" cap="none" strike="noStrike">
                <a:solidFill>
                  <a:srgbClr val="0B4596"/>
                </a:solidFill>
                <a:latin typeface="Arial Narrow"/>
                <a:ea typeface="Arial Narrow"/>
                <a:cs typeface="Arial Narrow"/>
                <a:sym typeface="Arial Narrow"/>
              </a:rPr>
              <a:t>Building a Weather-Ready Nation  //  </a:t>
            </a:r>
            <a:fld id="{00000000-1234-1234-1234-123412341234}" type="slidenum">
              <a:rPr b="1" i="0" lang="en-US" sz="1300" u="none" cap="none" strike="noStrike">
                <a:solidFill>
                  <a:srgbClr val="0B4596"/>
                </a:solidFill>
                <a:latin typeface="Arial Narrow"/>
                <a:ea typeface="Arial Narrow"/>
                <a:cs typeface="Arial Narrow"/>
                <a:sym typeface="Arial Narrow"/>
              </a:rPr>
              <a:t>‹#›</a:t>
            </a:fld>
            <a:endParaRPr b="1" i="0" sz="1300" u="none" cap="none" strike="noStrike">
              <a:solidFill>
                <a:srgbClr val="0B4596"/>
              </a:solidFill>
              <a:latin typeface="Arial Narrow"/>
              <a:ea typeface="Arial Narrow"/>
              <a:cs typeface="Arial Narrow"/>
              <a:sym typeface="Arial Narrow"/>
            </a:endParaRPr>
          </a:p>
        </p:txBody>
      </p:sp>
      <p:sp>
        <p:nvSpPr>
          <p:cNvPr id="381" name="Google Shape;381;p69"/>
          <p:cNvSpPr txBox="1"/>
          <p:nvPr/>
        </p:nvSpPr>
        <p:spPr>
          <a:xfrm>
            <a:off x="904423" y="4737584"/>
            <a:ext cx="3976800" cy="46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NATIONAL WEATHER SERVICE</a:t>
            </a:r>
            <a:endParaRPr b="1" i="0" sz="14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Lst>
  <p:transition spd="med">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4" name="Shape 454"/>
        <p:cNvGrpSpPr/>
        <p:nvPr/>
      </p:nvGrpSpPr>
      <p:grpSpPr>
        <a:xfrm>
          <a:off x="0" y="0"/>
          <a:ext cx="0" cy="0"/>
          <a:chOff x="0" y="0"/>
          <a:chExt cx="0" cy="0"/>
        </a:xfrm>
      </p:grpSpPr>
      <p:grpSp>
        <p:nvGrpSpPr>
          <p:cNvPr id="455" name="Google Shape;455;p86"/>
          <p:cNvGrpSpPr/>
          <p:nvPr/>
        </p:nvGrpSpPr>
        <p:grpSpPr>
          <a:xfrm>
            <a:off x="-30388" y="0"/>
            <a:ext cx="472440" cy="5143500"/>
            <a:chOff x="-15240" y="0"/>
            <a:chExt cx="472440" cy="6858000"/>
          </a:xfrm>
        </p:grpSpPr>
        <p:sp>
          <p:nvSpPr>
            <p:cNvPr id="456" name="Google Shape;456;p86"/>
            <p:cNvSpPr/>
            <p:nvPr/>
          </p:nvSpPr>
          <p:spPr>
            <a:xfrm>
              <a:off x="10668" y="0"/>
              <a:ext cx="420600" cy="6858000"/>
            </a:xfrm>
            <a:prstGeom prst="rect">
              <a:avLst/>
            </a:prstGeom>
            <a:solidFill>
              <a:srgbClr val="0099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C:\Users\jacqui.fenner\Desktop\PTT templates\images\noaa icons\noaa_icons-04.png" id="457" name="Google Shape;457;p86">
              <a:hlinkClick r:id="rId1"/>
            </p:cNvPr>
            <p:cNvPicPr preferRelativeResize="0"/>
            <p:nvPr/>
          </p:nvPicPr>
          <p:blipFill rotWithShape="1">
            <a:blip r:embed="rId2">
              <a:alphaModFix/>
            </a:blip>
            <a:srcRect b="0" l="0" r="0" t="0"/>
            <a:stretch/>
          </p:blipFill>
          <p:spPr>
            <a:xfrm>
              <a:off x="-15240" y="5714999"/>
              <a:ext cx="472440" cy="324009"/>
            </a:xfrm>
            <a:prstGeom prst="rect">
              <a:avLst/>
            </a:prstGeom>
            <a:noFill/>
            <a:ln>
              <a:noFill/>
            </a:ln>
          </p:spPr>
        </p:pic>
        <p:pic>
          <p:nvPicPr>
            <p:cNvPr descr="C:\Users\jacqui.fenner\Desktop\PTT templates\images\noaa icons\noaa_icons-05.png" id="458" name="Google Shape;458;p86">
              <a:hlinkClick r:id="rId3"/>
            </p:cNvPr>
            <p:cNvPicPr preferRelativeResize="0"/>
            <p:nvPr/>
          </p:nvPicPr>
          <p:blipFill rotWithShape="1">
            <a:blip r:embed="rId4">
              <a:alphaModFix/>
            </a:blip>
            <a:srcRect b="0" l="0" r="0" t="0"/>
            <a:stretch/>
          </p:blipFill>
          <p:spPr>
            <a:xfrm>
              <a:off x="-15240" y="4648200"/>
              <a:ext cx="472440" cy="324009"/>
            </a:xfrm>
            <a:prstGeom prst="rect">
              <a:avLst/>
            </a:prstGeom>
            <a:noFill/>
            <a:ln>
              <a:noFill/>
            </a:ln>
          </p:spPr>
        </p:pic>
        <p:pic>
          <p:nvPicPr>
            <p:cNvPr descr="C:\Users\jacqui.fenner\Desktop\PTT templates\images\noaa icons\noaa_icons-06.png" id="459" name="Google Shape;459;p86">
              <a:hlinkClick r:id="rId5"/>
            </p:cNvPr>
            <p:cNvPicPr preferRelativeResize="0"/>
            <p:nvPr/>
          </p:nvPicPr>
          <p:blipFill rotWithShape="1">
            <a:blip r:embed="rId6">
              <a:alphaModFix/>
            </a:blip>
            <a:srcRect b="0" l="0" r="0" t="0"/>
            <a:stretch/>
          </p:blipFill>
          <p:spPr>
            <a:xfrm>
              <a:off x="-15240" y="3581400"/>
              <a:ext cx="472440" cy="324009"/>
            </a:xfrm>
            <a:prstGeom prst="rect">
              <a:avLst/>
            </a:prstGeom>
            <a:noFill/>
            <a:ln>
              <a:noFill/>
            </a:ln>
          </p:spPr>
        </p:pic>
        <p:pic>
          <p:nvPicPr>
            <p:cNvPr descr="C:\Users\jacqui.fenner\Desktop\PTT templates\images\noaa icons\noaa_icons-07.png" id="460" name="Google Shape;460;p86">
              <a:hlinkClick r:id="rId7"/>
            </p:cNvPr>
            <p:cNvPicPr preferRelativeResize="0"/>
            <p:nvPr/>
          </p:nvPicPr>
          <p:blipFill rotWithShape="1">
            <a:blip r:embed="rId8">
              <a:alphaModFix/>
            </a:blip>
            <a:srcRect b="0" l="0" r="0" t="0"/>
            <a:stretch/>
          </p:blipFill>
          <p:spPr>
            <a:xfrm>
              <a:off x="-15240" y="2514600"/>
              <a:ext cx="472440" cy="324009"/>
            </a:xfrm>
            <a:prstGeom prst="rect">
              <a:avLst/>
            </a:prstGeom>
            <a:noFill/>
            <a:ln>
              <a:noFill/>
            </a:ln>
          </p:spPr>
        </p:pic>
        <p:pic>
          <p:nvPicPr>
            <p:cNvPr descr="C:\Users\jacqui.fenner\Desktop\PTT templates\images\noaa icons\noaa_icons-08.png" id="461" name="Google Shape;461;p86">
              <a:hlinkClick r:id="rId9"/>
            </p:cNvPr>
            <p:cNvPicPr preferRelativeResize="0"/>
            <p:nvPr/>
          </p:nvPicPr>
          <p:blipFill rotWithShape="1">
            <a:blip r:embed="rId10">
              <a:alphaModFix/>
            </a:blip>
            <a:srcRect b="0" l="0" r="0" t="0"/>
            <a:stretch/>
          </p:blipFill>
          <p:spPr>
            <a:xfrm>
              <a:off x="-15240" y="1447800"/>
              <a:ext cx="472440" cy="324009"/>
            </a:xfrm>
            <a:prstGeom prst="rect">
              <a:avLst/>
            </a:prstGeom>
            <a:noFill/>
            <a:ln>
              <a:noFill/>
            </a:ln>
          </p:spPr>
        </p:pic>
        <p:pic>
          <p:nvPicPr>
            <p:cNvPr descr="C:\Users\jacqui.fenner\Desktop\PTT templates\images\noaa icons\noaa_icons-10.png" id="462" name="Google Shape;462;p86">
              <a:hlinkClick r:id="rId11"/>
            </p:cNvPr>
            <p:cNvPicPr preferRelativeResize="0"/>
            <p:nvPr/>
          </p:nvPicPr>
          <p:blipFill rotWithShape="1">
            <a:blip r:embed="rId12">
              <a:alphaModFix/>
            </a:blip>
            <a:srcRect b="0" l="0" r="0" t="0"/>
            <a:stretch/>
          </p:blipFill>
          <p:spPr>
            <a:xfrm>
              <a:off x="-15240" y="381000"/>
              <a:ext cx="472440" cy="324009"/>
            </a:xfrm>
            <a:prstGeom prst="rect">
              <a:avLst/>
            </a:prstGeom>
            <a:noFill/>
            <a:ln>
              <a:noFill/>
            </a:ln>
          </p:spPr>
        </p:pic>
        <p:grpSp>
          <p:nvGrpSpPr>
            <p:cNvPr id="463" name="Google Shape;463;p86"/>
            <p:cNvGrpSpPr/>
            <p:nvPr/>
          </p:nvGrpSpPr>
          <p:grpSpPr>
            <a:xfrm>
              <a:off x="15148" y="0"/>
              <a:ext cx="420600" cy="6858000"/>
              <a:chOff x="15148" y="0"/>
              <a:chExt cx="420600" cy="6858000"/>
            </a:xfrm>
          </p:grpSpPr>
          <p:grpSp>
            <p:nvGrpSpPr>
              <p:cNvPr id="464" name="Google Shape;464;p86"/>
              <p:cNvGrpSpPr/>
              <p:nvPr/>
            </p:nvGrpSpPr>
            <p:grpSpPr>
              <a:xfrm>
                <a:off x="15148" y="1066800"/>
                <a:ext cx="420600" cy="5334000"/>
                <a:chOff x="15148" y="1066800"/>
                <a:chExt cx="420600" cy="5334000"/>
              </a:xfrm>
            </p:grpSpPr>
            <p:cxnSp>
              <p:nvCxnSpPr>
                <p:cNvPr id="465" name="Google Shape;465;p86"/>
                <p:cNvCxnSpPr/>
                <p:nvPr/>
              </p:nvCxnSpPr>
              <p:spPr>
                <a:xfrm>
                  <a:off x="15148"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466" name="Google Shape;466;p86"/>
                <p:cNvCxnSpPr/>
                <p:nvPr/>
              </p:nvCxnSpPr>
              <p:spPr>
                <a:xfrm>
                  <a:off x="15148"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467" name="Google Shape;467;p86"/>
                <p:cNvCxnSpPr/>
                <p:nvPr/>
              </p:nvCxnSpPr>
              <p:spPr>
                <a:xfrm>
                  <a:off x="15148"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468" name="Google Shape;468;p86"/>
                <p:cNvCxnSpPr/>
                <p:nvPr/>
              </p:nvCxnSpPr>
              <p:spPr>
                <a:xfrm>
                  <a:off x="15148"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469" name="Google Shape;469;p86"/>
                <p:cNvCxnSpPr/>
                <p:nvPr/>
              </p:nvCxnSpPr>
              <p:spPr>
                <a:xfrm>
                  <a:off x="15148"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470" name="Google Shape;470;p86"/>
                <p:cNvCxnSpPr/>
                <p:nvPr/>
              </p:nvCxnSpPr>
              <p:spPr>
                <a:xfrm>
                  <a:off x="15148"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471" name="Google Shape;471;p86"/>
              <p:cNvCxnSpPr/>
              <p:nvPr/>
            </p:nvCxnSpPr>
            <p:spPr>
              <a:xfrm>
                <a:off x="431292"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
        <p:nvSpPr>
          <p:cNvPr id="472" name="Google Shape;472;p86"/>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3" name="Google Shape;473;p86"/>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74" name="Google Shape;474;p86"/>
          <p:cNvSpPr txBox="1"/>
          <p:nvPr>
            <p:ph idx="1" type="body"/>
          </p:nvPr>
        </p:nvSpPr>
        <p:spPr>
          <a:xfrm>
            <a:off x="752888" y="914400"/>
            <a:ext cx="7933800" cy="3714900"/>
          </a:xfrm>
          <a:prstGeom prst="rect">
            <a:avLst/>
          </a:prstGeom>
          <a:noFill/>
          <a:ln>
            <a:noFill/>
          </a:ln>
        </p:spPr>
        <p:txBody>
          <a:bodyPr anchorCtr="0" anchor="t" bIns="0" lIns="0" spcFirstLastPara="1" rIns="0" wrap="square" tIns="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indent="-381000" lvl="2" marL="1371600" marR="0" rtl="0" algn="l">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indent="-355600" lvl="3" marL="1828800"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indent="-342900" lvl="4" marL="2286000" marR="0" rtl="0" algn="l">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indent="-330200" lvl="5" marL="2743200" marR="0" rtl="0" algn="l">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G:\STALL\ST Comms\Templates &amp; Resources\Logos\Other Emblems\DOC Logo\DOC Color.png" id="475" name="Google Shape;475;p86">
            <a:hlinkClick r:id="rId13"/>
          </p:cNvPr>
          <p:cNvPicPr preferRelativeResize="0"/>
          <p:nvPr/>
        </p:nvPicPr>
        <p:blipFill rotWithShape="1">
          <a:blip r:embed="rId14">
            <a:alphaModFix/>
          </a:blip>
          <a:srcRect b="0" l="0" r="0" t="0"/>
          <a:stretch/>
        </p:blipFill>
        <p:spPr>
          <a:xfrm>
            <a:off x="228600" y="4832593"/>
            <a:ext cx="278916" cy="278916"/>
          </a:xfrm>
          <a:prstGeom prst="rect">
            <a:avLst/>
          </a:prstGeom>
          <a:noFill/>
          <a:ln>
            <a:noFill/>
          </a:ln>
        </p:spPr>
      </p:pic>
      <p:pic>
        <p:nvPicPr>
          <p:cNvPr id="476" name="Google Shape;476;p86">
            <a:hlinkClick r:id="rId15"/>
          </p:cNvPr>
          <p:cNvPicPr preferRelativeResize="0"/>
          <p:nvPr/>
        </p:nvPicPr>
        <p:blipFill rotWithShape="1">
          <a:blip r:embed="rId16">
            <a:alphaModFix/>
          </a:blip>
          <a:srcRect b="0" l="0" r="0" t="0"/>
          <a:stretch/>
        </p:blipFill>
        <p:spPr>
          <a:xfrm>
            <a:off x="639827" y="4836939"/>
            <a:ext cx="270224" cy="270224"/>
          </a:xfrm>
          <a:prstGeom prst="rect">
            <a:avLst/>
          </a:prstGeom>
          <a:noFill/>
          <a:ln>
            <a:noFill/>
          </a:ln>
        </p:spPr>
      </p:pic>
      <p:sp>
        <p:nvSpPr>
          <p:cNvPr id="477" name="Google Shape;477;p86"/>
          <p:cNvSpPr txBox="1"/>
          <p:nvPr/>
        </p:nvSpPr>
        <p:spPr>
          <a:xfrm>
            <a:off x="1447800" y="4913784"/>
            <a:ext cx="7239000" cy="115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1000" u="none" cap="none" strike="noStrike">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b="0" i="0" lang="en-US" sz="1000" u="none" cap="none" strike="noStrike">
                <a:solidFill>
                  <a:srgbClr val="0B4596"/>
                </a:solidFill>
                <a:latin typeface="Arial Narrow"/>
                <a:ea typeface="Arial Narrow"/>
                <a:cs typeface="Arial Narrow"/>
                <a:sym typeface="Arial Narrow"/>
              </a:rPr>
              <a:t>‹#›</a:t>
            </a:fld>
            <a:endParaRPr b="0" i="0" sz="1000" u="none" cap="none" strike="noStrike">
              <a:solidFill>
                <a:srgbClr val="0B4596"/>
              </a:solidFill>
              <a:latin typeface="Arial Narrow"/>
              <a:ea typeface="Arial Narrow"/>
              <a:cs typeface="Arial Narrow"/>
              <a:sym typeface="Arial Narrow"/>
            </a:endParaRPr>
          </a:p>
        </p:txBody>
      </p:sp>
    </p:spTree>
  </p:cSld>
  <p:clrMap accent1="accent1" accent2="accent2" accent3="accent3" accent4="accent4" accent5="accent5" accent6="accent6" bg1="lt1" bg2="dk2" tx1="dk1" tx2="lt2" folHlink="folHlink" hlink="hlink"/>
  <p:sldLayoutIdLst>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6" name="Shape 546"/>
        <p:cNvGrpSpPr/>
        <p:nvPr/>
      </p:nvGrpSpPr>
      <p:grpSpPr>
        <a:xfrm>
          <a:off x="0" y="0"/>
          <a:ext cx="0" cy="0"/>
          <a:chOff x="0" y="0"/>
          <a:chExt cx="0" cy="0"/>
        </a:xfrm>
      </p:grpSpPr>
      <p:grpSp>
        <p:nvGrpSpPr>
          <p:cNvPr id="547" name="Google Shape;547;p103"/>
          <p:cNvGrpSpPr/>
          <p:nvPr/>
        </p:nvGrpSpPr>
        <p:grpSpPr>
          <a:xfrm>
            <a:off x="-30388" y="-5624"/>
            <a:ext cx="472440" cy="5149124"/>
            <a:chOff x="-15240" y="-7498"/>
            <a:chExt cx="472440" cy="6865498"/>
          </a:xfrm>
        </p:grpSpPr>
        <p:sp>
          <p:nvSpPr>
            <p:cNvPr id="548" name="Google Shape;548;p103"/>
            <p:cNvSpPr/>
            <p:nvPr/>
          </p:nvSpPr>
          <p:spPr>
            <a:xfrm>
              <a:off x="10668" y="0"/>
              <a:ext cx="420600" cy="6858000"/>
            </a:xfrm>
            <a:prstGeom prst="rect">
              <a:avLst/>
            </a:prstGeom>
            <a:solidFill>
              <a:srgbClr val="009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549" name="Google Shape;549;p103"/>
            <p:cNvSpPr/>
            <p:nvPr/>
          </p:nvSpPr>
          <p:spPr>
            <a:xfrm>
              <a:off x="16002" y="-7498"/>
              <a:ext cx="410100" cy="1069800"/>
            </a:xfrm>
            <a:prstGeom prst="rect">
              <a:avLst/>
            </a:prstGeom>
            <a:solidFill>
              <a:srgbClr val="0B45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descr="C:\Users\jacqui.fenner\Desktop\PTT templates\images\noaa icons\noaa_icons-04.png" id="550" name="Google Shape;550;p103">
              <a:hlinkClick r:id="rId1"/>
            </p:cNvPr>
            <p:cNvPicPr preferRelativeResize="0"/>
            <p:nvPr/>
          </p:nvPicPr>
          <p:blipFill rotWithShape="1">
            <a:blip r:embed="rId2">
              <a:alphaModFix/>
            </a:blip>
            <a:srcRect b="0" l="0" r="0" t="0"/>
            <a:stretch/>
          </p:blipFill>
          <p:spPr>
            <a:xfrm>
              <a:off x="-15240" y="5714999"/>
              <a:ext cx="472440" cy="324009"/>
            </a:xfrm>
            <a:prstGeom prst="rect">
              <a:avLst/>
            </a:prstGeom>
            <a:noFill/>
            <a:ln>
              <a:noFill/>
            </a:ln>
          </p:spPr>
        </p:pic>
        <p:pic>
          <p:nvPicPr>
            <p:cNvPr descr="C:\Users\jacqui.fenner\Desktop\PTT templates\images\noaa icons\noaa_icons-05.png" id="551" name="Google Shape;551;p103">
              <a:hlinkClick r:id="rId3"/>
            </p:cNvPr>
            <p:cNvPicPr preferRelativeResize="0"/>
            <p:nvPr/>
          </p:nvPicPr>
          <p:blipFill rotWithShape="1">
            <a:blip r:embed="rId4">
              <a:alphaModFix/>
            </a:blip>
            <a:srcRect b="0" l="0" r="0" t="0"/>
            <a:stretch/>
          </p:blipFill>
          <p:spPr>
            <a:xfrm>
              <a:off x="-15240" y="4648200"/>
              <a:ext cx="472440" cy="324009"/>
            </a:xfrm>
            <a:prstGeom prst="rect">
              <a:avLst/>
            </a:prstGeom>
            <a:noFill/>
            <a:ln>
              <a:noFill/>
            </a:ln>
          </p:spPr>
        </p:pic>
        <p:pic>
          <p:nvPicPr>
            <p:cNvPr descr="C:\Users\jacqui.fenner\Desktop\PTT templates\images\noaa icons\noaa_icons-06.png" id="552" name="Google Shape;552;p103">
              <a:hlinkClick r:id="rId5"/>
            </p:cNvPr>
            <p:cNvPicPr preferRelativeResize="0"/>
            <p:nvPr/>
          </p:nvPicPr>
          <p:blipFill rotWithShape="1">
            <a:blip r:embed="rId6">
              <a:alphaModFix/>
            </a:blip>
            <a:srcRect b="0" l="0" r="0" t="0"/>
            <a:stretch/>
          </p:blipFill>
          <p:spPr>
            <a:xfrm>
              <a:off x="-15240" y="3581400"/>
              <a:ext cx="472440" cy="324009"/>
            </a:xfrm>
            <a:prstGeom prst="rect">
              <a:avLst/>
            </a:prstGeom>
            <a:noFill/>
            <a:ln>
              <a:noFill/>
            </a:ln>
          </p:spPr>
        </p:pic>
        <p:pic>
          <p:nvPicPr>
            <p:cNvPr descr="C:\Users\jacqui.fenner\Desktop\PTT templates\images\noaa icons\noaa_icons-07.png" id="553" name="Google Shape;553;p103">
              <a:hlinkClick r:id="rId7"/>
            </p:cNvPr>
            <p:cNvPicPr preferRelativeResize="0"/>
            <p:nvPr/>
          </p:nvPicPr>
          <p:blipFill rotWithShape="1">
            <a:blip r:embed="rId8">
              <a:alphaModFix/>
            </a:blip>
            <a:srcRect b="0" l="0" r="0" t="0"/>
            <a:stretch/>
          </p:blipFill>
          <p:spPr>
            <a:xfrm>
              <a:off x="-15240" y="2514600"/>
              <a:ext cx="472440" cy="324009"/>
            </a:xfrm>
            <a:prstGeom prst="rect">
              <a:avLst/>
            </a:prstGeom>
            <a:noFill/>
            <a:ln>
              <a:noFill/>
            </a:ln>
          </p:spPr>
        </p:pic>
        <p:pic>
          <p:nvPicPr>
            <p:cNvPr descr="C:\Users\jacqui.fenner\Desktop\PTT templates\images\noaa icons\noaa_icons-08.png" id="554" name="Google Shape;554;p103">
              <a:hlinkClick r:id="rId9"/>
            </p:cNvPr>
            <p:cNvPicPr preferRelativeResize="0"/>
            <p:nvPr/>
          </p:nvPicPr>
          <p:blipFill rotWithShape="1">
            <a:blip r:embed="rId10">
              <a:alphaModFix/>
            </a:blip>
            <a:srcRect b="0" l="0" r="0" t="0"/>
            <a:stretch/>
          </p:blipFill>
          <p:spPr>
            <a:xfrm>
              <a:off x="-15240" y="1447800"/>
              <a:ext cx="472440" cy="324009"/>
            </a:xfrm>
            <a:prstGeom prst="rect">
              <a:avLst/>
            </a:prstGeom>
            <a:noFill/>
            <a:ln>
              <a:noFill/>
            </a:ln>
          </p:spPr>
        </p:pic>
        <p:pic>
          <p:nvPicPr>
            <p:cNvPr descr="C:\Users\jacqui.fenner\Desktop\PTT templates\images\noaa icons\noaa_icons-10.png" id="555" name="Google Shape;555;p103">
              <a:hlinkClick r:id="rId11"/>
            </p:cNvPr>
            <p:cNvPicPr preferRelativeResize="0"/>
            <p:nvPr/>
          </p:nvPicPr>
          <p:blipFill rotWithShape="1">
            <a:blip r:embed="rId12">
              <a:alphaModFix/>
            </a:blip>
            <a:srcRect b="0" l="0" r="0" t="0"/>
            <a:stretch/>
          </p:blipFill>
          <p:spPr>
            <a:xfrm>
              <a:off x="-15240" y="381000"/>
              <a:ext cx="472440" cy="324009"/>
            </a:xfrm>
            <a:prstGeom prst="rect">
              <a:avLst/>
            </a:prstGeom>
            <a:noFill/>
            <a:ln>
              <a:noFill/>
            </a:ln>
          </p:spPr>
        </p:pic>
        <p:grpSp>
          <p:nvGrpSpPr>
            <p:cNvPr id="556" name="Google Shape;556;p103"/>
            <p:cNvGrpSpPr/>
            <p:nvPr/>
          </p:nvGrpSpPr>
          <p:grpSpPr>
            <a:xfrm>
              <a:off x="15148" y="0"/>
              <a:ext cx="420600" cy="6858000"/>
              <a:chOff x="15148" y="0"/>
              <a:chExt cx="420600" cy="6858000"/>
            </a:xfrm>
          </p:grpSpPr>
          <p:grpSp>
            <p:nvGrpSpPr>
              <p:cNvPr id="557" name="Google Shape;557;p103"/>
              <p:cNvGrpSpPr/>
              <p:nvPr/>
            </p:nvGrpSpPr>
            <p:grpSpPr>
              <a:xfrm>
                <a:off x="15148" y="1066800"/>
                <a:ext cx="420600" cy="5334000"/>
                <a:chOff x="15148" y="1066800"/>
                <a:chExt cx="420600" cy="5334000"/>
              </a:xfrm>
            </p:grpSpPr>
            <p:cxnSp>
              <p:nvCxnSpPr>
                <p:cNvPr id="558" name="Google Shape;558;p103"/>
                <p:cNvCxnSpPr/>
                <p:nvPr/>
              </p:nvCxnSpPr>
              <p:spPr>
                <a:xfrm>
                  <a:off x="15148"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559" name="Google Shape;559;p103"/>
                <p:cNvCxnSpPr/>
                <p:nvPr/>
              </p:nvCxnSpPr>
              <p:spPr>
                <a:xfrm>
                  <a:off x="15148"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560" name="Google Shape;560;p103"/>
                <p:cNvCxnSpPr/>
                <p:nvPr/>
              </p:nvCxnSpPr>
              <p:spPr>
                <a:xfrm>
                  <a:off x="15148"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561" name="Google Shape;561;p103"/>
                <p:cNvCxnSpPr/>
                <p:nvPr/>
              </p:nvCxnSpPr>
              <p:spPr>
                <a:xfrm>
                  <a:off x="15148"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562" name="Google Shape;562;p103"/>
                <p:cNvCxnSpPr/>
                <p:nvPr/>
              </p:nvCxnSpPr>
              <p:spPr>
                <a:xfrm>
                  <a:off x="15148"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563" name="Google Shape;563;p103"/>
                <p:cNvCxnSpPr/>
                <p:nvPr/>
              </p:nvCxnSpPr>
              <p:spPr>
                <a:xfrm>
                  <a:off x="15148"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564" name="Google Shape;564;p103"/>
              <p:cNvCxnSpPr/>
              <p:nvPr/>
            </p:nvCxnSpPr>
            <p:spPr>
              <a:xfrm>
                <a:off x="431292"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
        <p:nvSpPr>
          <p:cNvPr id="565" name="Google Shape;565;p103"/>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566" name="Google Shape;566;p103"/>
          <p:cNvSpPr txBox="1"/>
          <p:nvPr>
            <p:ph type="title"/>
          </p:nvPr>
        </p:nvSpPr>
        <p:spPr>
          <a:xfrm>
            <a:off x="467960" y="23218"/>
            <a:ext cx="7400400" cy="5943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67" name="Google Shape;567;p103"/>
          <p:cNvSpPr txBox="1"/>
          <p:nvPr>
            <p:ph idx="1" type="body"/>
          </p:nvPr>
        </p:nvSpPr>
        <p:spPr>
          <a:xfrm>
            <a:off x="752888" y="914400"/>
            <a:ext cx="7933800" cy="3714900"/>
          </a:xfrm>
          <a:prstGeom prst="rect">
            <a:avLst/>
          </a:prstGeom>
          <a:noFill/>
          <a:ln>
            <a:noFill/>
          </a:ln>
        </p:spPr>
        <p:txBody>
          <a:bodyPr anchorCtr="0" anchor="t" bIns="0" lIns="0" spcFirstLastPara="1" rIns="0" wrap="square" tIns="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indent="-381000" lvl="2" marL="13716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indent="-355600" lvl="3" marL="18288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indent="-342900" lvl="4" marL="22860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G:\STALL\ST Comms\Templates &amp; Resources\Logos\Other Emblems\DOC Logo\DOC Color.png" id="568" name="Google Shape;568;p103">
            <a:hlinkClick r:id="rId13"/>
          </p:cNvPr>
          <p:cNvPicPr preferRelativeResize="0"/>
          <p:nvPr/>
        </p:nvPicPr>
        <p:blipFill rotWithShape="1">
          <a:blip r:embed="rId14">
            <a:alphaModFix/>
          </a:blip>
          <a:srcRect b="0" l="0" r="0" t="0"/>
          <a:stretch/>
        </p:blipFill>
        <p:spPr>
          <a:xfrm>
            <a:off x="228600" y="4832593"/>
            <a:ext cx="209187" cy="209187"/>
          </a:xfrm>
          <a:prstGeom prst="rect">
            <a:avLst/>
          </a:prstGeom>
          <a:noFill/>
          <a:ln>
            <a:noFill/>
          </a:ln>
        </p:spPr>
      </p:pic>
      <p:pic>
        <p:nvPicPr>
          <p:cNvPr id="569" name="Google Shape;569;p103">
            <a:hlinkClick r:id="rId15"/>
          </p:cNvPr>
          <p:cNvPicPr preferRelativeResize="0"/>
          <p:nvPr/>
        </p:nvPicPr>
        <p:blipFill rotWithShape="1">
          <a:blip r:embed="rId16">
            <a:alphaModFix/>
          </a:blip>
          <a:srcRect b="0" l="0" r="0" t="0"/>
          <a:stretch/>
        </p:blipFill>
        <p:spPr>
          <a:xfrm>
            <a:off x="639827" y="4836939"/>
            <a:ext cx="202668" cy="202668"/>
          </a:xfrm>
          <a:prstGeom prst="rect">
            <a:avLst/>
          </a:prstGeom>
          <a:noFill/>
          <a:ln>
            <a:noFill/>
          </a:ln>
        </p:spPr>
      </p:pic>
      <p:sp>
        <p:nvSpPr>
          <p:cNvPr id="570" name="Google Shape;570;p103"/>
          <p:cNvSpPr txBox="1"/>
          <p:nvPr/>
        </p:nvSpPr>
        <p:spPr>
          <a:xfrm>
            <a:off x="1447800" y="491378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B4596"/>
              </a:buClr>
              <a:buSzPts val="1000"/>
              <a:buFont typeface="Arial"/>
              <a:buNone/>
            </a:pPr>
            <a:r>
              <a:rPr b="0" i="0" lang="en-US" sz="1000" u="none" cap="none" strike="noStrike">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b="0" i="0" lang="en-US" sz="1000" u="none" cap="none" strike="noStrike">
                <a:solidFill>
                  <a:srgbClr val="0B4596"/>
                </a:solidFill>
                <a:latin typeface="Arial Narrow"/>
                <a:ea typeface="Arial Narrow"/>
                <a:cs typeface="Arial Narrow"/>
                <a:sym typeface="Arial Narrow"/>
              </a:rPr>
              <a:t>‹#›</a:t>
            </a:fld>
            <a:endParaRPr b="0" i="0" sz="1000" u="none" cap="none" strike="noStrike">
              <a:solidFill>
                <a:srgbClr val="0B4596"/>
              </a:solidFill>
              <a:latin typeface="Arial Narrow"/>
              <a:ea typeface="Arial Narrow"/>
              <a:cs typeface="Arial Narrow"/>
              <a:sym typeface="Arial Narrow"/>
            </a:endParaRPr>
          </a:p>
        </p:txBody>
      </p:sp>
      <p:sp>
        <p:nvSpPr>
          <p:cNvPr id="571" name="Google Shape;571;p10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8" r:id="rId30"/>
    <p:sldLayoutId id="2147483759" r:id="rId31"/>
    <p:sldLayoutId id="2147483760" r:id="rId32"/>
    <p:sldLayoutId id="2147483761" r:id="rId33"/>
    <p:sldLayoutId id="2147483762" r:id="rId34"/>
    <p:sldLayoutId id="2147483763" r:id="rId35"/>
    <p:sldLayoutId id="2147483764" r:id="rId3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6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5.png"/><Relationship Id="rId4" Type="http://schemas.openxmlformats.org/officeDocument/2006/relationships/image" Target="../media/image6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0.xml"/><Relationship Id="rId3" Type="http://schemas.openxmlformats.org/officeDocument/2006/relationships/image" Target="../media/image60.png"/><Relationship Id="rId4" Type="http://schemas.openxmlformats.org/officeDocument/2006/relationships/image" Target="../media/image66.png"/><Relationship Id="rId5" Type="http://schemas.openxmlformats.org/officeDocument/2006/relationships/image" Target="../media/image72.png"/><Relationship Id="rId6" Type="http://schemas.openxmlformats.org/officeDocument/2006/relationships/image" Target="../media/image7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1.xml"/><Relationship Id="rId3" Type="http://schemas.openxmlformats.org/officeDocument/2006/relationships/image" Target="../media/image6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2.xml"/><Relationship Id="rId3" Type="http://schemas.openxmlformats.org/officeDocument/2006/relationships/image" Target="../media/image7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3.xml"/><Relationship Id="rId3" Type="http://schemas.openxmlformats.org/officeDocument/2006/relationships/image" Target="../media/image7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4.xml"/><Relationship Id="rId3" Type="http://schemas.openxmlformats.org/officeDocument/2006/relationships/image" Target="../media/image94.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15.xml"/><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59.png"/><Relationship Id="rId6" Type="http://schemas.openxmlformats.org/officeDocument/2006/relationships/image" Target="../media/image61.png"/><Relationship Id="rId7" Type="http://schemas.openxmlformats.org/officeDocument/2006/relationships/image" Target="../media/image8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16.xml"/><Relationship Id="rId3" Type="http://schemas.openxmlformats.org/officeDocument/2006/relationships/image" Target="../media/image8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7.xml"/><Relationship Id="rId3" Type="http://schemas.openxmlformats.org/officeDocument/2006/relationships/image" Target="../media/image76.png"/><Relationship Id="rId4" Type="http://schemas.openxmlformats.org/officeDocument/2006/relationships/image" Target="../media/image75.png"/><Relationship Id="rId5" Type="http://schemas.openxmlformats.org/officeDocument/2006/relationships/image" Target="../media/image7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hyperlink" Target="https://www.testbeds.noaa.gov/"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hyperlink" Target="mailto:chandra.kondragunta@noaa.gov" TargetMode="External"/><Relationship Id="rId4" Type="http://schemas.openxmlformats.org/officeDocument/2006/relationships/hyperlink" Target="mailto:jordan.dale@noaa.gov" TargetMode="External"/><Relationship Id="rId5" Type="http://schemas.openxmlformats.org/officeDocument/2006/relationships/hyperlink" Target="mailto:kevin.garrett@noaa.gov" TargetMode="External"/><Relationship Id="rId6" Type="http://schemas.openxmlformats.org/officeDocument/2006/relationships/hyperlink" Target="https://vlab.noaa.gov/web/osti-modeling/funding-opportunities" TargetMode="External"/><Relationship Id="rId7" Type="http://schemas.openxmlformats.org/officeDocument/2006/relationships/hyperlink" Target="mailto:ericg@ucar.edu" TargetMode="External"/><Relationship Id="rId8" Type="http://schemas.openxmlformats.org/officeDocument/2006/relationships/hyperlink" Target="https://dtcenter.org/visitor-progra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xml"/><Relationship Id="rId3" Type="http://schemas.openxmlformats.org/officeDocument/2006/relationships/image" Target="../media/image4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s://www.testbeds.noaa.gov/" TargetMode="External"/><Relationship Id="rId4" Type="http://schemas.openxmlformats.org/officeDocument/2006/relationships/image" Target="../media/image95.png"/><Relationship Id="rId5"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 Id="rId3" Type="http://schemas.openxmlformats.org/officeDocument/2006/relationships/image" Target="../media/image69.pn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24.xml"/><Relationship Id="rId3" Type="http://schemas.openxmlformats.org/officeDocument/2006/relationships/image" Target="../media/image93.png"/><Relationship Id="rId4" Type="http://schemas.openxmlformats.org/officeDocument/2006/relationships/image" Target="../media/image71.png"/><Relationship Id="rId5" Type="http://schemas.openxmlformats.org/officeDocument/2006/relationships/image" Target="../media/image74.jpg"/><Relationship Id="rId6" Type="http://schemas.openxmlformats.org/officeDocument/2006/relationships/image" Target="../media/image81.jpg"/><Relationship Id="rId7" Type="http://schemas.openxmlformats.org/officeDocument/2006/relationships/image" Target="../media/image82.jpg"/><Relationship Id="rId8" Type="http://schemas.openxmlformats.org/officeDocument/2006/relationships/image" Target="../media/image9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5.xml"/><Relationship Id="rId3" Type="http://schemas.openxmlformats.org/officeDocument/2006/relationships/image" Target="../media/image84.png"/><Relationship Id="rId4" Type="http://schemas.openxmlformats.org/officeDocument/2006/relationships/image" Target="../media/image88.jpg"/><Relationship Id="rId5" Type="http://schemas.openxmlformats.org/officeDocument/2006/relationships/image" Target="../media/image9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6.xml"/><Relationship Id="rId3" Type="http://schemas.openxmlformats.org/officeDocument/2006/relationships/image" Target="../media/image8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27.xml"/><Relationship Id="rId3" Type="http://schemas.openxmlformats.org/officeDocument/2006/relationships/image" Target="../media/image8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9.xml"/><Relationship Id="rId3" Type="http://schemas.openxmlformats.org/officeDocument/2006/relationships/image" Target="../media/image83.png"/><Relationship Id="rId4" Type="http://schemas.openxmlformats.org/officeDocument/2006/relationships/image" Target="../media/image8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xml"/><Relationship Id="rId3" Type="http://schemas.openxmlformats.org/officeDocument/2006/relationships/hyperlink" Target="https://www.testbeds.noaa.gov/" TargetMode="External"/><Relationship Id="rId4" Type="http://schemas.openxmlformats.org/officeDocument/2006/relationships/image" Target="../media/image5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30.xml"/><Relationship Id="rId3" Type="http://schemas.openxmlformats.org/officeDocument/2006/relationships/image" Target="../media/image9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xml"/><Relationship Id="rId3" Type="http://schemas.openxmlformats.org/officeDocument/2006/relationships/image" Target="../media/image45.png"/><Relationship Id="rId4" Type="http://schemas.openxmlformats.org/officeDocument/2006/relationships/image" Target="../media/image55.png"/><Relationship Id="rId5" Type="http://schemas.openxmlformats.org/officeDocument/2006/relationships/image" Target="../media/image52.jpg"/><Relationship Id="rId6"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57.png"/><Relationship Id="rId4" Type="http://schemas.openxmlformats.org/officeDocument/2006/relationships/image" Target="../media/image56.png"/><Relationship Id="rId5"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7.xml"/><Relationship Id="rId3" Type="http://schemas.openxmlformats.org/officeDocument/2006/relationships/image" Target="../media/image9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126"/>
          <p:cNvSpPr txBox="1"/>
          <p:nvPr>
            <p:ph idx="4294967295" type="body"/>
          </p:nvPr>
        </p:nvSpPr>
        <p:spPr>
          <a:xfrm>
            <a:off x="4649400" y="106025"/>
            <a:ext cx="4570800" cy="500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SzPts val="1400"/>
              <a:buNone/>
            </a:pPr>
            <a:r>
              <a:rPr b="1" lang="en-US" sz="2300">
                <a:solidFill>
                  <a:srgbClr val="0070C0"/>
                </a:solidFill>
                <a:latin typeface="Roboto Slab"/>
                <a:ea typeface="Roboto Slab"/>
                <a:cs typeface="Roboto Slab"/>
                <a:sym typeface="Roboto Slab"/>
              </a:rPr>
              <a:t>The NOAA Testbeds &amp; Proving Grounds: A Crucible for Transitions between </a:t>
            </a:r>
            <a:endParaRPr b="1" sz="2300">
              <a:solidFill>
                <a:srgbClr val="0070C0"/>
              </a:solidFill>
              <a:latin typeface="Roboto Slab"/>
              <a:ea typeface="Roboto Slab"/>
              <a:cs typeface="Roboto Slab"/>
              <a:sym typeface="Roboto Slab"/>
            </a:endParaRPr>
          </a:p>
          <a:p>
            <a:pPr indent="0" lvl="0" marL="0" rtl="0" algn="ctr">
              <a:spcBef>
                <a:spcPts val="0"/>
              </a:spcBef>
              <a:spcAft>
                <a:spcPts val="0"/>
              </a:spcAft>
              <a:buSzPts val="1400"/>
              <a:buNone/>
            </a:pPr>
            <a:r>
              <a:rPr b="1" lang="en-US" sz="2300">
                <a:solidFill>
                  <a:srgbClr val="0070C0"/>
                </a:solidFill>
                <a:latin typeface="Roboto Slab"/>
                <a:ea typeface="Roboto Slab"/>
                <a:cs typeface="Roboto Slab"/>
                <a:sym typeface="Roboto Slab"/>
              </a:rPr>
              <a:t>Research &amp; Operations</a:t>
            </a:r>
            <a:endParaRPr sz="2500"/>
          </a:p>
          <a:p>
            <a:pPr indent="0" lvl="0" marL="0" rtl="0" algn="ctr">
              <a:lnSpc>
                <a:spcPct val="100000"/>
              </a:lnSpc>
              <a:spcBef>
                <a:spcPts val="360"/>
              </a:spcBef>
              <a:spcAft>
                <a:spcPts val="0"/>
              </a:spcAft>
              <a:buClr>
                <a:schemeClr val="dk1"/>
              </a:buClr>
              <a:buSzPts val="1400"/>
              <a:buNone/>
            </a:pPr>
            <a:r>
              <a:t/>
            </a:r>
            <a:endParaRPr sz="1700">
              <a:latin typeface="Calibri"/>
              <a:ea typeface="Calibri"/>
              <a:cs typeface="Calibri"/>
              <a:sym typeface="Calibri"/>
            </a:endParaRPr>
          </a:p>
        </p:txBody>
      </p:sp>
      <p:pic>
        <p:nvPicPr>
          <p:cNvPr id="738" name="Google Shape;738;p126"/>
          <p:cNvPicPr preferRelativeResize="0"/>
          <p:nvPr/>
        </p:nvPicPr>
        <p:blipFill rotWithShape="1">
          <a:blip r:embed="rId3">
            <a:alphaModFix/>
          </a:blip>
          <a:srcRect b="0" l="0" r="0" t="0"/>
          <a:stretch/>
        </p:blipFill>
        <p:spPr>
          <a:xfrm>
            <a:off x="452549" y="-30600"/>
            <a:ext cx="5143502" cy="5143502"/>
          </a:xfrm>
          <a:prstGeom prst="rect">
            <a:avLst/>
          </a:prstGeom>
          <a:noFill/>
          <a:ln>
            <a:noFill/>
          </a:ln>
        </p:spPr>
      </p:pic>
      <p:sp>
        <p:nvSpPr>
          <p:cNvPr id="739" name="Google Shape;739;p126"/>
          <p:cNvSpPr txBox="1"/>
          <p:nvPr>
            <p:ph idx="4294967295" type="body"/>
          </p:nvPr>
        </p:nvSpPr>
        <p:spPr>
          <a:xfrm>
            <a:off x="5069049" y="2671950"/>
            <a:ext cx="4074900" cy="15858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360"/>
              </a:spcBef>
              <a:spcAft>
                <a:spcPts val="0"/>
              </a:spcAft>
              <a:buClr>
                <a:schemeClr val="dk1"/>
              </a:buClr>
              <a:buSzPts val="1400"/>
              <a:buNone/>
            </a:pPr>
            <a:r>
              <a:rPr lang="en-US" sz="1300">
                <a:latin typeface="Libre Franklin"/>
                <a:ea typeface="Libre Franklin"/>
                <a:cs typeface="Libre Franklin"/>
                <a:sym typeface="Libre Franklin"/>
              </a:rPr>
              <a:t>Arctic Testbed, Aviation Weather Testbed</a:t>
            </a:r>
            <a:endParaRPr sz="1300">
              <a:latin typeface="Libre Franklin"/>
              <a:ea typeface="Libre Franklin"/>
              <a:cs typeface="Libre Franklin"/>
              <a:sym typeface="Libre Franklin"/>
            </a:endParaRPr>
          </a:p>
          <a:p>
            <a:pPr indent="0" lvl="0" marL="0" rtl="0" algn="ctr">
              <a:lnSpc>
                <a:spcPct val="115000"/>
              </a:lnSpc>
              <a:spcBef>
                <a:spcPts val="360"/>
              </a:spcBef>
              <a:spcAft>
                <a:spcPts val="0"/>
              </a:spcAft>
              <a:buClr>
                <a:schemeClr val="dk1"/>
              </a:buClr>
              <a:buSzPts val="1400"/>
              <a:buNone/>
            </a:pPr>
            <a:r>
              <a:rPr lang="en-US" sz="1300">
                <a:latin typeface="Libre Franklin"/>
                <a:ea typeface="Libre Franklin"/>
                <a:cs typeface="Libre Franklin"/>
                <a:sym typeface="Libre Franklin"/>
              </a:rPr>
              <a:t>Climate Testbed, Coastal &amp; Ocean Modeling Testbed, Developmental Testbed Center</a:t>
            </a:r>
            <a:endParaRPr sz="1300">
              <a:latin typeface="Libre Franklin"/>
              <a:ea typeface="Libre Franklin"/>
              <a:cs typeface="Libre Franklin"/>
              <a:sym typeface="Libre Franklin"/>
            </a:endParaRPr>
          </a:p>
          <a:p>
            <a:pPr indent="0" lvl="0" marL="0" rtl="0" algn="ctr">
              <a:lnSpc>
                <a:spcPct val="115000"/>
              </a:lnSpc>
              <a:spcBef>
                <a:spcPts val="360"/>
              </a:spcBef>
              <a:spcAft>
                <a:spcPts val="0"/>
              </a:spcAft>
              <a:buClr>
                <a:schemeClr val="dk1"/>
              </a:buClr>
              <a:buSzPts val="1400"/>
              <a:buNone/>
            </a:pPr>
            <a:r>
              <a:rPr lang="en-US" sz="1300">
                <a:latin typeface="Libre Franklin"/>
                <a:ea typeface="Libre Franklin"/>
                <a:cs typeface="Libre Franklin"/>
                <a:sym typeface="Libre Franklin"/>
              </a:rPr>
              <a:t>Hazardous Weather Testbed, Hydrometeorology Testbed, Joint Center for Satellite Data Assimilation, Joint Hurricane Testbed/Hurricane Ocean Testbed, Operations Proving Ground</a:t>
            </a:r>
            <a:endParaRPr sz="1300">
              <a:latin typeface="Libre Franklin"/>
              <a:ea typeface="Libre Franklin"/>
              <a:cs typeface="Libre Franklin"/>
              <a:sym typeface="Libre Franklin"/>
            </a:endParaRPr>
          </a:p>
          <a:p>
            <a:pPr indent="0" lvl="0" marL="0" rtl="0" algn="ctr">
              <a:lnSpc>
                <a:spcPct val="115000"/>
              </a:lnSpc>
              <a:spcBef>
                <a:spcPts val="360"/>
              </a:spcBef>
              <a:spcAft>
                <a:spcPts val="0"/>
              </a:spcAft>
              <a:buClr>
                <a:schemeClr val="dk1"/>
              </a:buClr>
              <a:buSzPts val="1400"/>
              <a:buNone/>
            </a:pPr>
            <a:r>
              <a:rPr lang="en-US" sz="1300">
                <a:latin typeface="Libre Franklin"/>
                <a:ea typeface="Libre Franklin"/>
                <a:cs typeface="Libre Franklin"/>
                <a:sym typeface="Libre Franklin"/>
              </a:rPr>
              <a:t>Satellite Proving Ground, Space Weather Testbed </a:t>
            </a:r>
            <a:endParaRPr sz="1300">
              <a:latin typeface="Libre Franklin"/>
              <a:ea typeface="Libre Franklin"/>
              <a:cs typeface="Libre Franklin"/>
              <a:sym typeface="Libre Franklin"/>
            </a:endParaRPr>
          </a:p>
          <a:p>
            <a:pPr indent="0" lvl="0" marL="0" rtl="0" algn="ctr">
              <a:lnSpc>
                <a:spcPct val="115000"/>
              </a:lnSpc>
              <a:spcBef>
                <a:spcPts val="360"/>
              </a:spcBef>
              <a:spcAft>
                <a:spcPts val="0"/>
              </a:spcAft>
              <a:buClr>
                <a:schemeClr val="dk1"/>
              </a:buClr>
              <a:buSzPts val="1400"/>
              <a:buNone/>
            </a:pPr>
            <a:r>
              <a:t/>
            </a:r>
            <a:endParaRPr sz="1300">
              <a:latin typeface="Libre Franklin"/>
              <a:ea typeface="Libre Franklin"/>
              <a:cs typeface="Libre Franklin"/>
              <a:sym typeface="Libre Franklin"/>
            </a:endParaRPr>
          </a:p>
          <a:p>
            <a:pPr indent="0" lvl="0" marL="0" rtl="0" algn="ctr">
              <a:lnSpc>
                <a:spcPct val="115000"/>
              </a:lnSpc>
              <a:spcBef>
                <a:spcPts val="360"/>
              </a:spcBef>
              <a:spcAft>
                <a:spcPts val="0"/>
              </a:spcAft>
              <a:buClr>
                <a:schemeClr val="dk1"/>
              </a:buClr>
              <a:buSzPts val="1400"/>
              <a:buNone/>
            </a:pPr>
            <a:r>
              <a:t/>
            </a:r>
            <a:endParaRPr sz="1300">
              <a:latin typeface="Libre Franklin"/>
              <a:ea typeface="Libre Franklin"/>
              <a:cs typeface="Libre Franklin"/>
              <a:sym typeface="Libre Franklin"/>
            </a:endParaRPr>
          </a:p>
        </p:txBody>
      </p:sp>
      <p:sp>
        <p:nvSpPr>
          <p:cNvPr id="740" name="Google Shape;740;p126"/>
          <p:cNvSpPr txBox="1"/>
          <p:nvPr>
            <p:ph idx="4294967295" type="body"/>
          </p:nvPr>
        </p:nvSpPr>
        <p:spPr>
          <a:xfrm>
            <a:off x="4763375" y="1685900"/>
            <a:ext cx="4625400" cy="500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1400"/>
              <a:buNone/>
            </a:pPr>
            <a:r>
              <a:rPr lang="en-US" sz="1600">
                <a:latin typeface="Libre Franklin"/>
                <a:ea typeface="Libre Franklin"/>
                <a:cs typeface="Libre Franklin"/>
                <a:sym typeface="Libre Franklin"/>
              </a:rPr>
              <a:t>Andrea Ray, Chair, TBPG Coordinating Committee (OAR/PSL &amp; HMT)</a:t>
            </a:r>
            <a:endParaRPr sz="2400">
              <a:latin typeface="Libre Franklin"/>
              <a:ea typeface="Libre Franklin"/>
              <a:cs typeface="Libre Franklin"/>
              <a:sym typeface="Libre Franklin"/>
            </a:endParaRPr>
          </a:p>
          <a:p>
            <a:pPr indent="0" lvl="0" marL="0" rtl="0" algn="ctr">
              <a:lnSpc>
                <a:spcPct val="100000"/>
              </a:lnSpc>
              <a:spcBef>
                <a:spcPts val="360"/>
              </a:spcBef>
              <a:spcAft>
                <a:spcPts val="0"/>
              </a:spcAft>
              <a:buClr>
                <a:schemeClr val="dk1"/>
              </a:buClr>
              <a:buSzPts val="1400"/>
              <a:buNone/>
            </a:pPr>
            <a:r>
              <a:rPr lang="en-US" sz="1600">
                <a:latin typeface="Libre Franklin"/>
                <a:ea typeface="Libre Franklin"/>
                <a:cs typeface="Libre Franklin"/>
                <a:sym typeface="Libre Franklin"/>
              </a:rPr>
              <a:t>J.J. Brost, Vice-Chair (NWS/STI/OPG) </a:t>
            </a:r>
            <a:endParaRPr sz="2400">
              <a:latin typeface="Libre Franklin"/>
              <a:ea typeface="Libre Franklin"/>
              <a:cs typeface="Libre Franklin"/>
              <a:sym typeface="Libre Franklin"/>
            </a:endParaRPr>
          </a:p>
          <a:p>
            <a:pPr indent="0" lvl="0" marL="0" rtl="0" algn="ctr">
              <a:lnSpc>
                <a:spcPct val="100000"/>
              </a:lnSpc>
              <a:spcBef>
                <a:spcPts val="360"/>
              </a:spcBef>
              <a:spcAft>
                <a:spcPts val="0"/>
              </a:spcAft>
              <a:buClr>
                <a:schemeClr val="dk1"/>
              </a:buClr>
              <a:buSzPts val="1400"/>
              <a:buNone/>
            </a:pPr>
            <a:r>
              <a:t/>
            </a:r>
            <a:endParaRPr sz="2000">
              <a:latin typeface="Calibri"/>
              <a:ea typeface="Calibri"/>
              <a:cs typeface="Calibri"/>
              <a:sym typeface="Calibri"/>
            </a:endParaRPr>
          </a:p>
        </p:txBody>
      </p:sp>
      <p:sp>
        <p:nvSpPr>
          <p:cNvPr id="741" name="Google Shape;741;p126"/>
          <p:cNvSpPr txBox="1"/>
          <p:nvPr/>
        </p:nvSpPr>
        <p:spPr>
          <a:xfrm>
            <a:off x="952625" y="4820400"/>
            <a:ext cx="3254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700">
                <a:solidFill>
                  <a:schemeClr val="dk2"/>
                </a:solidFill>
                <a:latin typeface="Libre Franklin"/>
                <a:ea typeface="Libre Franklin"/>
                <a:cs typeface="Libre Franklin"/>
                <a:sym typeface="Libre Franklin"/>
              </a:rPr>
              <a:t>UICFW, July 17,  2023</a:t>
            </a:r>
            <a:endParaRPr sz="700">
              <a:solidFill>
                <a:schemeClr val="dk2"/>
              </a:solidFill>
              <a:latin typeface="Libre Franklin"/>
              <a:ea typeface="Libre Franklin"/>
              <a:cs typeface="Libre Franklin"/>
              <a:sym typeface="Libre Franklin"/>
            </a:endParaRPr>
          </a:p>
        </p:txBody>
      </p:sp>
      <p:pic>
        <p:nvPicPr>
          <p:cNvPr id="742" name="Google Shape;742;p126"/>
          <p:cNvPicPr preferRelativeResize="0"/>
          <p:nvPr/>
        </p:nvPicPr>
        <p:blipFill>
          <a:blip r:embed="rId4">
            <a:alphaModFix/>
          </a:blip>
          <a:stretch>
            <a:fillRect/>
          </a:stretch>
        </p:blipFill>
        <p:spPr>
          <a:xfrm>
            <a:off x="402825" y="41400"/>
            <a:ext cx="801475" cy="739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6" name="Shape 846"/>
        <p:cNvGrpSpPr/>
        <p:nvPr/>
      </p:nvGrpSpPr>
      <p:grpSpPr>
        <a:xfrm>
          <a:off x="0" y="0"/>
          <a:ext cx="0" cy="0"/>
          <a:chOff x="0" y="0"/>
          <a:chExt cx="0" cy="0"/>
        </a:xfrm>
      </p:grpSpPr>
      <p:pic>
        <p:nvPicPr>
          <p:cNvPr id="847" name="Google Shape;847;p135"/>
          <p:cNvPicPr preferRelativeResize="0"/>
          <p:nvPr/>
        </p:nvPicPr>
        <p:blipFill rotWithShape="1">
          <a:blip r:embed="rId3">
            <a:alphaModFix/>
          </a:blip>
          <a:srcRect b="0" l="0" r="0" t="0"/>
          <a:stretch/>
        </p:blipFill>
        <p:spPr>
          <a:xfrm>
            <a:off x="6154050" y="2751300"/>
            <a:ext cx="2295825" cy="2105176"/>
          </a:xfrm>
          <a:prstGeom prst="rect">
            <a:avLst/>
          </a:prstGeom>
          <a:noFill/>
          <a:ln>
            <a:noFill/>
          </a:ln>
          <a:effectLst>
            <a:outerShdw blurRad="57150" rotWithShape="0" algn="bl" dir="5400000" dist="19050">
              <a:srgbClr val="000000">
                <a:alpha val="50000"/>
              </a:srgbClr>
            </a:outerShdw>
          </a:effectLst>
        </p:spPr>
      </p:pic>
      <p:sp>
        <p:nvSpPr>
          <p:cNvPr id="848" name="Google Shape;848;p135"/>
          <p:cNvSpPr txBox="1"/>
          <p:nvPr>
            <p:ph type="title"/>
          </p:nvPr>
        </p:nvSpPr>
        <p:spPr>
          <a:xfrm>
            <a:off x="592375" y="142750"/>
            <a:ext cx="8345400" cy="594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99D8"/>
              </a:buClr>
              <a:buSzPts val="3200"/>
              <a:buFont typeface="Arial"/>
              <a:buNone/>
            </a:pPr>
            <a:r>
              <a:rPr lang="en-US" sz="2100">
                <a:solidFill>
                  <a:srgbClr val="006F9D"/>
                </a:solidFill>
                <a:highlight>
                  <a:schemeClr val="lt1"/>
                </a:highlight>
                <a:latin typeface="Libre Franklin"/>
                <a:ea typeface="Libre Franklin"/>
                <a:cs typeface="Libre Franklin"/>
                <a:sym typeface="Libre Franklin"/>
              </a:rPr>
              <a:t>Hurricane &amp; Ocean Testbed (HOT): </a:t>
            </a:r>
            <a:endParaRPr sz="2100">
              <a:solidFill>
                <a:srgbClr val="006F9D"/>
              </a:solidFill>
              <a:highlight>
                <a:schemeClr val="lt1"/>
              </a:highlight>
              <a:latin typeface="Libre Franklin"/>
              <a:ea typeface="Libre Franklin"/>
              <a:cs typeface="Libre Franklin"/>
              <a:sym typeface="Libre Franklin"/>
            </a:endParaRPr>
          </a:p>
          <a:p>
            <a:pPr indent="0" lvl="0" marL="0" rtl="0" algn="l">
              <a:spcBef>
                <a:spcPts val="0"/>
              </a:spcBef>
              <a:spcAft>
                <a:spcPts val="0"/>
              </a:spcAft>
              <a:buClr>
                <a:srgbClr val="0099D8"/>
              </a:buClr>
              <a:buSzPts val="3200"/>
              <a:buFont typeface="Arial"/>
              <a:buNone/>
            </a:pPr>
            <a:r>
              <a:rPr lang="en-US" sz="2100">
                <a:solidFill>
                  <a:srgbClr val="006F9D"/>
                </a:solidFill>
                <a:highlight>
                  <a:schemeClr val="lt1"/>
                </a:highlight>
                <a:latin typeface="Libre Franklin"/>
                <a:ea typeface="Libre Franklin"/>
                <a:cs typeface="Libre Franklin"/>
                <a:sym typeface="Libre Franklin"/>
              </a:rPr>
              <a:t>Role in the Operational HAFS Evaluation</a:t>
            </a:r>
            <a:endParaRPr sz="2100">
              <a:solidFill>
                <a:srgbClr val="006F9D"/>
              </a:solidFill>
              <a:highlight>
                <a:schemeClr val="lt1"/>
              </a:highlight>
              <a:latin typeface="Libre Franklin"/>
              <a:ea typeface="Libre Franklin"/>
              <a:cs typeface="Libre Franklin"/>
              <a:sym typeface="Libre Franklin"/>
            </a:endParaRPr>
          </a:p>
        </p:txBody>
      </p:sp>
      <p:sp>
        <p:nvSpPr>
          <p:cNvPr id="849" name="Google Shape;849;p135"/>
          <p:cNvSpPr txBox="1"/>
          <p:nvPr/>
        </p:nvSpPr>
        <p:spPr>
          <a:xfrm>
            <a:off x="363775" y="905600"/>
            <a:ext cx="5987100" cy="379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latin typeface="Calibri"/>
                <a:ea typeface="Calibri"/>
                <a:cs typeface="Calibri"/>
                <a:sym typeface="Calibri"/>
              </a:rPr>
              <a:t>I</a:t>
            </a:r>
            <a:r>
              <a:rPr lang="en-US" sz="1600">
                <a:latin typeface="Calibri"/>
                <a:ea typeface="Calibri"/>
                <a:cs typeface="Calibri"/>
                <a:sym typeface="Calibri"/>
              </a:rPr>
              <a:t>n advance of the operational HAFS implementation</a:t>
            </a:r>
            <a:r>
              <a:rPr lang="en-US" sz="1600">
                <a:latin typeface="Calibri"/>
                <a:ea typeface="Calibri"/>
                <a:cs typeface="Calibri"/>
                <a:sym typeface="Calibri"/>
              </a:rPr>
              <a:t>, the HOT team worked with Natl Hurricane Ctr staff and the NOAA Environmental Modeling Center (EMC) to:  </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Acquire a 3-year sample of retrospective forecasts</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Gather critical metrics from operational forecasters</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US" sz="1600">
                <a:latin typeface="Calibri"/>
                <a:ea typeface="Calibri"/>
                <a:cs typeface="Calibri"/>
                <a:sym typeface="Calibri"/>
              </a:rPr>
              <a:t>Track, intensity, structure, rapid intensification, etc.</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Perform thorough verification and assess the impact of HAFS on downstream multi-model statistical guidance</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Implement upgrades to the NHC model suite on WCOSS</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Test the ingest and configuration of HAFS data in Cloud AWIPS system to prepare for operational transition</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rPr lang="en-US" sz="1600">
                <a:latin typeface="Calibri"/>
                <a:ea typeface="Calibri"/>
                <a:cs typeface="Calibri"/>
                <a:sym typeface="Calibri"/>
              </a:rPr>
              <a:t>**Jon Martinez’ talk Tuesday of UIFCW23  described this process!</a:t>
            </a:r>
            <a:endParaRPr sz="1600">
              <a:latin typeface="Calibri"/>
              <a:ea typeface="Calibri"/>
              <a:cs typeface="Calibri"/>
              <a:sym typeface="Calibri"/>
            </a:endParaRPr>
          </a:p>
        </p:txBody>
      </p:sp>
      <p:pic>
        <p:nvPicPr>
          <p:cNvPr id="850" name="Google Shape;850;p135"/>
          <p:cNvPicPr preferRelativeResize="0"/>
          <p:nvPr/>
        </p:nvPicPr>
        <p:blipFill>
          <a:blip r:embed="rId4">
            <a:alphaModFix/>
          </a:blip>
          <a:stretch>
            <a:fillRect/>
          </a:stretch>
        </p:blipFill>
        <p:spPr>
          <a:xfrm>
            <a:off x="5962225" y="142760"/>
            <a:ext cx="3085575" cy="594300"/>
          </a:xfrm>
          <a:prstGeom prst="rect">
            <a:avLst/>
          </a:prstGeom>
          <a:noFill/>
          <a:ln>
            <a:noFill/>
          </a:ln>
        </p:spPr>
      </p:pic>
      <p:pic>
        <p:nvPicPr>
          <p:cNvPr id="851" name="Google Shape;851;p135"/>
          <p:cNvPicPr preferRelativeResize="0"/>
          <p:nvPr/>
        </p:nvPicPr>
        <p:blipFill>
          <a:blip r:embed="rId5">
            <a:alphaModFix/>
          </a:blip>
          <a:stretch>
            <a:fillRect/>
          </a:stretch>
        </p:blipFill>
        <p:spPr>
          <a:xfrm>
            <a:off x="6323200" y="737049"/>
            <a:ext cx="2763377" cy="1687950"/>
          </a:xfrm>
          <a:prstGeom prst="rect">
            <a:avLst/>
          </a:prstGeom>
          <a:noFill/>
          <a:ln>
            <a:noFill/>
          </a:ln>
          <a:effectLst>
            <a:outerShdw blurRad="57150" rotWithShape="0" algn="bl" dir="5400000" dist="19050">
              <a:srgbClr val="000000">
                <a:alpha val="50000"/>
              </a:srgbClr>
            </a:outerShdw>
          </a:effectLst>
        </p:spPr>
      </p:pic>
      <p:pic>
        <p:nvPicPr>
          <p:cNvPr id="852" name="Google Shape;852;p135"/>
          <p:cNvPicPr preferRelativeResize="0"/>
          <p:nvPr/>
        </p:nvPicPr>
        <p:blipFill>
          <a:blip r:embed="rId6">
            <a:alphaModFix amt="98000"/>
          </a:blip>
          <a:stretch>
            <a:fillRect/>
          </a:stretch>
        </p:blipFill>
        <p:spPr>
          <a:xfrm>
            <a:off x="8126075" y="2322987"/>
            <a:ext cx="1102375" cy="10594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136"/>
          <p:cNvSpPr txBox="1"/>
          <p:nvPr/>
        </p:nvSpPr>
        <p:spPr>
          <a:xfrm>
            <a:off x="1054201" y="81899"/>
            <a:ext cx="8089800" cy="836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99D8"/>
              </a:buClr>
              <a:buSzPts val="1400"/>
              <a:buFont typeface="Arial"/>
              <a:buNone/>
            </a:pPr>
            <a:r>
              <a:t/>
            </a:r>
            <a:endParaRPr b="1" i="0" sz="2300" u="none" cap="none" strike="noStrike">
              <a:solidFill>
                <a:srgbClr val="0072A2"/>
              </a:solidFill>
              <a:latin typeface="Libre Franklin"/>
              <a:ea typeface="Libre Franklin"/>
              <a:cs typeface="Libre Franklin"/>
              <a:sym typeface="Libre Franklin"/>
            </a:endParaRPr>
          </a:p>
          <a:p>
            <a:pPr indent="0" lvl="0" marL="0" marR="0" rtl="0" algn="r">
              <a:lnSpc>
                <a:spcPct val="100000"/>
              </a:lnSpc>
              <a:spcBef>
                <a:spcPts val="0"/>
              </a:spcBef>
              <a:spcAft>
                <a:spcPts val="0"/>
              </a:spcAft>
              <a:buClr>
                <a:srgbClr val="0099D8"/>
              </a:buClr>
              <a:buSzPts val="1400"/>
              <a:buFont typeface="Arial"/>
              <a:buNone/>
            </a:pPr>
            <a:r>
              <a:rPr b="1" lang="en-US" sz="2300">
                <a:solidFill>
                  <a:srgbClr val="0072A2"/>
                </a:solidFill>
                <a:latin typeface="Libre Franklin"/>
                <a:ea typeface="Libre Franklin"/>
                <a:cs typeface="Libre Franklin"/>
                <a:sym typeface="Libre Franklin"/>
              </a:rPr>
              <a:t>COMT: Improving DA algorithms for U.S. West &amp; East coastal ocean forecast systems</a:t>
            </a:r>
            <a:endParaRPr b="1" sz="2300">
              <a:solidFill>
                <a:srgbClr val="0072A2"/>
              </a:solidFill>
              <a:latin typeface="Libre Franklin"/>
              <a:ea typeface="Libre Franklin"/>
              <a:cs typeface="Libre Franklin"/>
              <a:sym typeface="Libre Franklin"/>
            </a:endParaRPr>
          </a:p>
          <a:p>
            <a:pPr indent="0" lvl="0" marL="0" marR="0" rtl="0" algn="r">
              <a:lnSpc>
                <a:spcPct val="100000"/>
              </a:lnSpc>
              <a:spcBef>
                <a:spcPts val="0"/>
              </a:spcBef>
              <a:spcAft>
                <a:spcPts val="0"/>
              </a:spcAft>
              <a:buClr>
                <a:srgbClr val="0099D8"/>
              </a:buClr>
              <a:buSzPts val="1400"/>
              <a:buFont typeface="Arial"/>
              <a:buNone/>
            </a:pPr>
            <a:r>
              <a:t/>
            </a:r>
            <a:endParaRPr b="1" sz="2300">
              <a:solidFill>
                <a:srgbClr val="0072A2"/>
              </a:solidFill>
              <a:latin typeface="Libre Franklin"/>
              <a:ea typeface="Libre Franklin"/>
              <a:cs typeface="Libre Franklin"/>
              <a:sym typeface="Libre Franklin"/>
            </a:endParaRPr>
          </a:p>
        </p:txBody>
      </p:sp>
      <p:sp>
        <p:nvSpPr>
          <p:cNvPr id="858" name="Google Shape;858;p136"/>
          <p:cNvSpPr txBox="1"/>
          <p:nvPr/>
        </p:nvSpPr>
        <p:spPr>
          <a:xfrm>
            <a:off x="501650" y="421550"/>
            <a:ext cx="5193000" cy="437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sz="1600">
              <a:latin typeface="Calibri"/>
              <a:ea typeface="Calibri"/>
              <a:cs typeface="Calibri"/>
              <a:sym typeface="Calibri"/>
            </a:endParaRPr>
          </a:p>
          <a:p>
            <a:pPr indent="0" lvl="0" marL="0" marR="0" rtl="0" algn="l">
              <a:lnSpc>
                <a:spcPct val="100000"/>
              </a:lnSpc>
              <a:spcBef>
                <a:spcPts val="0"/>
              </a:spcBef>
              <a:spcAft>
                <a:spcPts val="0"/>
              </a:spcAft>
              <a:buNone/>
            </a:pPr>
            <a:r>
              <a:rPr b="1" lang="en-US" sz="1600">
                <a:latin typeface="Calibri"/>
                <a:ea typeface="Calibri"/>
                <a:cs typeface="Calibri"/>
                <a:sym typeface="Calibri"/>
              </a:rPr>
              <a:t>Multi-resolution and mixed precision ROMS 4D-Var</a:t>
            </a:r>
            <a:endParaRPr b="1" sz="1600">
              <a:latin typeface="Calibri"/>
              <a:ea typeface="Calibri"/>
              <a:cs typeface="Calibri"/>
              <a:sym typeface="Calibri"/>
            </a:endParaRPr>
          </a:p>
          <a:p>
            <a:pPr indent="0" lvl="0" marL="0" rtl="0" algn="l">
              <a:spcBef>
                <a:spcPts val="0"/>
              </a:spcBef>
              <a:spcAft>
                <a:spcPts val="0"/>
              </a:spcAft>
              <a:buNone/>
            </a:pPr>
            <a:r>
              <a:rPr lang="en-US" sz="1600">
                <a:latin typeface="Calibri"/>
                <a:ea typeface="Calibri"/>
                <a:cs typeface="Calibri"/>
                <a:sym typeface="Calibri"/>
              </a:rPr>
              <a:t>• </a:t>
            </a:r>
            <a:r>
              <a:rPr b="1" lang="en-US" sz="1600">
                <a:latin typeface="Calibri"/>
                <a:ea typeface="Calibri"/>
                <a:cs typeface="Calibri"/>
                <a:sym typeface="Calibri"/>
              </a:rPr>
              <a:t>faster … more resolution</a:t>
            </a:r>
            <a:r>
              <a:rPr lang="en-US" sz="1600">
                <a:latin typeface="Calibri"/>
                <a:ea typeface="Calibri"/>
                <a:cs typeface="Calibri"/>
                <a:sym typeface="Calibri"/>
              </a:rPr>
              <a:t> - down to 4km</a:t>
            </a:r>
            <a:endParaRPr sz="1600">
              <a:latin typeface="Calibri"/>
              <a:ea typeface="Calibri"/>
              <a:cs typeface="Calibri"/>
              <a:sym typeface="Calibri"/>
            </a:endParaRPr>
          </a:p>
          <a:p>
            <a:pPr indent="0" lvl="0" marL="0" marR="0" rtl="0" algn="l">
              <a:lnSpc>
                <a:spcPct val="100000"/>
              </a:lnSpc>
              <a:spcBef>
                <a:spcPts val="0"/>
              </a:spcBef>
              <a:spcAft>
                <a:spcPts val="0"/>
              </a:spcAft>
              <a:buNone/>
            </a:pPr>
            <a:r>
              <a:rPr b="1" lang="en-US" sz="1600">
                <a:latin typeface="Calibri"/>
                <a:ea typeface="Calibri"/>
                <a:cs typeface="Calibri"/>
                <a:sym typeface="Calibri"/>
              </a:rPr>
              <a:t>Time- and space-averaged observation operators- maximize information content</a:t>
            </a:r>
            <a:endParaRPr b="1" sz="1600">
              <a:latin typeface="Calibri"/>
              <a:ea typeface="Calibri"/>
              <a:cs typeface="Calibri"/>
              <a:sym typeface="Calibri"/>
            </a:endParaRPr>
          </a:p>
          <a:p>
            <a:pPr indent="0" lvl="0" marL="0" marR="0" rtl="0" algn="l">
              <a:lnSpc>
                <a:spcPct val="100000"/>
              </a:lnSpc>
              <a:spcBef>
                <a:spcPts val="0"/>
              </a:spcBef>
              <a:spcAft>
                <a:spcPts val="0"/>
              </a:spcAft>
              <a:buNone/>
            </a:pPr>
            <a:r>
              <a:rPr lang="en-US" sz="1600">
                <a:latin typeface="Calibri"/>
                <a:ea typeface="Calibri"/>
                <a:cs typeface="Calibri"/>
                <a:sym typeface="Calibri"/>
              </a:rPr>
              <a:t>• represent time-average data (e.g., low-passed HF-radar) and conventional altimetry with geophysical corrections (de-tide and DAC) to </a:t>
            </a:r>
            <a:r>
              <a:rPr i="1" lang="en-US" sz="1600">
                <a:latin typeface="Calibri"/>
                <a:ea typeface="Calibri"/>
                <a:cs typeface="Calibri"/>
                <a:sym typeface="Calibri"/>
              </a:rPr>
              <a:t>emphasize ocean mesoscalef</a:t>
            </a:r>
            <a:endParaRPr i="1" sz="1600">
              <a:latin typeface="Calibri"/>
              <a:ea typeface="Calibri"/>
              <a:cs typeface="Calibri"/>
              <a:sym typeface="Calibri"/>
            </a:endParaRPr>
          </a:p>
          <a:p>
            <a:pPr indent="0" lvl="0" marL="0" marR="0" rtl="0" algn="l">
              <a:lnSpc>
                <a:spcPct val="100000"/>
              </a:lnSpc>
              <a:spcBef>
                <a:spcPts val="0"/>
              </a:spcBef>
              <a:spcAft>
                <a:spcPts val="0"/>
              </a:spcAft>
              <a:buNone/>
            </a:pPr>
            <a:r>
              <a:rPr b="1" lang="en-US" sz="1600">
                <a:latin typeface="Calibri"/>
                <a:ea typeface="Calibri"/>
                <a:cs typeface="Calibri"/>
                <a:sym typeface="Calibri"/>
              </a:rPr>
              <a:t>Ecosystem/BGC modeling with WCOFS</a:t>
            </a:r>
            <a:endParaRPr b="1" sz="1600">
              <a:latin typeface="Calibri"/>
              <a:ea typeface="Calibri"/>
              <a:cs typeface="Calibri"/>
              <a:sym typeface="Calibri"/>
            </a:endParaRPr>
          </a:p>
          <a:p>
            <a:pPr indent="0" lvl="0" marL="0" marR="0" rtl="0" algn="l">
              <a:lnSpc>
                <a:spcPct val="100000"/>
              </a:lnSpc>
              <a:spcBef>
                <a:spcPts val="0"/>
              </a:spcBef>
              <a:spcAft>
                <a:spcPts val="0"/>
              </a:spcAft>
              <a:buNone/>
            </a:pPr>
            <a:r>
              <a:rPr lang="en-US" sz="1600">
                <a:latin typeface="Calibri"/>
                <a:ea typeface="Calibri"/>
                <a:cs typeface="Calibri"/>
                <a:sym typeface="Calibri"/>
              </a:rPr>
              <a:t>• </a:t>
            </a:r>
            <a:r>
              <a:rPr b="1" lang="en-US" sz="1600">
                <a:latin typeface="Calibri"/>
                <a:ea typeface="Calibri"/>
                <a:cs typeface="Calibri"/>
                <a:sym typeface="Calibri"/>
              </a:rPr>
              <a:t>better physics … better bio: </a:t>
            </a:r>
            <a:r>
              <a:rPr lang="en-US" sz="1600">
                <a:latin typeface="Calibri"/>
                <a:ea typeface="Calibri"/>
                <a:cs typeface="Calibri"/>
                <a:sym typeface="Calibri"/>
              </a:rPr>
              <a:t>UCSantaCruz  version of ROMS-NEMURO coupled BioGeoChem model</a:t>
            </a:r>
            <a:endParaRPr sz="1600">
              <a:latin typeface="Calibri"/>
              <a:ea typeface="Calibri"/>
              <a:cs typeface="Calibri"/>
              <a:sym typeface="Calibri"/>
            </a:endParaRPr>
          </a:p>
          <a:p>
            <a:pPr indent="0" lvl="0" marL="0" marR="0" rtl="0" algn="l">
              <a:lnSpc>
                <a:spcPct val="100000"/>
              </a:lnSpc>
              <a:spcBef>
                <a:spcPts val="0"/>
              </a:spcBef>
              <a:spcAft>
                <a:spcPts val="0"/>
              </a:spcAft>
              <a:buNone/>
            </a:pPr>
            <a:r>
              <a:rPr b="1" lang="en-US" sz="1600">
                <a:latin typeface="Calibri"/>
                <a:ea typeface="Calibri"/>
                <a:cs typeface="Calibri"/>
                <a:sym typeface="Calibri"/>
              </a:rPr>
              <a:t>ROMS 4D-Var sandbox</a:t>
            </a:r>
            <a:endParaRPr b="1" sz="1600">
              <a:latin typeface="Calibri"/>
              <a:ea typeface="Calibri"/>
              <a:cs typeface="Calibri"/>
              <a:sym typeface="Calibri"/>
            </a:endParaRPr>
          </a:p>
          <a:p>
            <a:pPr indent="0" lvl="0" marL="0" marR="0" rtl="0" algn="l">
              <a:lnSpc>
                <a:spcPct val="100000"/>
              </a:lnSpc>
              <a:spcBef>
                <a:spcPts val="0"/>
              </a:spcBef>
              <a:spcAft>
                <a:spcPts val="0"/>
              </a:spcAft>
              <a:buNone/>
            </a:pPr>
            <a:r>
              <a:rPr lang="en-US" sz="1600">
                <a:latin typeface="Calibri"/>
                <a:ea typeface="Calibri"/>
                <a:cs typeface="Calibri"/>
                <a:sym typeface="Calibri"/>
              </a:rPr>
              <a:t>• community crowd sourced development</a:t>
            </a:r>
            <a:endParaRPr sz="1600">
              <a:latin typeface="Calibri"/>
              <a:ea typeface="Calibri"/>
              <a:cs typeface="Calibri"/>
              <a:sym typeface="Calibri"/>
            </a:endParaRPr>
          </a:p>
          <a:p>
            <a:pPr indent="0" lvl="0" marL="0" marR="0" rtl="0" algn="l">
              <a:lnSpc>
                <a:spcPct val="100000"/>
              </a:lnSpc>
              <a:spcBef>
                <a:spcPts val="0"/>
              </a:spcBef>
              <a:spcAft>
                <a:spcPts val="0"/>
              </a:spcAft>
              <a:buNone/>
            </a:pPr>
            <a:r>
              <a:rPr b="1" lang="en-US" sz="1600">
                <a:latin typeface="Calibri"/>
                <a:ea typeface="Calibri"/>
                <a:cs typeface="Calibri"/>
                <a:sym typeface="Calibri"/>
              </a:rPr>
              <a:t>Transition activities (make it relevant)</a:t>
            </a:r>
            <a:endParaRPr sz="1600">
              <a:latin typeface="Calibri"/>
              <a:ea typeface="Calibri"/>
              <a:cs typeface="Calibri"/>
              <a:sym typeface="Calibri"/>
            </a:endParaRPr>
          </a:p>
          <a:p>
            <a:pPr indent="0" lvl="0" marL="0" marR="0" rtl="0" algn="l">
              <a:lnSpc>
                <a:spcPct val="100000"/>
              </a:lnSpc>
              <a:spcBef>
                <a:spcPts val="0"/>
              </a:spcBef>
              <a:spcAft>
                <a:spcPts val="0"/>
              </a:spcAft>
              <a:buNone/>
            </a:pPr>
            <a:r>
              <a:rPr lang="en-US" sz="1600">
                <a:latin typeface="Calibri"/>
                <a:ea typeface="Calibri"/>
                <a:cs typeface="Calibri"/>
                <a:sym typeface="Calibri"/>
              </a:rPr>
              <a:t>• e.g. Stakeholder workshop – prioritize opportunities for follow-on products &amp; capacity building and training on use of ROMS 4D-Var using Cloud Sandbox</a:t>
            </a:r>
            <a:endParaRPr i="0" sz="1600" u="none" cap="none" strike="noStrike">
              <a:solidFill>
                <a:srgbClr val="000000"/>
              </a:solidFill>
              <a:latin typeface="Calibri"/>
              <a:ea typeface="Calibri"/>
              <a:cs typeface="Calibri"/>
              <a:sym typeface="Calibri"/>
            </a:endParaRPr>
          </a:p>
        </p:txBody>
      </p:sp>
      <p:sp>
        <p:nvSpPr>
          <p:cNvPr id="859" name="Google Shape;859;p136"/>
          <p:cNvSpPr txBox="1"/>
          <p:nvPr/>
        </p:nvSpPr>
        <p:spPr>
          <a:xfrm>
            <a:off x="6029575" y="3742025"/>
            <a:ext cx="3014700" cy="9585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a:t>Biogeochemical model run in WCOFS domain w/</a:t>
            </a:r>
            <a:endParaRPr/>
          </a:p>
          <a:p>
            <a:pPr indent="0" lvl="0" marL="0" rtl="0" algn="ctr">
              <a:spcBef>
                <a:spcPts val="0"/>
              </a:spcBef>
              <a:spcAft>
                <a:spcPts val="0"/>
              </a:spcAft>
              <a:buNone/>
            </a:pPr>
            <a:r>
              <a:rPr lang="en-US"/>
              <a:t>initial/b</a:t>
            </a:r>
            <a:r>
              <a:rPr lang="en-US"/>
              <a:t>oundary conditions</a:t>
            </a:r>
            <a:r>
              <a:rPr lang="en-US"/>
              <a:t> from operational WCOFS</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860" name="Google Shape;860;p136"/>
          <p:cNvPicPr preferRelativeResize="0"/>
          <p:nvPr/>
        </p:nvPicPr>
        <p:blipFill>
          <a:blip r:embed="rId3">
            <a:alphaModFix/>
          </a:blip>
          <a:stretch>
            <a:fillRect/>
          </a:stretch>
        </p:blipFill>
        <p:spPr>
          <a:xfrm>
            <a:off x="5371075" y="1231850"/>
            <a:ext cx="3819825" cy="2510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137"/>
          <p:cNvSpPr txBox="1"/>
          <p:nvPr>
            <p:ph type="title"/>
          </p:nvPr>
        </p:nvSpPr>
        <p:spPr>
          <a:xfrm>
            <a:off x="769750" y="325050"/>
            <a:ext cx="8309100" cy="517800"/>
          </a:xfrm>
          <a:prstGeom prst="rect">
            <a:avLst/>
          </a:prstGeom>
          <a:noFill/>
          <a:ln>
            <a:noFill/>
          </a:ln>
        </p:spPr>
        <p:txBody>
          <a:bodyPr anchorCtr="0" anchor="b" bIns="91425" lIns="91425" spcFirstLastPara="1" rIns="91425" wrap="square" tIns="45700">
            <a:noAutofit/>
          </a:bodyPr>
          <a:lstStyle/>
          <a:p>
            <a:pPr indent="0" lvl="0" marL="0" rtl="0" algn="r">
              <a:spcBef>
                <a:spcPts val="0"/>
              </a:spcBef>
              <a:spcAft>
                <a:spcPts val="0"/>
              </a:spcAft>
              <a:buClr>
                <a:schemeClr val="dk2"/>
              </a:buClr>
              <a:buSzPts val="3600"/>
              <a:buFont typeface="Libre Franklin"/>
              <a:buNone/>
            </a:pPr>
            <a:r>
              <a:rPr lang="en-US" sz="2340">
                <a:solidFill>
                  <a:srgbClr val="006F9D"/>
                </a:solidFill>
                <a:latin typeface="Libre Franklin"/>
                <a:ea typeface="Libre Franklin"/>
                <a:cs typeface="Libre Franklin"/>
                <a:sym typeface="Libre Franklin"/>
              </a:rPr>
              <a:t>Developmental Testbed Center: </a:t>
            </a:r>
            <a:endParaRPr sz="2340">
              <a:solidFill>
                <a:srgbClr val="006F9D"/>
              </a:solidFill>
              <a:latin typeface="Libre Franklin"/>
              <a:ea typeface="Libre Franklin"/>
              <a:cs typeface="Libre Franklin"/>
              <a:sym typeface="Libre Franklin"/>
            </a:endParaRPr>
          </a:p>
          <a:p>
            <a:pPr indent="0" lvl="0" marL="0" rtl="0" algn="r">
              <a:spcBef>
                <a:spcPts val="0"/>
              </a:spcBef>
              <a:spcAft>
                <a:spcPts val="0"/>
              </a:spcAft>
              <a:buClr>
                <a:schemeClr val="dk2"/>
              </a:buClr>
              <a:buSzPts val="3600"/>
              <a:buFont typeface="Libre Franklin"/>
              <a:buNone/>
            </a:pPr>
            <a:r>
              <a:rPr lang="en-US" sz="2340">
                <a:solidFill>
                  <a:srgbClr val="006F9D"/>
                </a:solidFill>
                <a:latin typeface="Libre Franklin"/>
                <a:ea typeface="Libre Franklin"/>
                <a:cs typeface="Libre Franklin"/>
                <a:sym typeface="Libre Franklin"/>
              </a:rPr>
              <a:t>Supporting R2O in UFS</a:t>
            </a:r>
            <a:endParaRPr sz="2340">
              <a:solidFill>
                <a:srgbClr val="006F9D"/>
              </a:solidFill>
              <a:latin typeface="Libre Franklin"/>
              <a:ea typeface="Libre Franklin"/>
              <a:cs typeface="Libre Franklin"/>
              <a:sym typeface="Libre Franklin"/>
            </a:endParaRPr>
          </a:p>
        </p:txBody>
      </p:sp>
      <p:sp>
        <p:nvSpPr>
          <p:cNvPr id="866" name="Google Shape;866;p137"/>
          <p:cNvSpPr txBox="1"/>
          <p:nvPr>
            <p:ph idx="1" type="body"/>
          </p:nvPr>
        </p:nvSpPr>
        <p:spPr>
          <a:xfrm>
            <a:off x="478800" y="838200"/>
            <a:ext cx="3742800" cy="4114800"/>
          </a:xfrm>
          <a:prstGeom prst="rect">
            <a:avLst/>
          </a:prstGeom>
        </p:spPr>
        <p:txBody>
          <a:bodyPr anchorCtr="0" anchor="t" bIns="91425" lIns="91425" spcFirstLastPara="1" rIns="91425" wrap="square" tIns="91425">
            <a:normAutofit fontScale="62500" lnSpcReduction="10000"/>
          </a:bodyPr>
          <a:lstStyle/>
          <a:p>
            <a:pPr indent="0" lvl="0" marL="0" rtl="0" algn="l">
              <a:spcBef>
                <a:spcPts val="560"/>
              </a:spcBef>
              <a:spcAft>
                <a:spcPts val="0"/>
              </a:spcAft>
              <a:buNone/>
            </a:pPr>
            <a:r>
              <a:rPr lang="en-US" sz="3100">
                <a:solidFill>
                  <a:schemeClr val="accent1"/>
                </a:solidFill>
              </a:rPr>
              <a:t>Software framework</a:t>
            </a:r>
            <a:endParaRPr sz="3100">
              <a:solidFill>
                <a:schemeClr val="accent1"/>
              </a:solidFill>
            </a:endParaRPr>
          </a:p>
          <a:p>
            <a:pPr indent="-202565" lvl="0" marL="182880" rtl="0" algn="l">
              <a:spcBef>
                <a:spcPts val="560"/>
              </a:spcBef>
              <a:spcAft>
                <a:spcPts val="0"/>
              </a:spcAft>
              <a:buSzPct val="100000"/>
              <a:buChar char="•"/>
            </a:pPr>
            <a:r>
              <a:rPr lang="en-US"/>
              <a:t>Developed community workflow for SRW App</a:t>
            </a:r>
            <a:endParaRPr/>
          </a:p>
          <a:p>
            <a:pPr indent="-186689" lvl="1" marL="365760" rtl="0" algn="l">
              <a:spcBef>
                <a:spcPts val="0"/>
              </a:spcBef>
              <a:spcAft>
                <a:spcPts val="0"/>
              </a:spcAft>
              <a:buSzPct val="100000"/>
              <a:buChar char="•"/>
            </a:pPr>
            <a:r>
              <a:rPr lang="en-US"/>
              <a:t>Transitioned to EPIC</a:t>
            </a:r>
            <a:endParaRPr/>
          </a:p>
          <a:p>
            <a:pPr indent="-186689" lvl="1" marL="365760" rtl="0" algn="l">
              <a:spcBef>
                <a:spcPts val="0"/>
              </a:spcBef>
              <a:spcAft>
                <a:spcPts val="0"/>
              </a:spcAft>
              <a:buSzPct val="100000"/>
              <a:buChar char="•"/>
            </a:pPr>
            <a:r>
              <a:rPr lang="en-US"/>
              <a:t>Continuing to contribute verification aspects</a:t>
            </a:r>
            <a:endParaRPr/>
          </a:p>
          <a:p>
            <a:pPr indent="-202565" lvl="0" marL="182880" rtl="0" algn="l">
              <a:spcBef>
                <a:spcPts val="0"/>
              </a:spcBef>
              <a:spcAft>
                <a:spcPts val="0"/>
              </a:spcAft>
              <a:buSzPct val="100000"/>
              <a:buChar char="•"/>
            </a:pPr>
            <a:r>
              <a:rPr lang="en-US"/>
              <a:t>Develop/support Common Community Physics Package (CCPP)</a:t>
            </a:r>
            <a:endParaRPr/>
          </a:p>
          <a:p>
            <a:pPr indent="-186689" lvl="1" marL="365760" rtl="0" algn="l">
              <a:spcBef>
                <a:spcPts val="0"/>
              </a:spcBef>
              <a:spcAft>
                <a:spcPts val="0"/>
              </a:spcAft>
              <a:buSzPct val="100000"/>
              <a:buChar char="•"/>
            </a:pPr>
            <a:r>
              <a:rPr lang="en-US"/>
              <a:t>Adopted by UFS</a:t>
            </a:r>
            <a:endParaRPr/>
          </a:p>
          <a:p>
            <a:pPr indent="-186689" lvl="1" marL="365760" rtl="0" algn="l">
              <a:spcBef>
                <a:spcPts val="0"/>
              </a:spcBef>
              <a:spcAft>
                <a:spcPts val="0"/>
              </a:spcAft>
              <a:buSzPct val="100000"/>
              <a:buChar char="•"/>
            </a:pPr>
            <a:r>
              <a:rPr lang="en-US"/>
              <a:t>Flexibility supported operational implementation of 2 HAFS configurations in 2023</a:t>
            </a:r>
            <a:endParaRPr/>
          </a:p>
          <a:p>
            <a:pPr indent="-202565" lvl="0" marL="182880" rtl="0" algn="l">
              <a:spcBef>
                <a:spcPts val="0"/>
              </a:spcBef>
              <a:spcAft>
                <a:spcPts val="0"/>
              </a:spcAft>
              <a:buSzPct val="100000"/>
              <a:buChar char="•"/>
            </a:pPr>
            <a:r>
              <a:rPr lang="en-US"/>
              <a:t>Develop/support advanced Model Evaluation Tools (METplus)</a:t>
            </a:r>
            <a:endParaRPr/>
          </a:p>
          <a:p>
            <a:pPr indent="-186689" lvl="1" marL="365760" rtl="0" algn="l">
              <a:spcBef>
                <a:spcPts val="0"/>
              </a:spcBef>
              <a:spcAft>
                <a:spcPts val="0"/>
              </a:spcAft>
              <a:buSzPct val="100000"/>
              <a:buChar char="•"/>
            </a:pPr>
            <a:r>
              <a:rPr lang="en-US"/>
              <a:t>Selected as verification system for UFS</a:t>
            </a:r>
            <a:endParaRPr/>
          </a:p>
        </p:txBody>
      </p:sp>
      <p:sp>
        <p:nvSpPr>
          <p:cNvPr id="867" name="Google Shape;867;p137"/>
          <p:cNvSpPr txBox="1"/>
          <p:nvPr>
            <p:ph idx="2" type="body"/>
          </p:nvPr>
        </p:nvSpPr>
        <p:spPr>
          <a:xfrm>
            <a:off x="4343400" y="838200"/>
            <a:ext cx="3742800" cy="4114800"/>
          </a:xfrm>
          <a:prstGeom prst="rect">
            <a:avLst/>
          </a:prstGeom>
        </p:spPr>
        <p:txBody>
          <a:bodyPr anchorCtr="0" anchor="t" bIns="91425" lIns="91425" spcFirstLastPara="1" rIns="91425" wrap="square" tIns="91425">
            <a:normAutofit fontScale="70000" lnSpcReduction="20000"/>
          </a:bodyPr>
          <a:lstStyle/>
          <a:p>
            <a:pPr indent="0" lvl="0" marL="0" rtl="0" algn="l">
              <a:spcBef>
                <a:spcPts val="560"/>
              </a:spcBef>
              <a:spcAft>
                <a:spcPts val="0"/>
              </a:spcAft>
              <a:buNone/>
            </a:pPr>
            <a:r>
              <a:rPr lang="en-US">
                <a:solidFill>
                  <a:schemeClr val="accent1"/>
                </a:solidFill>
              </a:rPr>
              <a:t>Testing and Evaluation</a:t>
            </a:r>
            <a:endParaRPr>
              <a:solidFill>
                <a:schemeClr val="accent1"/>
              </a:solidFill>
            </a:endParaRPr>
          </a:p>
          <a:p>
            <a:pPr indent="-202565" lvl="0" marL="182880" rtl="0" algn="l">
              <a:spcBef>
                <a:spcPts val="560"/>
              </a:spcBef>
              <a:spcAft>
                <a:spcPts val="0"/>
              </a:spcAft>
              <a:buSzPct val="100000"/>
              <a:buChar char="•"/>
            </a:pPr>
            <a:r>
              <a:rPr lang="en-US" sz="2500"/>
              <a:t>RRFS</a:t>
            </a:r>
            <a:endParaRPr sz="2500"/>
          </a:p>
          <a:p>
            <a:pPr indent="-198119" lvl="1" marL="365760" rtl="0" algn="l">
              <a:spcBef>
                <a:spcPts val="0"/>
              </a:spcBef>
              <a:spcAft>
                <a:spcPts val="0"/>
              </a:spcAft>
              <a:buSzPct val="100000"/>
              <a:buChar char="•"/>
            </a:pPr>
            <a:r>
              <a:rPr lang="en-US"/>
              <a:t>Critical feedback to the development team through an agile testing framework</a:t>
            </a:r>
            <a:endParaRPr/>
          </a:p>
          <a:p>
            <a:pPr indent="-198119" lvl="1" marL="365760" rtl="0" algn="l">
              <a:spcBef>
                <a:spcPts val="0"/>
              </a:spcBef>
              <a:spcAft>
                <a:spcPts val="0"/>
              </a:spcAft>
              <a:buSzPct val="100000"/>
              <a:buChar char="•"/>
            </a:pPr>
            <a:r>
              <a:rPr lang="en-US"/>
              <a:t>Tests informing ensemble design</a:t>
            </a:r>
            <a:endParaRPr/>
          </a:p>
          <a:p>
            <a:pPr indent="-202565" lvl="0" marL="182880" rtl="0" algn="l">
              <a:spcBef>
                <a:spcPts val="0"/>
              </a:spcBef>
              <a:spcAft>
                <a:spcPts val="0"/>
              </a:spcAft>
              <a:buSzPct val="100000"/>
              <a:buChar char="•"/>
            </a:pPr>
            <a:r>
              <a:rPr lang="en-US" sz="2500"/>
              <a:t>HAFS</a:t>
            </a:r>
            <a:endParaRPr sz="2500"/>
          </a:p>
          <a:p>
            <a:pPr indent="-198119" lvl="1" marL="365760" rtl="0" algn="l">
              <a:spcBef>
                <a:spcPts val="0"/>
              </a:spcBef>
              <a:spcAft>
                <a:spcPts val="0"/>
              </a:spcAft>
              <a:buSzPct val="100000"/>
              <a:buChar char="•"/>
            </a:pPr>
            <a:r>
              <a:rPr lang="en-US"/>
              <a:t>Integral part of testing team focused on v1 implementation</a:t>
            </a:r>
            <a:endParaRPr/>
          </a:p>
          <a:p>
            <a:pPr indent="-202565" lvl="0" marL="182880" rtl="0" algn="l">
              <a:spcBef>
                <a:spcPts val="0"/>
              </a:spcBef>
              <a:spcAft>
                <a:spcPts val="0"/>
              </a:spcAft>
              <a:buSzPct val="100000"/>
              <a:buChar char="•"/>
            </a:pPr>
            <a:r>
              <a:rPr lang="en-US" sz="2500"/>
              <a:t>Physics</a:t>
            </a:r>
            <a:endParaRPr sz="2500"/>
          </a:p>
          <a:p>
            <a:pPr indent="-198119" lvl="1" marL="365760" rtl="0" algn="l">
              <a:spcBef>
                <a:spcPts val="0"/>
              </a:spcBef>
              <a:spcAft>
                <a:spcPts val="0"/>
              </a:spcAft>
              <a:buSzPct val="100000"/>
              <a:buChar char="•"/>
            </a:pPr>
            <a:r>
              <a:rPr lang="en-US"/>
              <a:t>Support UFS R2O physics team by applying aspects of Hierarchical System Development approach</a:t>
            </a:r>
            <a:endParaRPr/>
          </a:p>
          <a:p>
            <a:pPr indent="-180340" lvl="2" marL="548640" rtl="0" algn="l">
              <a:spcBef>
                <a:spcPts val="0"/>
              </a:spcBef>
              <a:spcAft>
                <a:spcPts val="0"/>
              </a:spcAft>
              <a:buSzPct val="100000"/>
              <a:buChar char="•"/>
            </a:pPr>
            <a:r>
              <a:rPr lang="en-US"/>
              <a:t>Feedback to developers on issues with schemes</a:t>
            </a:r>
            <a:endParaRPr/>
          </a:p>
          <a:p>
            <a:pPr indent="-180340" lvl="2" marL="548640" rtl="0" algn="l">
              <a:spcBef>
                <a:spcPts val="0"/>
              </a:spcBef>
              <a:spcAft>
                <a:spcPts val="0"/>
              </a:spcAft>
              <a:buSzPct val="100000"/>
              <a:buChar char="•"/>
            </a:pPr>
            <a:r>
              <a:rPr lang="en-US"/>
              <a:t>Support decisions to include innovations in GFS proto-types</a:t>
            </a:r>
            <a:endParaRPr/>
          </a:p>
        </p:txBody>
      </p:sp>
      <p:pic>
        <p:nvPicPr>
          <p:cNvPr id="868" name="Google Shape;868;p137"/>
          <p:cNvPicPr preferRelativeResize="0"/>
          <p:nvPr/>
        </p:nvPicPr>
        <p:blipFill rotWithShape="1">
          <a:blip r:embed="rId3">
            <a:alphaModFix/>
          </a:blip>
          <a:srcRect b="0" l="0" r="0" t="0"/>
          <a:stretch/>
        </p:blipFill>
        <p:spPr>
          <a:xfrm rot="-1">
            <a:off x="534848" y="54576"/>
            <a:ext cx="2029750" cy="7882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38"/>
          <p:cNvSpPr txBox="1"/>
          <p:nvPr/>
        </p:nvSpPr>
        <p:spPr>
          <a:xfrm>
            <a:off x="1054201" y="-15351"/>
            <a:ext cx="8089800" cy="836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99D8"/>
              </a:buClr>
              <a:buSzPts val="1400"/>
              <a:buFont typeface="Arial"/>
              <a:buNone/>
            </a:pPr>
            <a:r>
              <a:t/>
            </a:r>
            <a:endParaRPr b="1" i="0" sz="2300" u="none" cap="none" strike="noStrike">
              <a:solidFill>
                <a:srgbClr val="0072A2"/>
              </a:solidFill>
              <a:latin typeface="Libre Franklin"/>
              <a:ea typeface="Libre Franklin"/>
              <a:cs typeface="Libre Franklin"/>
              <a:sym typeface="Libre Franklin"/>
            </a:endParaRPr>
          </a:p>
          <a:p>
            <a:pPr indent="0" lvl="0" marL="0" marR="0" rtl="0" algn="r">
              <a:lnSpc>
                <a:spcPct val="100000"/>
              </a:lnSpc>
              <a:spcBef>
                <a:spcPts val="0"/>
              </a:spcBef>
              <a:spcAft>
                <a:spcPts val="0"/>
              </a:spcAft>
              <a:buClr>
                <a:srgbClr val="0099D8"/>
              </a:buClr>
              <a:buSzPts val="1400"/>
              <a:buFont typeface="Arial"/>
              <a:buNone/>
            </a:pPr>
            <a:r>
              <a:rPr b="1" lang="en-US" sz="2300">
                <a:solidFill>
                  <a:srgbClr val="0072A2"/>
                </a:solidFill>
                <a:latin typeface="Libre Franklin"/>
                <a:ea typeface="Libre Franklin"/>
                <a:cs typeface="Libre Franklin"/>
                <a:sym typeface="Libre Franklin"/>
              </a:rPr>
              <a:t>Satellite Proving Ground &amp; NWS transition major innovation: HRRR-Smoke</a:t>
            </a:r>
            <a:endParaRPr b="1" i="0" sz="2300" u="none" cap="none" strike="noStrike">
              <a:solidFill>
                <a:srgbClr val="0072A2"/>
              </a:solidFill>
              <a:latin typeface="Libre Franklin"/>
              <a:ea typeface="Libre Franklin"/>
              <a:cs typeface="Libre Franklin"/>
              <a:sym typeface="Libre Franklin"/>
            </a:endParaRPr>
          </a:p>
        </p:txBody>
      </p:sp>
      <p:sp>
        <p:nvSpPr>
          <p:cNvPr id="874" name="Google Shape;874;p138"/>
          <p:cNvSpPr txBox="1"/>
          <p:nvPr/>
        </p:nvSpPr>
        <p:spPr>
          <a:xfrm>
            <a:off x="566475" y="368675"/>
            <a:ext cx="4430700" cy="511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sz="16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lang="en-US" sz="1600">
                <a:latin typeface="Calibri"/>
                <a:ea typeface="Calibri"/>
                <a:cs typeface="Calibri"/>
                <a:sym typeface="Calibri"/>
              </a:rPr>
              <a:t>Societal impacts of smoke include:</a:t>
            </a:r>
            <a:endParaRPr sz="16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lang="en-US" sz="1600">
                <a:latin typeface="Calibri"/>
                <a:ea typeface="Calibri"/>
                <a:cs typeface="Calibri"/>
                <a:sym typeface="Calibri"/>
              </a:rPr>
              <a:t>Human health – both near fire and distant</a:t>
            </a:r>
            <a:r>
              <a:rPr lang="en-US" sz="1600">
                <a:latin typeface="Calibri"/>
                <a:ea typeface="Calibri"/>
                <a:cs typeface="Calibri"/>
                <a:sym typeface="Calibri"/>
              </a:rPr>
              <a:t>; </a:t>
            </a:r>
            <a:r>
              <a:rPr lang="en-US" sz="1600">
                <a:latin typeface="Calibri"/>
                <a:ea typeface="Calibri"/>
                <a:cs typeface="Calibri"/>
                <a:sym typeface="Calibri"/>
              </a:rPr>
              <a:t>Aircraft operations; Fire Operations; Transportation – Amtrak &amp; highways;  Recreational &amp; school sports; Visual</a:t>
            </a:r>
            <a:endParaRPr sz="16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6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lang="en-US" sz="1600">
                <a:latin typeface="Calibri"/>
                <a:ea typeface="Calibri"/>
                <a:cs typeface="Calibri"/>
                <a:sym typeface="Calibri"/>
              </a:rPr>
              <a:t>“Users overwhelmingly need higher resolution meteorological model fields in complex terrain and the tools and input data to understand fire behavior and smoke dispersion.” (2011 OFCM, 4.1.a.) </a:t>
            </a:r>
            <a:endParaRPr sz="16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600">
              <a:latin typeface="Calibri"/>
              <a:ea typeface="Calibri"/>
              <a:cs typeface="Calibri"/>
              <a:sym typeface="Calibri"/>
            </a:endParaRPr>
          </a:p>
          <a:p>
            <a:pPr indent="0" lvl="0" marL="0" rtl="0" algn="l">
              <a:spcBef>
                <a:spcPts val="0"/>
              </a:spcBef>
              <a:spcAft>
                <a:spcPts val="0"/>
              </a:spcAft>
              <a:buNone/>
            </a:pPr>
            <a:r>
              <a:rPr b="1" lang="en-US" sz="1600">
                <a:latin typeface="Calibri"/>
                <a:ea typeface="Calibri"/>
                <a:cs typeface="Calibri"/>
                <a:sym typeface="Calibri"/>
              </a:rPr>
              <a:t>Motivated</a:t>
            </a:r>
            <a:r>
              <a:rPr b="1" lang="en-US" sz="1600">
                <a:latin typeface="Calibri"/>
                <a:ea typeface="Calibri"/>
                <a:cs typeface="Calibri"/>
                <a:sym typeface="Calibri"/>
              </a:rPr>
              <a:t> by new parameters available from JPSS VIIRS</a:t>
            </a:r>
            <a:r>
              <a:rPr lang="en-US" sz="1600">
                <a:latin typeface="Calibri"/>
                <a:ea typeface="Calibri"/>
                <a:cs typeface="Calibri"/>
                <a:sym typeface="Calibri"/>
              </a:rPr>
              <a:t>, SPG organized a Fire and Smoke Initiative to address this need, including NWS scientists and forecasters, OAR Global Systems Lab, NESDIS and key stakeholders</a:t>
            </a:r>
            <a:endParaRPr sz="1600">
              <a:latin typeface="Calibri"/>
              <a:ea typeface="Calibri"/>
              <a:cs typeface="Calibri"/>
              <a:sym typeface="Calibri"/>
            </a:endParaRPr>
          </a:p>
          <a:p>
            <a:pPr indent="0" lvl="0" marL="457200" marR="0" rtl="0" algn="l">
              <a:lnSpc>
                <a:spcPct val="100000"/>
              </a:lnSpc>
              <a:spcBef>
                <a:spcPts val="0"/>
              </a:spcBef>
              <a:spcAft>
                <a:spcPts val="0"/>
              </a:spcAft>
              <a:buNone/>
            </a:pPr>
            <a:r>
              <a:t/>
            </a:r>
            <a:endParaRPr sz="16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rgbClr val="000000"/>
                </a:solidFill>
                <a:latin typeface="Calibri"/>
                <a:ea typeface="Calibri"/>
                <a:cs typeface="Calibri"/>
                <a:sym typeface="Calibri"/>
              </a:rPr>
              <a:t> </a:t>
            </a:r>
            <a:endParaRPr i="0" sz="1600" u="none" cap="none" strike="noStrike">
              <a:solidFill>
                <a:srgbClr val="000000"/>
              </a:solidFill>
              <a:latin typeface="Calibri"/>
              <a:ea typeface="Calibri"/>
              <a:cs typeface="Calibri"/>
              <a:sym typeface="Calibri"/>
            </a:endParaRPr>
          </a:p>
        </p:txBody>
      </p:sp>
      <p:pic>
        <p:nvPicPr>
          <p:cNvPr id="875" name="Google Shape;875;p138"/>
          <p:cNvPicPr preferRelativeResize="0"/>
          <p:nvPr/>
        </p:nvPicPr>
        <p:blipFill>
          <a:blip r:embed="rId3">
            <a:alphaModFix/>
          </a:blip>
          <a:stretch>
            <a:fillRect/>
          </a:stretch>
        </p:blipFill>
        <p:spPr>
          <a:xfrm>
            <a:off x="4942050" y="1035125"/>
            <a:ext cx="4120051" cy="2745300"/>
          </a:xfrm>
          <a:prstGeom prst="rect">
            <a:avLst/>
          </a:prstGeom>
          <a:noFill/>
          <a:ln>
            <a:noFill/>
          </a:ln>
        </p:spPr>
      </p:pic>
      <p:sp>
        <p:nvSpPr>
          <p:cNvPr id="876" name="Google Shape;876;p138"/>
          <p:cNvSpPr txBox="1"/>
          <p:nvPr/>
        </p:nvSpPr>
        <p:spPr>
          <a:xfrm>
            <a:off x="5266250" y="3828500"/>
            <a:ext cx="3697800" cy="663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a:t>“</a:t>
            </a:r>
            <a:r>
              <a:rPr lang="en-US"/>
              <a:t>Orange sky” smoke event, San Francisco Bay area, </a:t>
            </a:r>
            <a:r>
              <a:rPr lang="en-US"/>
              <a:t>September 9, 2020</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1" name="Shape 881"/>
        <p:cNvGrpSpPr/>
        <p:nvPr/>
      </p:nvGrpSpPr>
      <p:grpSpPr>
        <a:xfrm>
          <a:off x="0" y="0"/>
          <a:ext cx="0" cy="0"/>
          <a:chOff x="0" y="0"/>
          <a:chExt cx="0" cy="0"/>
        </a:xfrm>
      </p:grpSpPr>
      <p:sp>
        <p:nvSpPr>
          <p:cNvPr id="882" name="Google Shape;882;p139"/>
          <p:cNvSpPr txBox="1"/>
          <p:nvPr>
            <p:ph type="title"/>
          </p:nvPr>
        </p:nvSpPr>
        <p:spPr>
          <a:xfrm>
            <a:off x="1695050" y="142750"/>
            <a:ext cx="7242600" cy="5943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99D8"/>
              </a:buClr>
              <a:buSzPts val="3200"/>
              <a:buFont typeface="Arial"/>
              <a:buNone/>
            </a:pPr>
            <a:r>
              <a:rPr lang="en-US" sz="2500">
                <a:solidFill>
                  <a:srgbClr val="006F9D"/>
                </a:solidFill>
                <a:highlight>
                  <a:schemeClr val="lt1"/>
                </a:highlight>
                <a:latin typeface="Libre Franklin"/>
                <a:ea typeface="Libre Franklin"/>
                <a:cs typeface="Libre Franklin"/>
                <a:sym typeface="Libre Franklin"/>
              </a:rPr>
              <a:t>NOAA HRRR-Smoke </a:t>
            </a:r>
            <a:r>
              <a:rPr lang="en-US" sz="2500">
                <a:solidFill>
                  <a:srgbClr val="006F9D"/>
                </a:solidFill>
                <a:highlight>
                  <a:schemeClr val="lt1"/>
                </a:highlight>
                <a:latin typeface="Libre Franklin"/>
                <a:ea typeface="Libre Franklin"/>
                <a:cs typeface="Libre Franklin"/>
                <a:sym typeface="Libre Franklin"/>
              </a:rPr>
              <a:t>Nowcasting/Forecasting</a:t>
            </a:r>
            <a:endParaRPr sz="2500">
              <a:solidFill>
                <a:srgbClr val="006F9D"/>
              </a:solidFill>
              <a:highlight>
                <a:schemeClr val="lt1"/>
              </a:highlight>
              <a:latin typeface="Libre Franklin"/>
              <a:ea typeface="Libre Franklin"/>
              <a:cs typeface="Libre Franklin"/>
              <a:sym typeface="Libre Franklin"/>
            </a:endParaRPr>
          </a:p>
        </p:txBody>
      </p:sp>
      <p:sp>
        <p:nvSpPr>
          <p:cNvPr id="883" name="Google Shape;883;p139"/>
          <p:cNvSpPr txBox="1"/>
          <p:nvPr/>
        </p:nvSpPr>
        <p:spPr>
          <a:xfrm>
            <a:off x="482150" y="802100"/>
            <a:ext cx="4199400" cy="38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t>SPG worked with NOAA/NWS and NOAA Research G</a:t>
            </a:r>
            <a:r>
              <a:rPr b="1" lang="en-US" sz="1600"/>
              <a:t>lobal</a:t>
            </a:r>
            <a:r>
              <a:rPr b="1" lang="en-US" sz="1600"/>
              <a:t> Systems Lab</a:t>
            </a:r>
            <a:r>
              <a:rPr lang="en-US" sz="1600"/>
              <a:t> to develop and test a</a:t>
            </a:r>
            <a:r>
              <a:rPr lang="en-US" sz="1600"/>
              <a:t> HRRR-Smoke Model in which smoke and weather are fully interactive</a:t>
            </a:r>
            <a:endParaRPr sz="1600"/>
          </a:p>
          <a:p>
            <a:pPr indent="0" lvl="0" marL="0" rtl="0" algn="l">
              <a:spcBef>
                <a:spcPts val="0"/>
              </a:spcBef>
              <a:spcAft>
                <a:spcPts val="0"/>
              </a:spcAft>
              <a:buNone/>
            </a:pPr>
            <a:r>
              <a:t/>
            </a:r>
            <a:endParaRPr sz="1600"/>
          </a:p>
          <a:p>
            <a:pPr indent="-330200" lvl="0" marL="457200" rtl="0" algn="l">
              <a:spcBef>
                <a:spcPts val="0"/>
              </a:spcBef>
              <a:spcAft>
                <a:spcPts val="0"/>
              </a:spcAft>
              <a:buSzPts val="1600"/>
              <a:buChar char="●"/>
            </a:pPr>
            <a:r>
              <a:rPr b="1" lang="en-US" sz="1600"/>
              <a:t>HRRR Smoke is a combo of HRRR model upgraded with aerosols and  improved Fire Radiative Power (FRP) capability from JPSS VIIRS </a:t>
            </a:r>
            <a:endParaRPr b="1" sz="1600"/>
          </a:p>
          <a:p>
            <a:pPr indent="-330200" lvl="0" marL="457200" rtl="0" algn="l">
              <a:spcBef>
                <a:spcPts val="0"/>
              </a:spcBef>
              <a:spcAft>
                <a:spcPts val="0"/>
              </a:spcAft>
              <a:buSzPts val="1600"/>
              <a:buChar char="●"/>
            </a:pPr>
            <a:r>
              <a:rPr lang="en-US" sz="1600"/>
              <a:t>Uses high resolution satellite obs of fires (location &amp; intensity)</a:t>
            </a:r>
            <a:endParaRPr sz="1600"/>
          </a:p>
          <a:p>
            <a:pPr indent="-336550" lvl="0" marL="457200" rtl="0" algn="l">
              <a:spcBef>
                <a:spcPts val="0"/>
              </a:spcBef>
              <a:spcAft>
                <a:spcPts val="0"/>
              </a:spcAft>
              <a:buSzPts val="1700"/>
              <a:buChar char="●"/>
            </a:pPr>
            <a:r>
              <a:rPr b="1" lang="en-US" sz="1700"/>
              <a:t>WFO and Public acceptance very high </a:t>
            </a:r>
            <a:r>
              <a:rPr lang="en-US" sz="1700"/>
              <a:t>- animations </a:t>
            </a:r>
            <a:r>
              <a:rPr lang="en-US" sz="1600"/>
              <a:t>are a huge selling point!</a:t>
            </a:r>
            <a:endParaRPr sz="1600"/>
          </a:p>
        </p:txBody>
      </p:sp>
      <p:grpSp>
        <p:nvGrpSpPr>
          <p:cNvPr id="884" name="Google Shape;884;p139"/>
          <p:cNvGrpSpPr/>
          <p:nvPr/>
        </p:nvGrpSpPr>
        <p:grpSpPr>
          <a:xfrm>
            <a:off x="4681547" y="1354811"/>
            <a:ext cx="4365498" cy="2297054"/>
            <a:chOff x="633347" y="2110148"/>
            <a:chExt cx="4365498" cy="3062739"/>
          </a:xfrm>
        </p:grpSpPr>
        <p:pic>
          <p:nvPicPr>
            <p:cNvPr id="885" name="Google Shape;885;p139"/>
            <p:cNvPicPr preferRelativeResize="0"/>
            <p:nvPr/>
          </p:nvPicPr>
          <p:blipFill rotWithShape="1">
            <a:blip r:embed="rId3">
              <a:alphaModFix/>
            </a:blip>
            <a:srcRect b="0" l="0" r="0" t="0"/>
            <a:stretch/>
          </p:blipFill>
          <p:spPr>
            <a:xfrm>
              <a:off x="633347" y="2110148"/>
              <a:ext cx="4365498" cy="3062739"/>
            </a:xfrm>
            <a:prstGeom prst="rect">
              <a:avLst/>
            </a:prstGeom>
            <a:noFill/>
            <a:ln>
              <a:noFill/>
            </a:ln>
          </p:spPr>
        </p:pic>
        <p:sp>
          <p:nvSpPr>
            <p:cNvPr id="886" name="Google Shape;886;p139"/>
            <p:cNvSpPr txBox="1"/>
            <p:nvPr/>
          </p:nvSpPr>
          <p:spPr>
            <a:xfrm>
              <a:off x="3352550" y="4800595"/>
              <a:ext cx="1556100" cy="346500"/>
            </a:xfrm>
            <a:prstGeom prst="rect">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t>HRRR-Smoke Forecast</a:t>
              </a:r>
              <a:endParaRPr sz="1000"/>
            </a:p>
          </p:txBody>
        </p:sp>
      </p:grpSp>
      <p:sp>
        <p:nvSpPr>
          <p:cNvPr id="887" name="Google Shape;887;p139"/>
          <p:cNvSpPr txBox="1"/>
          <p:nvPr/>
        </p:nvSpPr>
        <p:spPr>
          <a:xfrm>
            <a:off x="5695625" y="908400"/>
            <a:ext cx="3023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t>3</a:t>
            </a:r>
            <a:r>
              <a:rPr lang="en-US" sz="1700"/>
              <a:t>6 hour 3km animations </a:t>
            </a:r>
            <a:endParaRPr/>
          </a:p>
        </p:txBody>
      </p:sp>
      <p:sp>
        <p:nvSpPr>
          <p:cNvPr id="888" name="Google Shape;888;p139"/>
          <p:cNvSpPr txBox="1"/>
          <p:nvPr/>
        </p:nvSpPr>
        <p:spPr>
          <a:xfrm>
            <a:off x="4738250" y="3820925"/>
            <a:ext cx="4199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t>https://rapidrefresh.noaa.gov/hrrr/HRRRsmoke</a:t>
            </a:r>
            <a:endParaRPr sz="12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140"/>
          <p:cNvSpPr txBox="1"/>
          <p:nvPr/>
        </p:nvSpPr>
        <p:spPr>
          <a:xfrm>
            <a:off x="433025" y="4093500"/>
            <a:ext cx="1728000" cy="4155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500" u="none" cap="none" strike="noStrike">
                <a:solidFill>
                  <a:srgbClr val="980000"/>
                </a:solidFill>
                <a:latin typeface="Arial"/>
                <a:ea typeface="Arial"/>
                <a:cs typeface="Arial"/>
                <a:sym typeface="Arial"/>
              </a:rPr>
              <a:t>21z 15 July 2021</a:t>
            </a:r>
            <a:r>
              <a:rPr b="0" i="0" lang="en-US" sz="1100" u="none" cap="none" strike="noStrike">
                <a:solidFill>
                  <a:srgbClr val="980000"/>
                </a:solidFill>
                <a:latin typeface="Arial"/>
                <a:ea typeface="Arial"/>
                <a:cs typeface="Arial"/>
                <a:sym typeface="Arial"/>
              </a:rPr>
              <a:t> </a:t>
            </a:r>
            <a:endParaRPr b="0" i="0" sz="1100" u="none" cap="none" strike="noStrike">
              <a:solidFill>
                <a:srgbClr val="980000"/>
              </a:solidFill>
              <a:latin typeface="Arial"/>
              <a:ea typeface="Arial"/>
              <a:cs typeface="Arial"/>
              <a:sym typeface="Arial"/>
            </a:endParaRPr>
          </a:p>
        </p:txBody>
      </p:sp>
      <p:pic>
        <p:nvPicPr>
          <p:cNvPr id="894" name="Google Shape;894;p140"/>
          <p:cNvPicPr preferRelativeResize="0"/>
          <p:nvPr/>
        </p:nvPicPr>
        <p:blipFill rotWithShape="1">
          <a:blip r:embed="rId3">
            <a:alphaModFix/>
          </a:blip>
          <a:srcRect b="0" l="0" r="0" t="0"/>
          <a:stretch/>
        </p:blipFill>
        <p:spPr>
          <a:xfrm>
            <a:off x="2083950" y="2505812"/>
            <a:ext cx="3051668" cy="2505811"/>
          </a:xfrm>
          <a:prstGeom prst="rect">
            <a:avLst/>
          </a:prstGeom>
          <a:noFill/>
          <a:ln>
            <a:noFill/>
          </a:ln>
        </p:spPr>
      </p:pic>
      <p:pic>
        <p:nvPicPr>
          <p:cNvPr id="895" name="Google Shape;895;p140"/>
          <p:cNvPicPr preferRelativeResize="0"/>
          <p:nvPr/>
        </p:nvPicPr>
        <p:blipFill rotWithShape="1">
          <a:blip r:embed="rId4">
            <a:alphaModFix/>
          </a:blip>
          <a:srcRect b="0" l="0" r="0" t="0"/>
          <a:stretch/>
        </p:blipFill>
        <p:spPr>
          <a:xfrm>
            <a:off x="5315986" y="2505812"/>
            <a:ext cx="3051663" cy="2505807"/>
          </a:xfrm>
          <a:prstGeom prst="rect">
            <a:avLst/>
          </a:prstGeom>
          <a:noFill/>
          <a:ln>
            <a:noFill/>
          </a:ln>
        </p:spPr>
      </p:pic>
      <p:pic>
        <p:nvPicPr>
          <p:cNvPr id="896" name="Google Shape;896;p140"/>
          <p:cNvPicPr preferRelativeResize="0"/>
          <p:nvPr/>
        </p:nvPicPr>
        <p:blipFill rotWithShape="1">
          <a:blip r:embed="rId5">
            <a:alphaModFix/>
          </a:blip>
          <a:srcRect b="0" l="0" r="0" t="0"/>
          <a:stretch/>
        </p:blipFill>
        <p:spPr>
          <a:xfrm>
            <a:off x="5282425" y="0"/>
            <a:ext cx="3051663" cy="2505807"/>
          </a:xfrm>
          <a:prstGeom prst="rect">
            <a:avLst/>
          </a:prstGeom>
          <a:noFill/>
          <a:ln>
            <a:noFill/>
          </a:ln>
        </p:spPr>
      </p:pic>
      <p:pic>
        <p:nvPicPr>
          <p:cNvPr id="897" name="Google Shape;897;p140"/>
          <p:cNvPicPr preferRelativeResize="0"/>
          <p:nvPr/>
        </p:nvPicPr>
        <p:blipFill rotWithShape="1">
          <a:blip r:embed="rId6">
            <a:alphaModFix/>
          </a:blip>
          <a:srcRect b="0" l="0" r="0" t="0"/>
          <a:stretch/>
        </p:blipFill>
        <p:spPr>
          <a:xfrm>
            <a:off x="2083950" y="0"/>
            <a:ext cx="3051674" cy="2505801"/>
          </a:xfrm>
          <a:prstGeom prst="rect">
            <a:avLst/>
          </a:prstGeom>
          <a:noFill/>
          <a:ln>
            <a:noFill/>
          </a:ln>
        </p:spPr>
      </p:pic>
      <p:sp>
        <p:nvSpPr>
          <p:cNvPr id="898" name="Google Shape;898;p140"/>
          <p:cNvSpPr txBox="1"/>
          <p:nvPr/>
        </p:nvSpPr>
        <p:spPr>
          <a:xfrm>
            <a:off x="433025" y="488688"/>
            <a:ext cx="22776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60A8"/>
                </a:solidFill>
                <a:latin typeface="Arial"/>
                <a:ea typeface="Arial"/>
                <a:cs typeface="Arial"/>
                <a:sym typeface="Arial"/>
              </a:rPr>
              <a:t>MRMS </a:t>
            </a:r>
            <a:endParaRPr b="1" i="0" sz="1800" u="none" cap="none" strike="noStrike">
              <a:solidFill>
                <a:srgbClr val="0060A8"/>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60A8"/>
                </a:solidFill>
                <a:latin typeface="Arial"/>
                <a:ea typeface="Arial"/>
                <a:cs typeface="Arial"/>
                <a:sym typeface="Arial"/>
              </a:rPr>
              <a:t>1h QPE</a:t>
            </a:r>
            <a:endParaRPr b="1" i="0" sz="1800" u="none" cap="none" strike="noStrike">
              <a:solidFill>
                <a:srgbClr val="0060A8"/>
              </a:solidFill>
              <a:latin typeface="Arial"/>
              <a:ea typeface="Arial"/>
              <a:cs typeface="Arial"/>
              <a:sym typeface="Arial"/>
            </a:endParaRPr>
          </a:p>
        </p:txBody>
      </p:sp>
      <p:sp>
        <p:nvSpPr>
          <p:cNvPr id="899" name="Google Shape;899;p140"/>
          <p:cNvSpPr txBox="1"/>
          <p:nvPr/>
        </p:nvSpPr>
        <p:spPr>
          <a:xfrm>
            <a:off x="433013" y="2872363"/>
            <a:ext cx="22776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60A8"/>
                </a:solidFill>
                <a:latin typeface="Arial"/>
                <a:ea typeface="Arial"/>
                <a:cs typeface="Arial"/>
                <a:sym typeface="Arial"/>
              </a:rPr>
              <a:t>LAM </a:t>
            </a:r>
            <a:endParaRPr b="1" i="0" sz="1800" u="none" cap="none" strike="noStrike">
              <a:solidFill>
                <a:srgbClr val="0060A8"/>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60A8"/>
                </a:solidFill>
                <a:latin typeface="Arial"/>
                <a:ea typeface="Arial"/>
                <a:cs typeface="Arial"/>
                <a:sym typeface="Arial"/>
              </a:rPr>
              <a:t>1h QPF</a:t>
            </a:r>
            <a:endParaRPr b="1" i="0" sz="1800" u="none" cap="none" strike="noStrike">
              <a:solidFill>
                <a:srgbClr val="0060A8"/>
              </a:solidFill>
              <a:latin typeface="Arial"/>
              <a:ea typeface="Arial"/>
              <a:cs typeface="Arial"/>
              <a:sym typeface="Arial"/>
            </a:endParaRPr>
          </a:p>
        </p:txBody>
      </p:sp>
      <p:sp>
        <p:nvSpPr>
          <p:cNvPr id="900" name="Google Shape;900;p140"/>
          <p:cNvSpPr txBox="1"/>
          <p:nvPr/>
        </p:nvSpPr>
        <p:spPr>
          <a:xfrm>
            <a:off x="7484850" y="2872363"/>
            <a:ext cx="22776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60A8"/>
                </a:solidFill>
                <a:latin typeface="Arial"/>
                <a:ea typeface="Arial"/>
                <a:cs typeface="Arial"/>
                <a:sym typeface="Arial"/>
              </a:rPr>
              <a:t>RRFS1 </a:t>
            </a:r>
            <a:endParaRPr b="1" i="0" sz="1800" u="none" cap="none" strike="noStrike">
              <a:solidFill>
                <a:srgbClr val="0060A8"/>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60A8"/>
                </a:solidFill>
                <a:latin typeface="Arial"/>
                <a:ea typeface="Arial"/>
                <a:cs typeface="Arial"/>
                <a:sym typeface="Arial"/>
              </a:rPr>
              <a:t>1h QPF</a:t>
            </a:r>
            <a:endParaRPr b="1" i="0" sz="1800" u="none" cap="none" strike="noStrike">
              <a:solidFill>
                <a:srgbClr val="0060A8"/>
              </a:solidFill>
              <a:latin typeface="Arial"/>
              <a:ea typeface="Arial"/>
              <a:cs typeface="Arial"/>
              <a:sym typeface="Arial"/>
            </a:endParaRPr>
          </a:p>
        </p:txBody>
      </p:sp>
      <p:sp>
        <p:nvSpPr>
          <p:cNvPr id="901" name="Google Shape;901;p140"/>
          <p:cNvSpPr txBox="1"/>
          <p:nvPr/>
        </p:nvSpPr>
        <p:spPr>
          <a:xfrm>
            <a:off x="7383100" y="883438"/>
            <a:ext cx="22776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60A8"/>
                </a:solidFill>
                <a:latin typeface="Arial"/>
                <a:ea typeface="Arial"/>
                <a:cs typeface="Arial"/>
                <a:sym typeface="Arial"/>
              </a:rPr>
              <a:t>HRRR </a:t>
            </a:r>
            <a:endParaRPr b="1" i="0" sz="1800" u="none" cap="none" strike="noStrike">
              <a:solidFill>
                <a:srgbClr val="0060A8"/>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60A8"/>
                </a:solidFill>
                <a:latin typeface="Arial"/>
                <a:ea typeface="Arial"/>
                <a:cs typeface="Arial"/>
                <a:sym typeface="Arial"/>
              </a:rPr>
              <a:t>1h QPF</a:t>
            </a:r>
            <a:endParaRPr b="1" i="0" sz="1800" u="none" cap="none" strike="noStrike">
              <a:solidFill>
                <a:srgbClr val="0060A8"/>
              </a:solidFill>
              <a:latin typeface="Arial"/>
              <a:ea typeface="Arial"/>
              <a:cs typeface="Arial"/>
              <a:sym typeface="Arial"/>
            </a:endParaRPr>
          </a:p>
        </p:txBody>
      </p:sp>
      <p:sp>
        <p:nvSpPr>
          <p:cNvPr id="902" name="Google Shape;902;p140"/>
          <p:cNvSpPr txBox="1"/>
          <p:nvPr/>
        </p:nvSpPr>
        <p:spPr>
          <a:xfrm>
            <a:off x="1258800" y="3609575"/>
            <a:ext cx="644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6.01</a:t>
            </a:r>
            <a:r>
              <a:rPr lang="en-US"/>
              <a:t>”</a:t>
            </a:r>
            <a:endParaRPr b="0" i="0" sz="1400" u="none" cap="none" strike="noStrike">
              <a:solidFill>
                <a:srgbClr val="000000"/>
              </a:solidFill>
              <a:latin typeface="Arial"/>
              <a:ea typeface="Arial"/>
              <a:cs typeface="Arial"/>
              <a:sym typeface="Arial"/>
            </a:endParaRPr>
          </a:p>
        </p:txBody>
      </p:sp>
      <p:sp>
        <p:nvSpPr>
          <p:cNvPr id="903" name="Google Shape;903;p140"/>
          <p:cNvSpPr txBox="1"/>
          <p:nvPr/>
        </p:nvSpPr>
        <p:spPr>
          <a:xfrm>
            <a:off x="8367650" y="3558600"/>
            <a:ext cx="644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9.14</a:t>
            </a:r>
            <a:r>
              <a:rPr lang="en-US"/>
              <a:t>”</a:t>
            </a:r>
            <a:endParaRPr b="0" i="0" sz="1400" u="none" cap="none" strike="noStrike">
              <a:solidFill>
                <a:srgbClr val="000000"/>
              </a:solidFill>
              <a:latin typeface="Arial"/>
              <a:ea typeface="Arial"/>
              <a:cs typeface="Arial"/>
              <a:sym typeface="Arial"/>
            </a:endParaRPr>
          </a:p>
        </p:txBody>
      </p:sp>
      <p:cxnSp>
        <p:nvCxnSpPr>
          <p:cNvPr id="904" name="Google Shape;904;p140"/>
          <p:cNvCxnSpPr>
            <a:stCxn id="903" idx="1"/>
          </p:cNvCxnSpPr>
          <p:nvPr/>
        </p:nvCxnSpPr>
        <p:spPr>
          <a:xfrm flipH="1">
            <a:off x="7267550" y="3758700"/>
            <a:ext cx="1100100" cy="187500"/>
          </a:xfrm>
          <a:prstGeom prst="straightConnector1">
            <a:avLst/>
          </a:prstGeom>
          <a:noFill/>
          <a:ln cap="flat" cmpd="sng" w="9525">
            <a:solidFill>
              <a:schemeClr val="dk2"/>
            </a:solidFill>
            <a:prstDash val="solid"/>
            <a:round/>
            <a:headEnd len="sm" w="sm" type="none"/>
            <a:tailEnd len="med" w="med" type="triangle"/>
          </a:ln>
        </p:spPr>
      </p:cxnSp>
      <p:cxnSp>
        <p:nvCxnSpPr>
          <p:cNvPr id="905" name="Google Shape;905;p140"/>
          <p:cNvCxnSpPr/>
          <p:nvPr/>
        </p:nvCxnSpPr>
        <p:spPr>
          <a:xfrm flipH="1" rot="10800000">
            <a:off x="1747500" y="3257200"/>
            <a:ext cx="2259300" cy="504600"/>
          </a:xfrm>
          <a:prstGeom prst="straightConnector1">
            <a:avLst/>
          </a:prstGeom>
          <a:noFill/>
          <a:ln cap="flat" cmpd="sng" w="9525">
            <a:solidFill>
              <a:schemeClr val="dk2"/>
            </a:solidFill>
            <a:prstDash val="solid"/>
            <a:round/>
            <a:headEnd len="sm" w="sm" type="none"/>
            <a:tailEnd len="med" w="med" type="triangle"/>
          </a:ln>
        </p:spPr>
      </p:cxnSp>
      <p:pic>
        <p:nvPicPr>
          <p:cNvPr id="906" name="Google Shape;906;p140"/>
          <p:cNvPicPr preferRelativeResize="0"/>
          <p:nvPr/>
        </p:nvPicPr>
        <p:blipFill rotWithShape="1">
          <a:blip r:embed="rId7">
            <a:alphaModFix/>
          </a:blip>
          <a:srcRect b="0" l="0" r="0" t="0"/>
          <a:stretch/>
        </p:blipFill>
        <p:spPr>
          <a:xfrm>
            <a:off x="1747500" y="4638900"/>
            <a:ext cx="6901625" cy="504600"/>
          </a:xfrm>
          <a:prstGeom prst="rect">
            <a:avLst/>
          </a:prstGeom>
          <a:noFill/>
          <a:ln>
            <a:noFill/>
          </a:ln>
        </p:spPr>
      </p:pic>
      <p:sp>
        <p:nvSpPr>
          <p:cNvPr id="907" name="Google Shape;907;p140"/>
          <p:cNvSpPr txBox="1"/>
          <p:nvPr/>
        </p:nvSpPr>
        <p:spPr>
          <a:xfrm>
            <a:off x="433025" y="1457300"/>
            <a:ext cx="16317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Popcorn observed, but not &gt;5”/hr</a:t>
            </a:r>
            <a:endParaRPr b="1" i="0" sz="1800" u="none" cap="none" strike="noStrike">
              <a:solidFill>
                <a:srgbClr val="000000"/>
              </a:solidFill>
              <a:latin typeface="Arial"/>
              <a:ea typeface="Arial"/>
              <a:cs typeface="Arial"/>
              <a:sym typeface="Arial"/>
            </a:endParaRPr>
          </a:p>
        </p:txBody>
      </p:sp>
      <p:sp>
        <p:nvSpPr>
          <p:cNvPr id="908" name="Google Shape;908;p140"/>
          <p:cNvSpPr txBox="1"/>
          <p:nvPr/>
        </p:nvSpPr>
        <p:spPr>
          <a:xfrm>
            <a:off x="5186725" y="-50100"/>
            <a:ext cx="3957300" cy="954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2500">
                <a:solidFill>
                  <a:schemeClr val="dk2"/>
                </a:solidFill>
              </a:rPr>
              <a:t>HMT eval of storms in the RRFSp#</a:t>
            </a:r>
            <a:endParaRPr b="1" sz="2500">
              <a:solidFill>
                <a:schemeClr val="dk2"/>
              </a:solidFill>
            </a:endParaRPr>
          </a:p>
        </p:txBody>
      </p:sp>
      <p:sp>
        <p:nvSpPr>
          <p:cNvPr id="909" name="Google Shape;909;p140"/>
          <p:cNvSpPr txBox="1"/>
          <p:nvPr/>
        </p:nvSpPr>
        <p:spPr>
          <a:xfrm>
            <a:off x="6023225" y="4872900"/>
            <a:ext cx="2625900" cy="1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latin typeface="Calibri"/>
                <a:ea typeface="Calibri"/>
                <a:cs typeface="Calibri"/>
                <a:sym typeface="Calibri"/>
              </a:rPr>
              <a:t>Thanks to S.Trojniak, AMS 2023 presentation</a:t>
            </a:r>
            <a:endParaRPr sz="1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pic>
        <p:nvPicPr>
          <p:cNvPr id="914" name="Google Shape;914;p141"/>
          <p:cNvPicPr preferRelativeResize="0"/>
          <p:nvPr/>
        </p:nvPicPr>
        <p:blipFill rotWithShape="1">
          <a:blip r:embed="rId3">
            <a:alphaModFix/>
          </a:blip>
          <a:srcRect b="0" l="0" r="0" t="0"/>
          <a:stretch/>
        </p:blipFill>
        <p:spPr>
          <a:xfrm>
            <a:off x="5266299" y="1378175"/>
            <a:ext cx="3953900" cy="2401937"/>
          </a:xfrm>
          <a:prstGeom prst="rect">
            <a:avLst/>
          </a:prstGeom>
          <a:noFill/>
          <a:ln>
            <a:noFill/>
          </a:ln>
        </p:spPr>
      </p:pic>
      <p:sp>
        <p:nvSpPr>
          <p:cNvPr id="915" name="Google Shape;915;p141"/>
          <p:cNvSpPr txBox="1"/>
          <p:nvPr>
            <p:ph type="title"/>
          </p:nvPr>
        </p:nvSpPr>
        <p:spPr>
          <a:xfrm>
            <a:off x="431075" y="86875"/>
            <a:ext cx="8520600" cy="5727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3200"/>
              <a:buNone/>
            </a:pPr>
            <a:r>
              <a:rPr lang="en-US" sz="2500">
                <a:solidFill>
                  <a:srgbClr val="006F9D"/>
                </a:solidFill>
              </a:rPr>
              <a:t>Changes in UFS inspired by HMT </a:t>
            </a:r>
            <a:endParaRPr sz="2500">
              <a:solidFill>
                <a:srgbClr val="006F9D"/>
              </a:solidFill>
            </a:endParaRPr>
          </a:p>
          <a:p>
            <a:pPr indent="0" lvl="0" marL="0" rtl="0" algn="r">
              <a:lnSpc>
                <a:spcPct val="100000"/>
              </a:lnSpc>
              <a:spcBef>
                <a:spcPts val="0"/>
              </a:spcBef>
              <a:spcAft>
                <a:spcPts val="0"/>
              </a:spcAft>
              <a:buSzPts val="3200"/>
              <a:buNone/>
            </a:pPr>
            <a:r>
              <a:rPr lang="en-US" sz="2500">
                <a:solidFill>
                  <a:srgbClr val="006F9D"/>
                </a:solidFill>
              </a:rPr>
              <a:t>Flash Flood &amp; Intense Rainfall Expt</a:t>
            </a:r>
            <a:endParaRPr sz="2500">
              <a:solidFill>
                <a:srgbClr val="006F9D"/>
              </a:solidFill>
            </a:endParaRPr>
          </a:p>
        </p:txBody>
      </p:sp>
      <p:sp>
        <p:nvSpPr>
          <p:cNvPr id="916" name="Google Shape;916;p141"/>
          <p:cNvSpPr txBox="1"/>
          <p:nvPr>
            <p:ph idx="1" type="body"/>
          </p:nvPr>
        </p:nvSpPr>
        <p:spPr>
          <a:xfrm>
            <a:off x="567981" y="863550"/>
            <a:ext cx="5436900" cy="3416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640"/>
              </a:spcBef>
              <a:spcAft>
                <a:spcPts val="0"/>
              </a:spcAft>
              <a:buSzPts val="3200"/>
              <a:buNone/>
            </a:pPr>
            <a:r>
              <a:rPr lang="en-US" sz="2000"/>
              <a:t>Recommended UFS modifications to alleviate the precip rates:</a:t>
            </a:r>
            <a:endParaRPr sz="2000"/>
          </a:p>
          <a:p>
            <a:pPr indent="-355600" lvl="0" marL="457200" rtl="0" algn="l">
              <a:lnSpc>
                <a:spcPct val="100000"/>
              </a:lnSpc>
              <a:spcBef>
                <a:spcPts val="640"/>
              </a:spcBef>
              <a:spcAft>
                <a:spcPts val="0"/>
              </a:spcAft>
              <a:buSzPts val="2000"/>
              <a:buChar char="•"/>
            </a:pPr>
            <a:r>
              <a:rPr lang="en-US" sz="2000"/>
              <a:t>Microphysics adjustments</a:t>
            </a:r>
            <a:endParaRPr sz="2000"/>
          </a:p>
          <a:p>
            <a:pPr indent="-355600" lvl="0" marL="457200" rtl="0" algn="l">
              <a:lnSpc>
                <a:spcPct val="100000"/>
              </a:lnSpc>
              <a:spcBef>
                <a:spcPts val="0"/>
              </a:spcBef>
              <a:spcAft>
                <a:spcPts val="0"/>
              </a:spcAft>
              <a:buSzPts val="2000"/>
              <a:buChar char="•"/>
            </a:pPr>
            <a:r>
              <a:rPr lang="en-US" sz="2000"/>
              <a:t>Divergence damping nord2 -&gt; nord3 (ramifications on MCSs?)</a:t>
            </a:r>
            <a:endParaRPr sz="2000"/>
          </a:p>
          <a:p>
            <a:pPr indent="-355600" lvl="0" marL="457200" rtl="0" algn="l">
              <a:lnSpc>
                <a:spcPct val="100000"/>
              </a:lnSpc>
              <a:spcBef>
                <a:spcPts val="0"/>
              </a:spcBef>
              <a:spcAft>
                <a:spcPts val="0"/>
              </a:spcAft>
              <a:buSzPts val="2000"/>
              <a:buChar char="•"/>
            </a:pPr>
            <a:r>
              <a:rPr lang="en-US" sz="2000"/>
              <a:t>Energy conservation</a:t>
            </a:r>
            <a:endParaRPr sz="2000"/>
          </a:p>
          <a:p>
            <a:pPr indent="0" lvl="0" marL="0" rtl="0" algn="l">
              <a:lnSpc>
                <a:spcPct val="100000"/>
              </a:lnSpc>
              <a:spcBef>
                <a:spcPts val="640"/>
              </a:spcBef>
              <a:spcAft>
                <a:spcPts val="0"/>
              </a:spcAft>
              <a:buSzPts val="3200"/>
              <a:buNone/>
            </a:pPr>
            <a:r>
              <a:rPr lang="en-US" sz="2000"/>
              <a:t>We requested to add hourly max precip rate to understand this further</a:t>
            </a:r>
            <a:endParaRPr sz="2000"/>
          </a:p>
          <a:p>
            <a:pPr indent="0" lvl="0" marL="0" rtl="0" algn="l">
              <a:lnSpc>
                <a:spcPct val="100000"/>
              </a:lnSpc>
              <a:spcBef>
                <a:spcPts val="640"/>
              </a:spcBef>
              <a:spcAft>
                <a:spcPts val="0"/>
              </a:spcAft>
              <a:buSzPts val="3200"/>
              <a:buNone/>
            </a:pPr>
            <a:r>
              <a:rPr lang="en-US" sz="2000"/>
              <a:t>Situation has improved (Still seeing sporadic </a:t>
            </a:r>
            <a:r>
              <a:rPr lang="en-US" sz="2000"/>
              <a:t>HM</a:t>
            </a:r>
            <a:r>
              <a:rPr lang="en-US" sz="2000"/>
              <a:t> rates up to 130”/hr)</a:t>
            </a:r>
            <a:endParaRPr sz="2000"/>
          </a:p>
          <a:p>
            <a:pPr indent="0" lvl="0" marL="0" rtl="0" algn="l">
              <a:lnSpc>
                <a:spcPct val="100000"/>
              </a:lnSpc>
              <a:spcBef>
                <a:spcPts val="640"/>
              </a:spcBef>
              <a:spcAft>
                <a:spcPts val="0"/>
              </a:spcAft>
              <a:buSzPts val="3200"/>
              <a:buNone/>
            </a:pPr>
            <a:r>
              <a:rPr lang="en-US" sz="2000"/>
              <a:t>Hourly maximum has proven to be a decent diagnostic for detection of subhourly issues.</a:t>
            </a:r>
            <a:endParaRPr sz="2000"/>
          </a:p>
          <a:p>
            <a:pPr indent="0" lvl="0" marL="0" rtl="0" algn="l">
              <a:lnSpc>
                <a:spcPct val="100000"/>
              </a:lnSpc>
              <a:spcBef>
                <a:spcPts val="640"/>
              </a:spcBef>
              <a:spcAft>
                <a:spcPts val="0"/>
              </a:spcAft>
              <a:buSzPts val="3200"/>
              <a:buNone/>
            </a:pPr>
            <a:r>
              <a:t/>
            </a:r>
            <a:endParaRPr sz="2000"/>
          </a:p>
        </p:txBody>
      </p:sp>
      <p:sp>
        <p:nvSpPr>
          <p:cNvPr id="917" name="Google Shape;917;p141"/>
          <p:cNvSpPr txBox="1"/>
          <p:nvPr/>
        </p:nvSpPr>
        <p:spPr>
          <a:xfrm>
            <a:off x="6325775" y="4527100"/>
            <a:ext cx="2625900" cy="1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latin typeface="Calibri"/>
                <a:ea typeface="Calibri"/>
                <a:cs typeface="Calibri"/>
                <a:sym typeface="Calibri"/>
              </a:rPr>
              <a:t>Thanks to J. Correia, HMT EPIC presentation</a:t>
            </a:r>
            <a:endParaRPr sz="12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142"/>
          <p:cNvSpPr txBox="1"/>
          <p:nvPr>
            <p:ph type="title"/>
          </p:nvPr>
        </p:nvSpPr>
        <p:spPr>
          <a:xfrm>
            <a:off x="647201" y="0"/>
            <a:ext cx="8391000" cy="5943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US" sz="2700">
                <a:solidFill>
                  <a:srgbClr val="0072A2"/>
                </a:solidFill>
              </a:rPr>
              <a:t>Climate TB </a:t>
            </a:r>
            <a:r>
              <a:rPr lang="en-US" sz="2700">
                <a:solidFill>
                  <a:srgbClr val="0072A2"/>
                </a:solidFill>
              </a:rPr>
              <a:t>Supporting UFS Development</a:t>
            </a:r>
            <a:endParaRPr sz="2700">
              <a:solidFill>
                <a:srgbClr val="0072A2"/>
              </a:solidFill>
            </a:endParaRPr>
          </a:p>
        </p:txBody>
      </p:sp>
      <p:sp>
        <p:nvSpPr>
          <p:cNvPr id="924" name="Google Shape;924;p142"/>
          <p:cNvSpPr txBox="1"/>
          <p:nvPr/>
        </p:nvSpPr>
        <p:spPr>
          <a:xfrm>
            <a:off x="551100" y="523625"/>
            <a:ext cx="81357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US" sz="1800">
                <a:latin typeface="Calibri"/>
                <a:ea typeface="Calibri"/>
                <a:cs typeface="Calibri"/>
                <a:sym typeface="Calibri"/>
              </a:rPr>
              <a:t>OAR/WPO f</a:t>
            </a:r>
            <a:r>
              <a:rPr lang="en-US" sz="1800">
                <a:latin typeface="Calibri"/>
                <a:ea typeface="Calibri"/>
                <a:cs typeface="Calibri"/>
                <a:sym typeface="Calibri"/>
              </a:rPr>
              <a:t>unded projects with </a:t>
            </a:r>
            <a:r>
              <a:rPr lang="en-US" sz="1800">
                <a:latin typeface="Calibri"/>
                <a:ea typeface="Calibri"/>
                <a:cs typeface="Calibri"/>
                <a:sym typeface="Calibri"/>
              </a:rPr>
              <a:t>development</a:t>
            </a:r>
            <a:r>
              <a:rPr lang="en-US" sz="1800">
                <a:latin typeface="Calibri"/>
                <a:ea typeface="Calibri"/>
                <a:cs typeface="Calibri"/>
                <a:sym typeface="Calibri"/>
              </a:rPr>
              <a:t> directly </a:t>
            </a:r>
            <a:r>
              <a:rPr lang="en-US" sz="1800">
                <a:latin typeface="Calibri"/>
                <a:ea typeface="Calibri"/>
                <a:cs typeface="Calibri"/>
                <a:sym typeface="Calibri"/>
              </a:rPr>
              <a:t>targeting</a:t>
            </a:r>
            <a:r>
              <a:rPr lang="en-US" sz="1800">
                <a:latin typeface="Calibri"/>
                <a:ea typeface="Calibri"/>
                <a:cs typeface="Calibri"/>
                <a:sym typeface="Calibri"/>
              </a:rPr>
              <a:t> UFS improvements</a:t>
            </a:r>
            <a:endParaRPr sz="1800">
              <a:latin typeface="Calibri"/>
              <a:ea typeface="Calibri"/>
              <a:cs typeface="Calibri"/>
              <a:sym typeface="Calibri"/>
            </a:endParaRPr>
          </a:p>
          <a:p>
            <a:pPr indent="-342900" lvl="0" marL="457200" marR="0" rtl="0" algn="l">
              <a:lnSpc>
                <a:spcPct val="100000"/>
              </a:lnSpc>
              <a:spcBef>
                <a:spcPts val="0"/>
              </a:spcBef>
              <a:spcAft>
                <a:spcPts val="0"/>
              </a:spcAft>
              <a:buSzPts val="1800"/>
              <a:buFont typeface="Calibri"/>
              <a:buChar char="●"/>
            </a:pPr>
            <a:r>
              <a:rPr lang="en-US" sz="1800">
                <a:latin typeface="Calibri"/>
                <a:ea typeface="Calibri"/>
                <a:cs typeface="Calibri"/>
                <a:sym typeface="Calibri"/>
              </a:rPr>
              <a:t>S</a:t>
            </a:r>
            <a:r>
              <a:rPr lang="en-US" sz="1800">
                <a:latin typeface="Calibri"/>
                <a:ea typeface="Calibri"/>
                <a:cs typeface="Calibri"/>
                <a:sym typeface="Calibri"/>
              </a:rPr>
              <a:t>wapping</a:t>
            </a:r>
            <a:r>
              <a:rPr lang="en-US" sz="1800">
                <a:latin typeface="Calibri"/>
                <a:ea typeface="Calibri"/>
                <a:cs typeface="Calibri"/>
                <a:sym typeface="Calibri"/>
              </a:rPr>
              <a:t> out physics schemes in UFS prototypes. Thompson was tested, evaluated well, and is being implemented in NCEPs GEFSv13/GFSv17 (left)</a:t>
            </a:r>
            <a:endParaRPr sz="1800">
              <a:latin typeface="Calibri"/>
              <a:ea typeface="Calibri"/>
              <a:cs typeface="Calibri"/>
              <a:sym typeface="Calibri"/>
            </a:endParaRPr>
          </a:p>
          <a:p>
            <a:pPr indent="-342900" lvl="0" marL="457200" marR="0" rtl="0" algn="l">
              <a:lnSpc>
                <a:spcPct val="100000"/>
              </a:lnSpc>
              <a:spcBef>
                <a:spcPts val="0"/>
              </a:spcBef>
              <a:spcAft>
                <a:spcPts val="0"/>
              </a:spcAft>
              <a:buSzPts val="1800"/>
              <a:buFont typeface="Calibri"/>
              <a:buChar char="●"/>
            </a:pPr>
            <a:r>
              <a:rPr lang="en-US" sz="1800">
                <a:latin typeface="Calibri"/>
                <a:ea typeface="Calibri"/>
                <a:cs typeface="Calibri"/>
                <a:sym typeface="Calibri"/>
              </a:rPr>
              <a:t>Making the prototypes into Ensembles (EP1, EP2, EP3).  Ensembling strategy worked out by CTB  is being used for GEFSv13 (right)</a:t>
            </a:r>
            <a:endParaRPr sz="1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i="0" lang="en-US" sz="1800" u="none" cap="none" strike="noStrike">
                <a:solidFill>
                  <a:srgbClr val="000000"/>
                </a:solidFill>
                <a:latin typeface="Calibri"/>
                <a:ea typeface="Calibri"/>
                <a:cs typeface="Calibri"/>
                <a:sym typeface="Calibri"/>
              </a:rPr>
              <a:t> </a:t>
            </a:r>
            <a:endParaRPr i="0" sz="1800" u="none" cap="none" strike="noStrike">
              <a:solidFill>
                <a:srgbClr val="000000"/>
              </a:solidFill>
              <a:latin typeface="Calibri"/>
              <a:ea typeface="Calibri"/>
              <a:cs typeface="Calibri"/>
              <a:sym typeface="Calibri"/>
            </a:endParaRPr>
          </a:p>
        </p:txBody>
      </p:sp>
      <p:pic>
        <p:nvPicPr>
          <p:cNvPr id="925" name="Google Shape;925;p142"/>
          <p:cNvPicPr preferRelativeResize="0"/>
          <p:nvPr/>
        </p:nvPicPr>
        <p:blipFill rotWithShape="1">
          <a:blip r:embed="rId3">
            <a:alphaModFix/>
          </a:blip>
          <a:srcRect b="0" l="0" r="0" t="0"/>
          <a:stretch/>
        </p:blipFill>
        <p:spPr>
          <a:xfrm>
            <a:off x="647201" y="2103750"/>
            <a:ext cx="3982850" cy="2647800"/>
          </a:xfrm>
          <a:prstGeom prst="rect">
            <a:avLst/>
          </a:prstGeom>
          <a:noFill/>
          <a:ln>
            <a:noFill/>
          </a:ln>
        </p:spPr>
      </p:pic>
      <p:pic>
        <p:nvPicPr>
          <p:cNvPr id="926" name="Google Shape;926;p142"/>
          <p:cNvPicPr preferRelativeResize="0"/>
          <p:nvPr/>
        </p:nvPicPr>
        <p:blipFill rotWithShape="1">
          <a:blip r:embed="rId4">
            <a:alphaModFix/>
          </a:blip>
          <a:srcRect b="0" l="0" r="0" t="0"/>
          <a:stretch/>
        </p:blipFill>
        <p:spPr>
          <a:xfrm>
            <a:off x="3253322" y="2610901"/>
            <a:ext cx="1103630" cy="793100"/>
          </a:xfrm>
          <a:prstGeom prst="rect">
            <a:avLst/>
          </a:prstGeom>
          <a:noFill/>
          <a:ln>
            <a:noFill/>
          </a:ln>
        </p:spPr>
      </p:pic>
      <p:pic>
        <p:nvPicPr>
          <p:cNvPr id="927" name="Google Shape;927;p142"/>
          <p:cNvPicPr preferRelativeResize="0"/>
          <p:nvPr/>
        </p:nvPicPr>
        <p:blipFill rotWithShape="1">
          <a:blip r:embed="rId5">
            <a:alphaModFix/>
          </a:blip>
          <a:srcRect b="0" l="9714" r="0" t="3567"/>
          <a:stretch/>
        </p:blipFill>
        <p:spPr>
          <a:xfrm>
            <a:off x="5064325" y="1983600"/>
            <a:ext cx="3763174" cy="3103125"/>
          </a:xfrm>
          <a:prstGeom prst="rect">
            <a:avLst/>
          </a:prstGeom>
          <a:noFill/>
          <a:ln>
            <a:noFill/>
          </a:ln>
        </p:spPr>
      </p:pic>
      <p:sp>
        <p:nvSpPr>
          <p:cNvPr id="928" name="Google Shape;928;p142"/>
          <p:cNvSpPr txBox="1"/>
          <p:nvPr/>
        </p:nvSpPr>
        <p:spPr>
          <a:xfrm>
            <a:off x="1668525" y="4816125"/>
            <a:ext cx="2625900" cy="1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latin typeface="Calibri"/>
                <a:ea typeface="Calibri"/>
                <a:cs typeface="Calibri"/>
                <a:sym typeface="Calibri"/>
              </a:rPr>
              <a:t>Thanks to M. Rosencranz, CTB</a:t>
            </a:r>
            <a:endParaRPr sz="12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143"/>
          <p:cNvSpPr txBox="1"/>
          <p:nvPr>
            <p:ph idx="1" type="body"/>
          </p:nvPr>
        </p:nvSpPr>
        <p:spPr>
          <a:xfrm>
            <a:off x="589750" y="891900"/>
            <a:ext cx="8357400" cy="3674400"/>
          </a:xfrm>
          <a:prstGeom prst="rect">
            <a:avLst/>
          </a:prstGeom>
          <a:noFill/>
          <a:ln>
            <a:noFill/>
          </a:ln>
        </p:spPr>
        <p:txBody>
          <a:bodyPr anchorCtr="0" anchor="t" bIns="91425" lIns="91425" spcFirstLastPara="1" rIns="91425" wrap="square" tIns="91425">
            <a:noAutofit/>
          </a:bodyPr>
          <a:lstStyle/>
          <a:p>
            <a:pPr indent="-342900" lvl="0" marL="457200" rtl="0" algn="ctr">
              <a:lnSpc>
                <a:spcPct val="100000"/>
              </a:lnSpc>
              <a:spcBef>
                <a:spcPts val="0"/>
              </a:spcBef>
              <a:spcAft>
                <a:spcPts val="0"/>
              </a:spcAft>
              <a:buSzPts val="1800"/>
              <a:buFont typeface="Libre Franklin"/>
              <a:buChar char="•"/>
            </a:pPr>
            <a:r>
              <a:rPr lang="en-US" sz="1800">
                <a:latin typeface="Libre Franklin"/>
                <a:ea typeface="Libre Franklin"/>
                <a:cs typeface="Libre Franklin"/>
                <a:sym typeface="Libre Franklin"/>
              </a:rPr>
              <a:t>A venue for coordination, collaboration, synergies &amp; </a:t>
            </a:r>
            <a:endParaRPr sz="1800">
              <a:latin typeface="Libre Franklin"/>
              <a:ea typeface="Libre Franklin"/>
              <a:cs typeface="Libre Franklin"/>
              <a:sym typeface="Libre Franklin"/>
            </a:endParaRPr>
          </a:p>
          <a:p>
            <a:pPr indent="0" lvl="0" marL="0" rtl="0" algn="ctr">
              <a:lnSpc>
                <a:spcPct val="100000"/>
              </a:lnSpc>
              <a:spcBef>
                <a:spcPts val="0"/>
              </a:spcBef>
              <a:spcAft>
                <a:spcPts val="0"/>
              </a:spcAft>
              <a:buNone/>
            </a:pPr>
            <a:r>
              <a:rPr lang="en-US" sz="1800">
                <a:latin typeface="Libre Franklin"/>
                <a:ea typeface="Libre Franklin"/>
                <a:cs typeface="Libre Franklin"/>
                <a:sym typeface="Libre Franklin"/>
              </a:rPr>
              <a:t>learning among individual TB/PGs </a:t>
            </a:r>
            <a:endParaRPr sz="1800">
              <a:latin typeface="Libre Franklin"/>
              <a:ea typeface="Libre Franklin"/>
              <a:cs typeface="Libre Franklin"/>
              <a:sym typeface="Libre Franklin"/>
            </a:endParaRPr>
          </a:p>
          <a:p>
            <a:pPr indent="-342900" lvl="0" marL="457200" rtl="0" algn="ctr">
              <a:lnSpc>
                <a:spcPct val="100000"/>
              </a:lnSpc>
              <a:spcBef>
                <a:spcPts val="0"/>
              </a:spcBef>
              <a:spcAft>
                <a:spcPts val="0"/>
              </a:spcAft>
              <a:buSzPts val="1800"/>
              <a:buFont typeface="Libre Franklin"/>
              <a:buChar char="•"/>
            </a:pPr>
            <a:r>
              <a:rPr lang="en-US" sz="1800">
                <a:latin typeface="Libre Franklin"/>
                <a:ea typeface="Libre Franklin"/>
                <a:cs typeface="Libre Franklin"/>
                <a:sym typeface="Libre Franklin"/>
              </a:rPr>
              <a:t>Identify opportunities for collaboration</a:t>
            </a:r>
            <a:endParaRPr sz="1800">
              <a:latin typeface="Libre Franklin"/>
              <a:ea typeface="Libre Franklin"/>
              <a:cs typeface="Libre Franklin"/>
              <a:sym typeface="Libre Franklin"/>
            </a:endParaRPr>
          </a:p>
          <a:p>
            <a:pPr indent="-342900" lvl="0" marL="457200" rtl="0" algn="ctr">
              <a:lnSpc>
                <a:spcPct val="100000"/>
              </a:lnSpc>
              <a:spcBef>
                <a:spcPts val="0"/>
              </a:spcBef>
              <a:spcAft>
                <a:spcPts val="0"/>
              </a:spcAft>
              <a:buSzPts val="1800"/>
              <a:buFont typeface="Libre Franklin"/>
              <a:buChar char="•"/>
            </a:pPr>
            <a:r>
              <a:rPr lang="en-US" sz="1800">
                <a:latin typeface="Libre Franklin"/>
                <a:ea typeface="Libre Franklin"/>
                <a:cs typeface="Libre Franklin"/>
                <a:sym typeface="Libre Franklin"/>
              </a:rPr>
              <a:t>Network for addressing common issues and opportunities</a:t>
            </a:r>
            <a:endParaRPr sz="1800">
              <a:latin typeface="Libre Franklin"/>
              <a:ea typeface="Libre Franklin"/>
              <a:cs typeface="Libre Franklin"/>
              <a:sym typeface="Libre Franklin"/>
            </a:endParaRPr>
          </a:p>
          <a:p>
            <a:pPr indent="-342900" lvl="0" marL="457200" rtl="0" algn="ctr">
              <a:lnSpc>
                <a:spcPct val="100000"/>
              </a:lnSpc>
              <a:spcBef>
                <a:spcPts val="0"/>
              </a:spcBef>
              <a:spcAft>
                <a:spcPts val="0"/>
              </a:spcAft>
              <a:buSzPts val="1800"/>
              <a:buFont typeface="Libre Franklin"/>
              <a:buChar char="•"/>
            </a:pPr>
            <a:r>
              <a:rPr lang="en-US" sz="1800">
                <a:latin typeface="Libre Franklin"/>
                <a:ea typeface="Libre Franklin"/>
                <a:cs typeface="Libre Franklin"/>
                <a:sym typeface="Libre Franklin"/>
              </a:rPr>
              <a:t>Annual &amp; monthly meetings</a:t>
            </a:r>
            <a:endParaRPr sz="1800">
              <a:latin typeface="Libre Franklin"/>
              <a:ea typeface="Libre Franklin"/>
              <a:cs typeface="Libre Franklin"/>
              <a:sym typeface="Libre Franklin"/>
            </a:endParaRPr>
          </a:p>
          <a:p>
            <a:pPr indent="-342900" lvl="0" marL="457200" rtl="0" algn="ctr">
              <a:lnSpc>
                <a:spcPct val="100000"/>
              </a:lnSpc>
              <a:spcBef>
                <a:spcPts val="0"/>
              </a:spcBef>
              <a:spcAft>
                <a:spcPts val="0"/>
              </a:spcAft>
              <a:buSzPts val="1800"/>
              <a:buFont typeface="Libre Franklin"/>
              <a:buChar char="•"/>
            </a:pPr>
            <a:r>
              <a:rPr lang="en-US" sz="1800">
                <a:latin typeface="Libre Franklin"/>
                <a:ea typeface="Libre Franklin"/>
                <a:cs typeface="Libre Franklin"/>
                <a:sym typeface="Libre Franklin"/>
              </a:rPr>
              <a:t>Subcommittee of the NOAA Line Office Transition </a:t>
            </a:r>
            <a:endParaRPr sz="1800">
              <a:latin typeface="Libre Franklin"/>
              <a:ea typeface="Libre Franklin"/>
              <a:cs typeface="Libre Franklin"/>
              <a:sym typeface="Libre Franklin"/>
            </a:endParaRPr>
          </a:p>
          <a:p>
            <a:pPr indent="0" lvl="0" marL="0" rtl="0" algn="ctr">
              <a:lnSpc>
                <a:spcPct val="100000"/>
              </a:lnSpc>
              <a:spcBef>
                <a:spcPts val="0"/>
              </a:spcBef>
              <a:spcAft>
                <a:spcPts val="0"/>
              </a:spcAft>
              <a:buNone/>
            </a:pPr>
            <a:r>
              <a:rPr lang="en-US" sz="1800">
                <a:latin typeface="Libre Franklin"/>
                <a:ea typeface="Libre Franklin"/>
                <a:cs typeface="Libre Franklin"/>
                <a:sym typeface="Libre Franklin"/>
              </a:rPr>
              <a:t>Manager Committee (LOTMC)</a:t>
            </a:r>
            <a:endParaRPr sz="1800">
              <a:latin typeface="Libre Franklin"/>
              <a:ea typeface="Libre Franklin"/>
              <a:cs typeface="Libre Franklin"/>
              <a:sym typeface="Libre Franklin"/>
            </a:endParaRPr>
          </a:p>
          <a:p>
            <a:pPr indent="0" lvl="0" marL="0" rtl="0" algn="ctr">
              <a:lnSpc>
                <a:spcPct val="100000"/>
              </a:lnSpc>
              <a:spcBef>
                <a:spcPts val="0"/>
              </a:spcBef>
              <a:spcAft>
                <a:spcPts val="0"/>
              </a:spcAft>
              <a:buNone/>
            </a:pPr>
            <a:r>
              <a:t/>
            </a:r>
            <a:endParaRPr sz="1800">
              <a:latin typeface="Libre Franklin"/>
              <a:ea typeface="Libre Franklin"/>
              <a:cs typeface="Libre Franklin"/>
              <a:sym typeface="Libre Franklin"/>
            </a:endParaRPr>
          </a:p>
          <a:p>
            <a:pPr indent="0" lvl="0" marL="0" rtl="0" algn="ctr">
              <a:lnSpc>
                <a:spcPct val="100000"/>
              </a:lnSpc>
              <a:spcBef>
                <a:spcPts val="0"/>
              </a:spcBef>
              <a:spcAft>
                <a:spcPts val="0"/>
              </a:spcAft>
              <a:buNone/>
            </a:pPr>
            <a:r>
              <a:rPr lang="en-US" sz="1800" u="sng">
                <a:solidFill>
                  <a:schemeClr val="hlink"/>
                </a:solidFill>
                <a:latin typeface="Libre Franklin"/>
                <a:ea typeface="Libre Franklin"/>
                <a:cs typeface="Libre Franklin"/>
                <a:sym typeface="Libre Franklin"/>
                <a:hlinkClick r:id="rId3"/>
              </a:rPr>
              <a:t>Online Portal</a:t>
            </a:r>
            <a:r>
              <a:rPr lang="en-US" sz="1800">
                <a:latin typeface="Libre Franklin"/>
                <a:ea typeface="Libre Franklin"/>
                <a:cs typeface="Libre Franklin"/>
                <a:sym typeface="Libre Franklin"/>
              </a:rPr>
              <a:t> includes Charters &amp; links to the TB &amp; PGs https://www.testbeds.noaa.gov/</a:t>
            </a:r>
            <a:endParaRPr sz="1800">
              <a:latin typeface="Libre Franklin"/>
              <a:ea typeface="Libre Franklin"/>
              <a:cs typeface="Libre Franklin"/>
              <a:sym typeface="Libre Franklin"/>
            </a:endParaRPr>
          </a:p>
        </p:txBody>
      </p:sp>
      <p:sp>
        <p:nvSpPr>
          <p:cNvPr id="935" name="Google Shape;935;p143"/>
          <p:cNvSpPr txBox="1"/>
          <p:nvPr>
            <p:ph type="title"/>
          </p:nvPr>
        </p:nvSpPr>
        <p:spPr>
          <a:xfrm>
            <a:off x="1081800" y="59788"/>
            <a:ext cx="8062200" cy="974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000"/>
              <a:buNone/>
            </a:pPr>
            <a:r>
              <a:rPr lang="en-US" sz="2600">
                <a:solidFill>
                  <a:srgbClr val="0072A2"/>
                </a:solidFill>
                <a:latin typeface="Libre Franklin"/>
                <a:ea typeface="Libre Franklin"/>
                <a:cs typeface="Libre Franklin"/>
                <a:sym typeface="Libre Franklin"/>
              </a:rPr>
              <a:t>NOAA TBPG Coordinating Committee </a:t>
            </a:r>
            <a:endParaRPr sz="2600">
              <a:solidFill>
                <a:srgbClr val="0072A2"/>
              </a:solidFill>
              <a:latin typeface="Libre Franklin"/>
              <a:ea typeface="Libre Franklin"/>
              <a:cs typeface="Libre Franklin"/>
              <a:sym typeface="Libre Frankli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144"/>
          <p:cNvSpPr txBox="1"/>
          <p:nvPr>
            <p:ph type="title"/>
          </p:nvPr>
        </p:nvSpPr>
        <p:spPr>
          <a:xfrm>
            <a:off x="1042150" y="-38125"/>
            <a:ext cx="8062200" cy="556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US" sz="2800">
                <a:solidFill>
                  <a:srgbClr val="0072A2"/>
                </a:solidFill>
                <a:latin typeface="Calibri"/>
                <a:ea typeface="Calibri"/>
                <a:cs typeface="Calibri"/>
                <a:sym typeface="Calibri"/>
              </a:rPr>
              <a:t>Funding opportunities for engaging in R2O2R</a:t>
            </a:r>
            <a:endParaRPr sz="2800">
              <a:solidFill>
                <a:srgbClr val="0072A2"/>
              </a:solidFill>
              <a:latin typeface="Calibri"/>
              <a:ea typeface="Calibri"/>
              <a:cs typeface="Calibri"/>
              <a:sym typeface="Calibri"/>
            </a:endParaRPr>
          </a:p>
        </p:txBody>
      </p:sp>
      <p:sp>
        <p:nvSpPr>
          <p:cNvPr id="942" name="Google Shape;942;p144"/>
          <p:cNvSpPr txBox="1"/>
          <p:nvPr>
            <p:ph idx="1" type="body"/>
          </p:nvPr>
        </p:nvSpPr>
        <p:spPr>
          <a:xfrm>
            <a:off x="639825" y="434050"/>
            <a:ext cx="8357400" cy="406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Calibri"/>
                <a:ea typeface="Calibri"/>
                <a:cs typeface="Calibri"/>
                <a:sym typeface="Calibri"/>
              </a:rPr>
              <a:t>NOAA Weather Program Office</a:t>
            </a:r>
            <a:endParaRPr sz="18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JTTI (POC: Chandra Kondragunta - </a:t>
            </a:r>
            <a:r>
              <a:rPr lang="en-US" sz="1600" u="sng">
                <a:solidFill>
                  <a:schemeClr val="hlink"/>
                </a:solidFill>
                <a:latin typeface="Calibri"/>
                <a:ea typeface="Calibri"/>
                <a:cs typeface="Calibri"/>
                <a:sym typeface="Calibri"/>
                <a:hlinkClick r:id="rId3"/>
              </a:rPr>
              <a:t>chandra.kondragunta@noaa.gov</a:t>
            </a:r>
            <a:r>
              <a:rPr lang="en-US" sz="1600">
                <a:latin typeface="Calibri"/>
                <a:ea typeface="Calibri"/>
                <a:cs typeface="Calibri"/>
                <a:sym typeface="Calibri"/>
              </a:rPr>
              <a:t>): Next NOAA Internal competition in FY25 and Notice of Funding Opportunity (external) in FY26.</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Testbeds (POC: Jordan Dale - </a:t>
            </a:r>
            <a:r>
              <a:rPr lang="en-US" sz="1600" u="sng">
                <a:solidFill>
                  <a:schemeClr val="hlink"/>
                </a:solidFill>
                <a:latin typeface="Calibri"/>
                <a:ea typeface="Calibri"/>
                <a:cs typeface="Calibri"/>
                <a:sym typeface="Calibri"/>
                <a:hlinkClick r:id="rId4"/>
              </a:rPr>
              <a:t>jordan.dale@noaa.gov</a:t>
            </a:r>
            <a:r>
              <a:rPr lang="en-US" sz="1600">
                <a:latin typeface="Calibri"/>
                <a:ea typeface="Calibri"/>
                <a:cs typeface="Calibri"/>
                <a:sym typeface="Calibri"/>
              </a:rPr>
              <a:t>): </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US" sz="1600">
                <a:latin typeface="Calibri"/>
                <a:ea typeface="Calibri"/>
                <a:cs typeface="Calibri"/>
                <a:sym typeface="Calibri"/>
              </a:rPr>
              <a:t>NOFO expected in August for Climate Testbed and Fire Weather </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US" sz="1600">
                <a:latin typeface="Calibri"/>
                <a:ea typeface="Calibri"/>
                <a:cs typeface="Calibri"/>
                <a:sym typeface="Calibri"/>
              </a:rPr>
              <a:t>FY25 </a:t>
            </a:r>
            <a:r>
              <a:rPr lang="en-US" sz="1600">
                <a:latin typeface="Calibri"/>
                <a:ea typeface="Calibri"/>
                <a:cs typeface="Calibri"/>
                <a:sym typeface="Calibri"/>
              </a:rPr>
              <a:t>competition anticipated, </a:t>
            </a:r>
            <a:r>
              <a:rPr lang="en-US" sz="1600">
                <a:latin typeface="Calibri"/>
                <a:ea typeface="Calibri"/>
                <a:cs typeface="Calibri"/>
                <a:sym typeface="Calibri"/>
              </a:rPr>
              <a:t>will include priorities for FWT, HMT, HOT, HWT</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EPIC (POC: Maoyi Huang - maoyi.huang@noaa.gov)</a:t>
            </a:r>
            <a:endParaRPr sz="1600">
              <a:latin typeface="Calibri"/>
              <a:ea typeface="Calibri"/>
              <a:cs typeface="Calibri"/>
              <a:sym typeface="Calibri"/>
            </a:endParaRPr>
          </a:p>
          <a:p>
            <a:pPr indent="0" lvl="0" marL="0" rtl="0" algn="l">
              <a:spcBef>
                <a:spcPts val="0"/>
              </a:spcBef>
              <a:spcAft>
                <a:spcPts val="0"/>
              </a:spcAft>
              <a:buNone/>
            </a:pPr>
            <a:r>
              <a:rPr lang="en-US" sz="1800">
                <a:latin typeface="Calibri"/>
                <a:ea typeface="Calibri"/>
                <a:cs typeface="Calibri"/>
                <a:sym typeface="Calibri"/>
              </a:rPr>
              <a:t>NWS OSTI</a:t>
            </a:r>
            <a:endParaRPr sz="18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CSTAR (POC: Christopher Hedge - christopher.hedge@noaa.gov)</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HFIP/NGGPS (POC: Kevin Garrett - </a:t>
            </a:r>
            <a:r>
              <a:rPr lang="en-US" sz="1600" u="sng">
                <a:solidFill>
                  <a:schemeClr val="hlink"/>
                </a:solidFill>
                <a:latin typeface="Calibri"/>
                <a:ea typeface="Calibri"/>
                <a:cs typeface="Calibri"/>
                <a:sym typeface="Calibri"/>
                <a:hlinkClick r:id="rId5"/>
              </a:rPr>
              <a:t>kevin.garrett@noaa.gov</a:t>
            </a:r>
            <a:r>
              <a:rPr lang="en-US" sz="1600">
                <a:latin typeface="Calibri"/>
                <a:ea typeface="Calibri"/>
                <a:cs typeface="Calibri"/>
                <a:sym typeface="Calibri"/>
              </a:rPr>
              <a:t>): Expecting Notice of Funding Opportunity (external) in FY24. Information to be posted on the </a:t>
            </a:r>
            <a:r>
              <a:rPr lang="en-US" sz="1600" u="sng">
                <a:solidFill>
                  <a:schemeClr val="hlink"/>
                </a:solidFill>
                <a:latin typeface="Calibri"/>
                <a:ea typeface="Calibri"/>
                <a:cs typeface="Calibri"/>
                <a:sym typeface="Calibri"/>
                <a:hlinkClick r:id="rId6"/>
              </a:rPr>
              <a:t>OSTI-Modeling site</a:t>
            </a:r>
            <a:r>
              <a:rPr lang="en-US" sz="1600">
                <a:latin typeface="Calibri"/>
                <a:ea typeface="Calibri"/>
                <a:cs typeface="Calibri"/>
                <a:sym typeface="Calibri"/>
              </a:rPr>
              <a:t>.</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COMET Partners (POC: Peter Roohr - peter.roohr@noaa.gov</a:t>
            </a:r>
            <a:endParaRPr sz="1600">
              <a:latin typeface="Calibri"/>
              <a:ea typeface="Calibri"/>
              <a:cs typeface="Calibri"/>
              <a:sym typeface="Calibri"/>
            </a:endParaRPr>
          </a:p>
          <a:p>
            <a:pPr indent="0" lvl="0" marL="0" rtl="0" algn="l">
              <a:spcBef>
                <a:spcPts val="0"/>
              </a:spcBef>
              <a:spcAft>
                <a:spcPts val="0"/>
              </a:spcAft>
              <a:buNone/>
            </a:pPr>
            <a:r>
              <a:rPr lang="en-US" sz="1800">
                <a:latin typeface="Calibri"/>
                <a:ea typeface="Calibri"/>
                <a:cs typeface="Calibri"/>
                <a:sym typeface="Calibri"/>
              </a:rPr>
              <a:t>Testbed programs</a:t>
            </a:r>
            <a:endParaRPr sz="18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DTC Visitor Program (POC: Eric Gilleland - </a:t>
            </a:r>
            <a:r>
              <a:rPr lang="en-US" sz="1600" u="sng">
                <a:solidFill>
                  <a:schemeClr val="hlink"/>
                </a:solidFill>
                <a:latin typeface="Calibri"/>
                <a:ea typeface="Calibri"/>
                <a:cs typeface="Calibri"/>
                <a:sym typeface="Calibri"/>
                <a:hlinkClick r:id="rId7"/>
              </a:rPr>
              <a:t>ericg@ucar.edu</a:t>
            </a:r>
            <a:r>
              <a:rPr lang="en-US" sz="1600">
                <a:latin typeface="Calibri"/>
                <a:ea typeface="Calibri"/>
                <a:cs typeface="Calibri"/>
                <a:sym typeface="Calibri"/>
              </a:rPr>
              <a:t>)</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US" sz="1600">
                <a:latin typeface="Calibri"/>
                <a:ea typeface="Calibri"/>
                <a:cs typeface="Calibri"/>
                <a:sym typeface="Calibri"/>
              </a:rPr>
              <a:t>Offer opportunities for both PIs and graduate students</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US" sz="1600">
                <a:latin typeface="Calibri"/>
                <a:ea typeface="Calibri"/>
                <a:cs typeface="Calibri"/>
                <a:sym typeface="Calibri"/>
              </a:rPr>
              <a:t>See </a:t>
            </a:r>
            <a:r>
              <a:rPr lang="en-US" sz="1600" u="sng">
                <a:solidFill>
                  <a:schemeClr val="hlink"/>
                </a:solidFill>
                <a:latin typeface="Calibri"/>
                <a:ea typeface="Calibri"/>
                <a:cs typeface="Calibri"/>
                <a:sym typeface="Calibri"/>
                <a:hlinkClick r:id="rId8"/>
              </a:rPr>
              <a:t>https://dtcenter.org/visitor-program</a:t>
            </a:r>
            <a:r>
              <a:rPr lang="en-US" sz="1600">
                <a:latin typeface="Calibri"/>
                <a:ea typeface="Calibri"/>
                <a:cs typeface="Calibri"/>
                <a:sym typeface="Calibri"/>
              </a:rPr>
              <a:t> for more information</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Coastal &amp; Ocean Modeling TB (COMT) - NOFO tracey.fanara@noaa.gov</a:t>
            </a:r>
            <a:endParaRPr sz="16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127"/>
          <p:cNvSpPr txBox="1"/>
          <p:nvPr/>
        </p:nvSpPr>
        <p:spPr>
          <a:xfrm>
            <a:off x="901801" y="441849"/>
            <a:ext cx="8089800" cy="836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99D8"/>
              </a:buClr>
              <a:buSzPts val="1400"/>
              <a:buFont typeface="Arial"/>
              <a:buNone/>
            </a:pPr>
            <a:r>
              <a:rPr b="1" lang="en-US" sz="2400">
                <a:solidFill>
                  <a:srgbClr val="0072A2"/>
                </a:solidFill>
                <a:latin typeface="Libre Franklin"/>
                <a:ea typeface="Libre Franklin"/>
                <a:cs typeface="Libre Franklin"/>
                <a:sym typeface="Libre Franklin"/>
              </a:rPr>
              <a:t>12 </a:t>
            </a:r>
            <a:r>
              <a:rPr b="1" i="0" lang="en-US" sz="2400" u="none" cap="none" strike="noStrike">
                <a:solidFill>
                  <a:srgbClr val="0072A2"/>
                </a:solidFill>
                <a:latin typeface="Libre Franklin"/>
                <a:ea typeface="Libre Franklin"/>
                <a:cs typeface="Libre Franklin"/>
                <a:sym typeface="Libre Franklin"/>
              </a:rPr>
              <a:t>Testbeds &amp; Proving Grounds sit at a </a:t>
            </a:r>
            <a:endParaRPr b="1" sz="2400">
              <a:solidFill>
                <a:srgbClr val="0072A2"/>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99D8"/>
              </a:buClr>
              <a:buSzPts val="1400"/>
              <a:buFont typeface="Arial"/>
              <a:buNone/>
            </a:pPr>
            <a:r>
              <a:rPr b="1" i="0" lang="en-US" sz="2400" u="none" cap="none" strike="noStrike">
                <a:solidFill>
                  <a:srgbClr val="0072A2"/>
                </a:solidFill>
                <a:latin typeface="Libre Franklin"/>
                <a:ea typeface="Libre Franklin"/>
                <a:cs typeface="Libre Franklin"/>
                <a:sym typeface="Libre Franklin"/>
              </a:rPr>
              <a:t>critical node in NOAA Research to Operations</a:t>
            </a:r>
            <a:r>
              <a:rPr b="1" lang="en-US" sz="2400">
                <a:solidFill>
                  <a:srgbClr val="0072A2"/>
                </a:solidFill>
                <a:latin typeface="Libre Franklin"/>
                <a:ea typeface="Libre Franklin"/>
                <a:cs typeface="Libre Franklin"/>
                <a:sym typeface="Libre Franklin"/>
              </a:rPr>
              <a:t> (R</a:t>
            </a:r>
            <a:r>
              <a:rPr b="1" i="0" lang="en-US" sz="2400" u="none" cap="none" strike="noStrike">
                <a:solidFill>
                  <a:srgbClr val="0072A2"/>
                </a:solidFill>
                <a:latin typeface="Libre Franklin"/>
                <a:ea typeface="Libre Franklin"/>
                <a:cs typeface="Libre Franklin"/>
                <a:sym typeface="Libre Franklin"/>
              </a:rPr>
              <a:t>2O)</a:t>
            </a:r>
            <a:endParaRPr b="1" i="0" sz="2400" u="none" cap="none" strike="noStrike">
              <a:solidFill>
                <a:srgbClr val="0072A2"/>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99D8"/>
              </a:buClr>
              <a:buSzPts val="1400"/>
              <a:buFont typeface="Arial"/>
              <a:buNone/>
            </a:pPr>
            <a:r>
              <a:rPr b="1" lang="en-US" sz="2400">
                <a:solidFill>
                  <a:srgbClr val="0072A2"/>
                </a:solidFill>
                <a:latin typeface="Libre Franklin"/>
                <a:ea typeface="Libre Franklin"/>
                <a:cs typeface="Libre Franklin"/>
                <a:sym typeface="Libre Franklin"/>
              </a:rPr>
              <a:t>as well as iteration with research (O2R)</a:t>
            </a:r>
            <a:r>
              <a:rPr b="1" i="0" lang="en-US" sz="2400" u="none" cap="none" strike="noStrike">
                <a:solidFill>
                  <a:srgbClr val="0072A2"/>
                </a:solidFill>
                <a:latin typeface="Libre Franklin"/>
                <a:ea typeface="Libre Franklin"/>
                <a:cs typeface="Libre Franklin"/>
                <a:sym typeface="Libre Franklin"/>
              </a:rPr>
              <a:t> </a:t>
            </a:r>
            <a:endParaRPr b="1" i="0" sz="2400" u="none" cap="none" strike="noStrike">
              <a:solidFill>
                <a:srgbClr val="0072A2"/>
              </a:solidFill>
              <a:latin typeface="Libre Franklin"/>
              <a:ea typeface="Libre Franklin"/>
              <a:cs typeface="Libre Franklin"/>
              <a:sym typeface="Libre Franklin"/>
            </a:endParaRPr>
          </a:p>
          <a:p>
            <a:pPr indent="0" lvl="0" marL="0" marR="0" rtl="0" algn="r">
              <a:lnSpc>
                <a:spcPct val="100000"/>
              </a:lnSpc>
              <a:spcBef>
                <a:spcPts val="0"/>
              </a:spcBef>
              <a:spcAft>
                <a:spcPts val="0"/>
              </a:spcAft>
              <a:buClr>
                <a:srgbClr val="0099D8"/>
              </a:buClr>
              <a:buSzPts val="1400"/>
              <a:buFont typeface="Arial"/>
              <a:buNone/>
            </a:pPr>
            <a:r>
              <a:t/>
            </a:r>
            <a:endParaRPr b="1" i="0" sz="2400" u="none" cap="none" strike="noStrike">
              <a:solidFill>
                <a:srgbClr val="0072A2"/>
              </a:solidFill>
              <a:latin typeface="Libre Franklin"/>
              <a:ea typeface="Libre Franklin"/>
              <a:cs typeface="Libre Franklin"/>
              <a:sym typeface="Libre Franklin"/>
            </a:endParaRPr>
          </a:p>
        </p:txBody>
      </p:sp>
      <p:pic>
        <p:nvPicPr>
          <p:cNvPr descr="http://research.noaa.gov/sites/oar/easygalleryimages/12/1166/bowtie_28oct_2.png" id="748" name="Google Shape;748;p127"/>
          <p:cNvPicPr preferRelativeResize="0"/>
          <p:nvPr/>
        </p:nvPicPr>
        <p:blipFill rotWithShape="1">
          <a:blip r:embed="rId3">
            <a:alphaModFix/>
          </a:blip>
          <a:srcRect b="11160" l="6743" r="6465" t="12187"/>
          <a:stretch/>
        </p:blipFill>
        <p:spPr>
          <a:xfrm>
            <a:off x="1907888" y="1534024"/>
            <a:ext cx="6005549" cy="2643225"/>
          </a:xfrm>
          <a:prstGeom prst="rect">
            <a:avLst/>
          </a:prstGeom>
          <a:noFill/>
          <a:ln cap="flat" cmpd="sng" w="9525">
            <a:solidFill>
              <a:srgbClr val="980000"/>
            </a:solidFill>
            <a:prstDash val="solid"/>
            <a:round/>
            <a:headEnd len="sm" w="sm" type="none"/>
            <a:tailEnd len="sm" w="sm" type="none"/>
          </a:ln>
        </p:spPr>
      </p:pic>
      <p:sp>
        <p:nvSpPr>
          <p:cNvPr id="749" name="Google Shape;749;p127"/>
          <p:cNvSpPr/>
          <p:nvPr/>
        </p:nvSpPr>
        <p:spPr>
          <a:xfrm>
            <a:off x="3881388" y="1913459"/>
            <a:ext cx="1978200" cy="1955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127"/>
          <p:cNvSpPr txBox="1"/>
          <p:nvPr/>
        </p:nvSpPr>
        <p:spPr>
          <a:xfrm>
            <a:off x="4049225" y="4036800"/>
            <a:ext cx="1224000" cy="480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US" sz="2800">
                <a:solidFill>
                  <a:srgbClr val="CC0000"/>
                </a:solidFill>
              </a:rPr>
              <a:t>T&amp;E</a:t>
            </a:r>
            <a:endParaRPr>
              <a:solidFill>
                <a:srgbClr val="CC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pic>
        <p:nvPicPr>
          <p:cNvPr id="948" name="Google Shape;948;p145"/>
          <p:cNvPicPr preferRelativeResize="0"/>
          <p:nvPr/>
        </p:nvPicPr>
        <p:blipFill>
          <a:blip r:embed="rId3">
            <a:alphaModFix/>
          </a:blip>
          <a:stretch>
            <a:fillRect/>
          </a:stretch>
        </p:blipFill>
        <p:spPr>
          <a:xfrm>
            <a:off x="6525400" y="1442751"/>
            <a:ext cx="2618600" cy="2015075"/>
          </a:xfrm>
          <a:prstGeom prst="rect">
            <a:avLst/>
          </a:prstGeom>
          <a:noFill/>
          <a:ln>
            <a:noFill/>
          </a:ln>
        </p:spPr>
      </p:pic>
      <p:sp>
        <p:nvSpPr>
          <p:cNvPr id="949" name="Google Shape;949;p145"/>
          <p:cNvSpPr txBox="1"/>
          <p:nvPr>
            <p:ph type="title"/>
          </p:nvPr>
        </p:nvSpPr>
        <p:spPr>
          <a:xfrm>
            <a:off x="1684775" y="71063"/>
            <a:ext cx="7330200" cy="974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US" sz="4000">
                <a:solidFill>
                  <a:srgbClr val="0072A2"/>
                </a:solidFill>
                <a:latin typeface="Calibri"/>
                <a:ea typeface="Calibri"/>
                <a:cs typeface="Calibri"/>
                <a:sym typeface="Calibri"/>
              </a:rPr>
              <a:t>In closing</a:t>
            </a:r>
            <a:endParaRPr sz="3700">
              <a:solidFill>
                <a:srgbClr val="0072A2"/>
              </a:solidFill>
              <a:latin typeface="Calibri"/>
              <a:ea typeface="Calibri"/>
              <a:cs typeface="Calibri"/>
              <a:sym typeface="Calibri"/>
            </a:endParaRPr>
          </a:p>
        </p:txBody>
      </p:sp>
      <p:sp>
        <p:nvSpPr>
          <p:cNvPr id="950" name="Google Shape;950;p145"/>
          <p:cNvSpPr txBox="1"/>
          <p:nvPr>
            <p:ph idx="1" type="body"/>
          </p:nvPr>
        </p:nvSpPr>
        <p:spPr>
          <a:xfrm>
            <a:off x="279250" y="66750"/>
            <a:ext cx="6528300" cy="36744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Font typeface="Calibri"/>
              <a:buChar char="•"/>
            </a:pPr>
            <a:r>
              <a:rPr lang="en-US" sz="1900">
                <a:latin typeface="Calibri"/>
                <a:ea typeface="Calibri"/>
                <a:cs typeface="Calibri"/>
                <a:sym typeface="Calibri"/>
              </a:rPr>
              <a:t>Most</a:t>
            </a:r>
            <a:r>
              <a:rPr lang="en-US" sz="1900">
                <a:latin typeface="Calibri"/>
                <a:ea typeface="Calibri"/>
                <a:cs typeface="Calibri"/>
                <a:sym typeface="Calibri"/>
              </a:rPr>
              <a:t> TBPGs </a:t>
            </a:r>
            <a:r>
              <a:rPr b="1" lang="en-US" sz="1900">
                <a:latin typeface="Calibri"/>
                <a:ea typeface="Calibri"/>
                <a:cs typeface="Calibri"/>
                <a:sym typeface="Calibri"/>
              </a:rPr>
              <a:t>already have activities supporting UFS</a:t>
            </a:r>
            <a:r>
              <a:rPr lang="en-US" sz="1900">
                <a:latin typeface="Calibri"/>
                <a:ea typeface="Calibri"/>
                <a:cs typeface="Calibri"/>
                <a:sym typeface="Calibri"/>
              </a:rPr>
              <a:t> development or UFS-based products </a:t>
            </a:r>
            <a:r>
              <a:rPr lang="en-US" sz="1900">
                <a:latin typeface="Calibri"/>
                <a:ea typeface="Calibri"/>
                <a:cs typeface="Calibri"/>
                <a:sym typeface="Calibri"/>
              </a:rPr>
              <a:t>&amp; are willing partners</a:t>
            </a:r>
            <a:endParaRPr sz="1900">
              <a:latin typeface="Calibri"/>
              <a:ea typeface="Calibri"/>
              <a:cs typeface="Calibri"/>
              <a:sym typeface="Calibri"/>
            </a:endParaRPr>
          </a:p>
          <a:p>
            <a:pPr indent="-349250" lvl="1" marL="914400" rtl="0" algn="l">
              <a:spcBef>
                <a:spcPts val="0"/>
              </a:spcBef>
              <a:spcAft>
                <a:spcPts val="0"/>
              </a:spcAft>
              <a:buSzPts val="1900"/>
              <a:buFont typeface="Calibri"/>
              <a:buChar char="○"/>
            </a:pPr>
            <a:r>
              <a:rPr lang="en-US" sz="1900">
                <a:latin typeface="Calibri"/>
                <a:ea typeface="Calibri"/>
                <a:cs typeface="Calibri"/>
                <a:sym typeface="Calibri"/>
              </a:rPr>
              <a:t>Only a few examples here</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US" sz="1900">
                <a:latin typeface="Calibri"/>
                <a:ea typeface="Calibri"/>
                <a:cs typeface="Calibri"/>
                <a:sym typeface="Calibri"/>
              </a:rPr>
              <a:t>H</a:t>
            </a:r>
            <a:r>
              <a:rPr lang="en-US" sz="1900">
                <a:latin typeface="Calibri"/>
                <a:ea typeface="Calibri"/>
                <a:cs typeface="Calibri"/>
                <a:sym typeface="Calibri"/>
              </a:rPr>
              <a:t>ave capabilities that can directly support/benefit UFS </a:t>
            </a:r>
            <a:endParaRPr sz="1900">
              <a:latin typeface="Calibri"/>
              <a:ea typeface="Calibri"/>
              <a:cs typeface="Calibri"/>
              <a:sym typeface="Calibri"/>
            </a:endParaRPr>
          </a:p>
          <a:p>
            <a:pPr indent="-349250" lvl="1" marL="914400" rtl="0" algn="l">
              <a:spcBef>
                <a:spcPts val="0"/>
              </a:spcBef>
              <a:spcAft>
                <a:spcPts val="0"/>
              </a:spcAft>
              <a:buSzPts val="1900"/>
              <a:buFont typeface="Calibri"/>
              <a:buChar char="○"/>
            </a:pPr>
            <a:r>
              <a:rPr lang="en-US" sz="1900">
                <a:latin typeface="Calibri"/>
                <a:ea typeface="Calibri"/>
                <a:cs typeface="Calibri"/>
                <a:sym typeface="Calibri"/>
              </a:rPr>
              <a:t>Robust T&amp;E processes already being used for UFS</a:t>
            </a:r>
            <a:endParaRPr sz="1900">
              <a:latin typeface="Calibri"/>
              <a:ea typeface="Calibri"/>
              <a:cs typeface="Calibri"/>
              <a:sym typeface="Calibri"/>
            </a:endParaRPr>
          </a:p>
          <a:p>
            <a:pPr indent="-349250" lvl="1" marL="914400" rtl="0" algn="l">
              <a:spcBef>
                <a:spcPts val="0"/>
              </a:spcBef>
              <a:spcAft>
                <a:spcPts val="0"/>
              </a:spcAft>
              <a:buSzPts val="1900"/>
              <a:buFont typeface="Calibri"/>
              <a:buChar char="○"/>
            </a:pPr>
            <a:r>
              <a:rPr lang="en-US" sz="1900">
                <a:latin typeface="Calibri"/>
                <a:ea typeface="Calibri"/>
                <a:cs typeface="Calibri"/>
                <a:sym typeface="Calibri"/>
              </a:rPr>
              <a:t>Access to forecasters and other users who can provide meaningful feedback to UFS development at different stages for different hazard scenarios </a:t>
            </a:r>
            <a:endParaRPr sz="1900">
              <a:latin typeface="Calibri"/>
              <a:ea typeface="Calibri"/>
              <a:cs typeface="Calibri"/>
              <a:sym typeface="Calibri"/>
            </a:endParaRPr>
          </a:p>
          <a:p>
            <a:pPr indent="-349250" lvl="1" marL="914400" rtl="0" algn="l">
              <a:spcBef>
                <a:spcPts val="0"/>
              </a:spcBef>
              <a:spcAft>
                <a:spcPts val="0"/>
              </a:spcAft>
              <a:buSzPts val="1900"/>
              <a:buFont typeface="Calibri"/>
              <a:buChar char="○"/>
            </a:pPr>
            <a:r>
              <a:rPr lang="en-US" sz="1900">
                <a:latin typeface="Calibri"/>
                <a:ea typeface="Calibri"/>
                <a:cs typeface="Calibri"/>
                <a:sym typeface="Calibri"/>
              </a:rPr>
              <a:t>Engaged with SBES - both implementing findings and generating SBES science</a:t>
            </a:r>
            <a:endParaRPr sz="1900">
              <a:latin typeface="Calibri"/>
              <a:ea typeface="Calibri"/>
              <a:cs typeface="Calibri"/>
              <a:sym typeface="Calibri"/>
            </a:endParaRPr>
          </a:p>
          <a:p>
            <a:pPr indent="-349250" lvl="1" marL="914400" rtl="0" algn="l">
              <a:spcBef>
                <a:spcPts val="0"/>
              </a:spcBef>
              <a:spcAft>
                <a:spcPts val="0"/>
              </a:spcAft>
              <a:buSzPts val="1900"/>
              <a:buFont typeface="Calibri"/>
              <a:buChar char="○"/>
            </a:pPr>
            <a:r>
              <a:rPr lang="en-US" sz="1900">
                <a:latin typeface="Calibri"/>
                <a:ea typeface="Calibri"/>
                <a:cs typeface="Calibri"/>
                <a:sym typeface="Calibri"/>
              </a:rPr>
              <a:t>Probabilistic products are a major focus</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US" sz="1900">
                <a:latin typeface="Calibri"/>
                <a:ea typeface="Calibri"/>
                <a:cs typeface="Calibri"/>
                <a:sym typeface="Calibri"/>
              </a:rPr>
              <a:t>Work with us - start talking to us early so we </a:t>
            </a:r>
            <a:r>
              <a:rPr lang="en-US" sz="1900">
                <a:latin typeface="Calibri"/>
                <a:ea typeface="Calibri"/>
                <a:cs typeface="Calibri"/>
                <a:sym typeface="Calibri"/>
              </a:rPr>
              <a:t>know your schedule for innovations needing T&amp;E, so we </a:t>
            </a:r>
            <a:r>
              <a:rPr lang="en-US" sz="1900">
                <a:latin typeface="Calibri"/>
                <a:ea typeface="Calibri"/>
                <a:cs typeface="Calibri"/>
                <a:sym typeface="Calibri"/>
              </a:rPr>
              <a:t>can get activities on calendars, and talk with our funders about your priorities</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54" name="Shape 954"/>
        <p:cNvGrpSpPr/>
        <p:nvPr/>
      </p:nvGrpSpPr>
      <p:grpSpPr>
        <a:xfrm>
          <a:off x="0" y="0"/>
          <a:ext cx="0" cy="0"/>
          <a:chOff x="0" y="0"/>
          <a:chExt cx="0" cy="0"/>
        </a:xfrm>
      </p:grpSpPr>
      <p:sp>
        <p:nvSpPr>
          <p:cNvPr id="955" name="Google Shape;955;p146"/>
          <p:cNvSpPr txBox="1"/>
          <p:nvPr>
            <p:ph idx="4294967295" type="body"/>
          </p:nvPr>
        </p:nvSpPr>
        <p:spPr>
          <a:xfrm>
            <a:off x="4636800" y="166350"/>
            <a:ext cx="4507200" cy="500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SzPts val="1400"/>
              <a:buNone/>
            </a:pPr>
            <a:r>
              <a:rPr b="1" lang="en-US" sz="2600">
                <a:solidFill>
                  <a:srgbClr val="0070C0"/>
                </a:solidFill>
                <a:latin typeface="Roboto Slab"/>
                <a:ea typeface="Roboto Slab"/>
                <a:cs typeface="Roboto Slab"/>
                <a:sym typeface="Roboto Slab"/>
              </a:rPr>
              <a:t>Thank you</a:t>
            </a:r>
            <a:endParaRPr b="1"/>
          </a:p>
          <a:p>
            <a:pPr indent="0" lvl="0" marL="0" rtl="0" algn="ctr">
              <a:spcBef>
                <a:spcPts val="360"/>
              </a:spcBef>
              <a:spcAft>
                <a:spcPts val="0"/>
              </a:spcAft>
              <a:buClr>
                <a:schemeClr val="dk1"/>
              </a:buClr>
              <a:buSzPts val="1400"/>
              <a:buFont typeface="Arial"/>
              <a:buNone/>
            </a:pPr>
            <a:r>
              <a:rPr b="1" lang="en-US" sz="2000" u="sng">
                <a:solidFill>
                  <a:schemeClr val="hlink"/>
                </a:solidFill>
                <a:latin typeface="Calibri"/>
                <a:ea typeface="Calibri"/>
                <a:cs typeface="Calibri"/>
                <a:sym typeface="Calibri"/>
                <a:hlinkClick r:id="rId3"/>
              </a:rPr>
              <a:t>https://testbeds.noaa.gov</a:t>
            </a:r>
            <a:endParaRPr b="1"/>
          </a:p>
          <a:p>
            <a:pPr indent="0" lvl="0" marL="0" rtl="0" algn="ctr">
              <a:lnSpc>
                <a:spcPct val="100000"/>
              </a:lnSpc>
              <a:spcBef>
                <a:spcPts val="360"/>
              </a:spcBef>
              <a:spcAft>
                <a:spcPts val="0"/>
              </a:spcAft>
              <a:buClr>
                <a:schemeClr val="dk1"/>
              </a:buClr>
              <a:buSzPts val="1400"/>
              <a:buNone/>
            </a:pPr>
            <a:r>
              <a:t/>
            </a:r>
            <a:endParaRPr b="1" sz="1800"/>
          </a:p>
        </p:txBody>
      </p:sp>
      <p:sp>
        <p:nvSpPr>
          <p:cNvPr id="956" name="Google Shape;956;p146"/>
          <p:cNvSpPr txBox="1"/>
          <p:nvPr>
            <p:ph idx="4294967295" type="body"/>
          </p:nvPr>
        </p:nvSpPr>
        <p:spPr>
          <a:xfrm>
            <a:off x="5044600" y="1109575"/>
            <a:ext cx="4031700" cy="1585800"/>
          </a:xfrm>
          <a:prstGeom prst="rect">
            <a:avLst/>
          </a:prstGeom>
          <a:noFill/>
          <a:ln>
            <a:noFill/>
          </a:ln>
        </p:spPr>
        <p:txBody>
          <a:bodyPr anchorCtr="0" anchor="t" bIns="0" lIns="0" spcFirstLastPara="1" rIns="0" wrap="square" tIns="0">
            <a:noAutofit/>
          </a:bodyPr>
          <a:lstStyle/>
          <a:p>
            <a:pPr indent="0" lvl="0" marL="0" rtl="0" algn="ctr">
              <a:spcBef>
                <a:spcPts val="360"/>
              </a:spcBef>
              <a:spcAft>
                <a:spcPts val="0"/>
              </a:spcAft>
              <a:buClr>
                <a:schemeClr val="dk1"/>
              </a:buClr>
              <a:buSzPts val="1400"/>
              <a:buNone/>
            </a:pPr>
            <a:r>
              <a:rPr lang="en-US" sz="1700">
                <a:solidFill>
                  <a:srgbClr val="0070C0"/>
                </a:solidFill>
              </a:rPr>
              <a:t>Andrea Ray (Chair, OAR/PSL &amp; HMT)</a:t>
            </a:r>
            <a:endParaRPr sz="1700"/>
          </a:p>
          <a:p>
            <a:pPr indent="0" lvl="0" marL="0" rtl="0" algn="ctr">
              <a:spcBef>
                <a:spcPts val="360"/>
              </a:spcBef>
              <a:spcAft>
                <a:spcPts val="0"/>
              </a:spcAft>
              <a:buClr>
                <a:schemeClr val="dk1"/>
              </a:buClr>
              <a:buSzPts val="1400"/>
              <a:buNone/>
            </a:pPr>
            <a:r>
              <a:rPr lang="en-US" sz="1700">
                <a:solidFill>
                  <a:srgbClr val="0070C0"/>
                </a:solidFill>
              </a:rPr>
              <a:t>J.J. Brost (Vice-Chair, NWS/STI/OPG) </a:t>
            </a:r>
            <a:endParaRPr sz="1300">
              <a:latin typeface="Calibri"/>
              <a:ea typeface="Calibri"/>
              <a:cs typeface="Calibri"/>
              <a:sym typeface="Calibri"/>
            </a:endParaRPr>
          </a:p>
          <a:p>
            <a:pPr indent="0" lvl="0" marL="0" rtl="0" algn="ctr">
              <a:lnSpc>
                <a:spcPct val="100000"/>
              </a:lnSpc>
              <a:spcBef>
                <a:spcPts val="360"/>
              </a:spcBef>
              <a:spcAft>
                <a:spcPts val="0"/>
              </a:spcAft>
              <a:buClr>
                <a:schemeClr val="dk1"/>
              </a:buClr>
              <a:buSzPts val="1400"/>
              <a:buNone/>
            </a:pPr>
            <a:r>
              <a:rPr lang="en-US" sz="1400">
                <a:latin typeface="Libre Franklin"/>
                <a:ea typeface="Libre Franklin"/>
                <a:cs typeface="Libre Franklin"/>
                <a:sym typeface="Libre Franklin"/>
              </a:rPr>
              <a:t>For the TBPG community: Kodi Berry (OAR/NSSL &amp; HWT), Michele Cash (NWS/SWPC &amp; SWTB), Jordan Dale (OAR/WPO), Tracy Fanara (NOS/IOOS &amp; COMT), Mitch Goldberg (NESDIS &amp; SPG), Satya Kalluri (NESDIS), Patrick Marsh (NWS/SPC &amp; HMT), Gene Petrescu &amp; Rebecca Mazur (NWS/Alaska </a:t>
            </a:r>
            <a:r>
              <a:rPr lang="en-US" sz="1400">
                <a:latin typeface="Calibri"/>
                <a:ea typeface="Calibri"/>
                <a:cs typeface="Calibri"/>
                <a:sym typeface="Calibri"/>
              </a:rPr>
              <a:t> </a:t>
            </a:r>
            <a:r>
              <a:rPr lang="en-US" sz="1400">
                <a:latin typeface="Libre Franklin"/>
                <a:ea typeface="Libre Franklin"/>
                <a:cs typeface="Libre Franklin"/>
                <a:sym typeface="Libre Franklin"/>
              </a:rPr>
              <a:t>Region &amp; ATB),</a:t>
            </a:r>
            <a:endParaRPr sz="1700">
              <a:latin typeface="Libre Franklin"/>
              <a:ea typeface="Libre Franklin"/>
              <a:cs typeface="Libre Franklin"/>
              <a:sym typeface="Libre Franklin"/>
            </a:endParaRPr>
          </a:p>
        </p:txBody>
      </p:sp>
      <p:pic>
        <p:nvPicPr>
          <p:cNvPr id="957" name="Google Shape;957;p146"/>
          <p:cNvPicPr preferRelativeResize="0"/>
          <p:nvPr/>
        </p:nvPicPr>
        <p:blipFill rotWithShape="1">
          <a:blip r:embed="rId4">
            <a:alphaModFix/>
          </a:blip>
          <a:srcRect b="0" l="0" r="0" t="0"/>
          <a:stretch/>
        </p:blipFill>
        <p:spPr>
          <a:xfrm>
            <a:off x="-9526" y="0"/>
            <a:ext cx="5143502" cy="5143502"/>
          </a:xfrm>
          <a:prstGeom prst="rect">
            <a:avLst/>
          </a:prstGeom>
          <a:noFill/>
          <a:ln>
            <a:noFill/>
          </a:ln>
        </p:spPr>
      </p:pic>
      <p:sp>
        <p:nvSpPr>
          <p:cNvPr id="958" name="Google Shape;958;p146"/>
          <p:cNvSpPr txBox="1"/>
          <p:nvPr/>
        </p:nvSpPr>
        <p:spPr>
          <a:xfrm>
            <a:off x="4863699" y="3227675"/>
            <a:ext cx="4212600" cy="3079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400"/>
              <a:buFont typeface="Arial"/>
              <a:buNone/>
            </a:pPr>
            <a:r>
              <a:rPr i="0" lang="en-US" sz="1400" u="none" cap="none" strike="noStrike">
                <a:solidFill>
                  <a:srgbClr val="000000"/>
                </a:solidFill>
                <a:latin typeface="Libre Franklin"/>
                <a:ea typeface="Libre Franklin"/>
                <a:cs typeface="Libre Franklin"/>
                <a:sym typeface="Libre Franklin"/>
              </a:rPr>
              <a:t>Louisa Nance (NCAR/RAL &amp; DTC), Jim Nelson (NWS/WPC), Matt Rosencrans, (NWS/CPC &amp; CTB), Joshua Scheck (NWS/AWC &amp; AWT), Peter Stone (NOS),</a:t>
            </a:r>
            <a:r>
              <a:rPr lang="en-US">
                <a:latin typeface="Libre Franklin"/>
                <a:ea typeface="Libre Franklin"/>
                <a:cs typeface="Libre Franklin"/>
                <a:sym typeface="Libre Franklin"/>
              </a:rPr>
              <a:t> </a:t>
            </a:r>
            <a:r>
              <a:rPr i="0" lang="en-US" sz="1400" u="none" cap="none" strike="noStrike">
                <a:solidFill>
                  <a:srgbClr val="000000"/>
                </a:solidFill>
                <a:latin typeface="Libre Franklin"/>
                <a:ea typeface="Libre Franklin"/>
                <a:cs typeface="Libre Franklin"/>
                <a:sym typeface="Libre Franklin"/>
              </a:rPr>
              <a:t>Jim Yoe (NCEP &amp; JCSDA), Wallace Hogsett (NWS/NHC, J</a:t>
            </a:r>
            <a:r>
              <a:rPr lang="en-US">
                <a:latin typeface="Libre Franklin"/>
                <a:ea typeface="Libre Franklin"/>
                <a:cs typeface="Libre Franklin"/>
                <a:sym typeface="Libre Franklin"/>
              </a:rPr>
              <a:t>HT</a:t>
            </a:r>
            <a:r>
              <a:rPr i="0" lang="en-US" sz="1400" u="none" cap="none" strike="noStrike">
                <a:solidFill>
                  <a:srgbClr val="000000"/>
                </a:solidFill>
                <a:latin typeface="Libre Franklin"/>
                <a:ea typeface="Libre Franklin"/>
                <a:cs typeface="Libre Franklin"/>
                <a:sym typeface="Libre Franklin"/>
              </a:rPr>
              <a:t>/HOP), </a:t>
            </a:r>
            <a:r>
              <a:rPr lang="en-US">
                <a:latin typeface="Libre Franklin"/>
                <a:ea typeface="Libre Franklin"/>
                <a:cs typeface="Libre Franklin"/>
                <a:sym typeface="Libre Franklin"/>
              </a:rPr>
              <a:t>&amp;</a:t>
            </a:r>
            <a:r>
              <a:rPr i="0" lang="en-US" sz="1400" u="none" cap="none" strike="noStrike">
                <a:solidFill>
                  <a:srgbClr val="000000"/>
                </a:solidFill>
                <a:latin typeface="Libre Franklin"/>
                <a:ea typeface="Libre Franklin"/>
                <a:cs typeface="Libre Franklin"/>
                <a:sym typeface="Libre Franklin"/>
              </a:rPr>
              <a:t> our support staff: Abby Arnold (Exec. Sec, FedWriters, Inc. &amp; Katie Geddes, Groundswell, both supporting OAR/ORTA) </a:t>
            </a:r>
            <a:endParaRPr>
              <a:latin typeface="Libre Franklin"/>
              <a:ea typeface="Libre Franklin"/>
              <a:cs typeface="Libre Franklin"/>
              <a:sym typeface="Libre Franklin"/>
            </a:endParaRPr>
          </a:p>
        </p:txBody>
      </p:sp>
      <p:pic>
        <p:nvPicPr>
          <p:cNvPr id="959" name="Google Shape;959;p146"/>
          <p:cNvPicPr preferRelativeResize="0"/>
          <p:nvPr/>
        </p:nvPicPr>
        <p:blipFill>
          <a:blip r:embed="rId5">
            <a:alphaModFix/>
          </a:blip>
          <a:stretch>
            <a:fillRect/>
          </a:stretch>
        </p:blipFill>
        <p:spPr>
          <a:xfrm>
            <a:off x="-9525" y="4397513"/>
            <a:ext cx="801475" cy="739825"/>
          </a:xfrm>
          <a:prstGeom prst="rect">
            <a:avLst/>
          </a:prstGeom>
          <a:noFill/>
          <a:ln>
            <a:noFill/>
          </a:ln>
        </p:spPr>
      </p:pic>
      <p:sp>
        <p:nvSpPr>
          <p:cNvPr id="960" name="Google Shape;960;p146"/>
          <p:cNvSpPr txBox="1"/>
          <p:nvPr/>
        </p:nvSpPr>
        <p:spPr>
          <a:xfrm>
            <a:off x="5552350" y="4781350"/>
            <a:ext cx="2676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chemeClr val="dk2"/>
                </a:solidFill>
                <a:latin typeface="Libre Franklin"/>
                <a:ea typeface="Libre Franklin"/>
                <a:cs typeface="Libre Franklin"/>
                <a:sym typeface="Libre Franklin"/>
              </a:rPr>
              <a:t>Presentation at the </a:t>
            </a:r>
            <a:r>
              <a:rPr lang="en-US" sz="1000">
                <a:solidFill>
                  <a:schemeClr val="dk2"/>
                </a:solidFill>
                <a:latin typeface="Libre Franklin"/>
                <a:ea typeface="Libre Franklin"/>
                <a:cs typeface="Libre Franklin"/>
                <a:sym typeface="Libre Franklin"/>
              </a:rPr>
              <a:t>UICFW, July 17,  2023</a:t>
            </a:r>
            <a:endParaRPr sz="1000">
              <a:solidFill>
                <a:schemeClr val="dk2"/>
              </a:solidFill>
              <a:latin typeface="Libre Franklin"/>
              <a:ea typeface="Libre Franklin"/>
              <a:cs typeface="Libre Franklin"/>
              <a:sym typeface="Libre Frankli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147"/>
          <p:cNvSpPr txBox="1"/>
          <p:nvPr>
            <p:ph type="title"/>
          </p:nvPr>
        </p:nvSpPr>
        <p:spPr>
          <a:xfrm>
            <a:off x="420500" y="1724325"/>
            <a:ext cx="8494200" cy="974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000"/>
              <a:buNone/>
            </a:pPr>
            <a:r>
              <a:rPr lang="en-US" sz="2900">
                <a:latin typeface="Caveat"/>
                <a:ea typeface="Caveat"/>
                <a:cs typeface="Caveat"/>
                <a:sym typeface="Caveat"/>
              </a:rPr>
              <a:t>EXTRAS and other examples</a:t>
            </a:r>
            <a:endParaRPr sz="2900">
              <a:latin typeface="Caveat"/>
              <a:ea typeface="Caveat"/>
              <a:cs typeface="Caveat"/>
              <a:sym typeface="Caveat"/>
            </a:endParaRPr>
          </a:p>
          <a:p>
            <a:pPr indent="0" lvl="0" marL="0" rtl="0" algn="ctr">
              <a:lnSpc>
                <a:spcPct val="100000"/>
              </a:lnSpc>
              <a:spcBef>
                <a:spcPts val="0"/>
              </a:spcBef>
              <a:spcAft>
                <a:spcPts val="0"/>
              </a:spcAft>
              <a:buSzPts val="4000"/>
              <a:buNone/>
            </a:pPr>
            <a:r>
              <a:t/>
            </a:r>
            <a:endParaRPr sz="2900">
              <a:latin typeface="Caveat"/>
              <a:ea typeface="Caveat"/>
              <a:cs typeface="Caveat"/>
              <a:sym typeface="Cave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148"/>
          <p:cNvSpPr txBox="1"/>
          <p:nvPr>
            <p:ph type="title"/>
          </p:nvPr>
        </p:nvSpPr>
        <p:spPr>
          <a:xfrm>
            <a:off x="442127" y="0"/>
            <a:ext cx="8701800" cy="7395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4000"/>
              <a:buNone/>
            </a:pPr>
            <a:r>
              <a:rPr b="0" lang="en-US" sz="2800">
                <a:solidFill>
                  <a:srgbClr val="0072A2"/>
                </a:solidFill>
                <a:latin typeface="Roboto Slab"/>
                <a:ea typeface="Roboto Slab"/>
                <a:cs typeface="Roboto Slab"/>
                <a:sym typeface="Roboto Slab"/>
              </a:rPr>
              <a:t>Website: </a:t>
            </a:r>
            <a:r>
              <a:rPr b="0" lang="en-US" sz="1600">
                <a:solidFill>
                  <a:schemeClr val="folHlink"/>
                </a:solidFill>
                <a:latin typeface="Roboto Slab"/>
                <a:ea typeface="Roboto Slab"/>
                <a:cs typeface="Roboto Slab"/>
                <a:sym typeface="Roboto Slab"/>
              </a:rPr>
              <a:t>testbeds.noaa.gov </a:t>
            </a:r>
            <a:r>
              <a:rPr b="0" lang="en-US" sz="2800">
                <a:solidFill>
                  <a:srgbClr val="0072A2"/>
                </a:solidFill>
                <a:latin typeface="Roboto Slab"/>
                <a:ea typeface="Roboto Slab"/>
                <a:cs typeface="Roboto Slab"/>
                <a:sym typeface="Roboto Slab"/>
              </a:rPr>
              <a:t> </a:t>
            </a:r>
            <a:endParaRPr b="0" sz="2800">
              <a:solidFill>
                <a:srgbClr val="0072A2"/>
              </a:solidFill>
              <a:latin typeface="Roboto Slab"/>
              <a:ea typeface="Roboto Slab"/>
              <a:cs typeface="Roboto Slab"/>
              <a:sym typeface="Roboto Slab"/>
            </a:endParaRPr>
          </a:p>
        </p:txBody>
      </p:sp>
      <p:sp>
        <p:nvSpPr>
          <p:cNvPr id="973" name="Google Shape;973;p148"/>
          <p:cNvSpPr txBox="1"/>
          <p:nvPr/>
        </p:nvSpPr>
        <p:spPr>
          <a:xfrm>
            <a:off x="6872998" y="1646206"/>
            <a:ext cx="22710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1600"/>
              <a:t>N</a:t>
            </a:r>
            <a:r>
              <a:rPr b="0" i="0" lang="en-US" sz="1600" u="none" cap="none" strike="noStrike">
                <a:solidFill>
                  <a:srgbClr val="000000"/>
                </a:solidFill>
                <a:latin typeface="Arial"/>
                <a:ea typeface="Arial"/>
                <a:cs typeface="Arial"/>
                <a:sym typeface="Arial"/>
              </a:rPr>
              <a:t>ews stories </a:t>
            </a:r>
            <a:endParaRPr/>
          </a:p>
        </p:txBody>
      </p:sp>
      <p:pic>
        <p:nvPicPr>
          <p:cNvPr id="974" name="Google Shape;974;p148"/>
          <p:cNvPicPr preferRelativeResize="0"/>
          <p:nvPr/>
        </p:nvPicPr>
        <p:blipFill rotWithShape="1">
          <a:blip r:embed="rId3">
            <a:alphaModFix/>
          </a:blip>
          <a:srcRect b="0" l="0" r="0" t="0"/>
          <a:stretch/>
        </p:blipFill>
        <p:spPr>
          <a:xfrm>
            <a:off x="129064" y="606536"/>
            <a:ext cx="6617727" cy="4229329"/>
          </a:xfrm>
          <a:prstGeom prst="rect">
            <a:avLst/>
          </a:prstGeom>
          <a:noFill/>
          <a:ln cap="flat" cmpd="sng" w="12700">
            <a:solidFill>
              <a:srgbClr val="3687F3"/>
            </a:solidFill>
            <a:prstDash val="solid"/>
            <a:round/>
            <a:headEnd len="sm" w="sm" type="none"/>
            <a:tailEnd len="sm" w="sm" type="none"/>
          </a:ln>
        </p:spPr>
      </p:pic>
      <p:pic>
        <p:nvPicPr>
          <p:cNvPr id="975" name="Google Shape;975;p148"/>
          <p:cNvPicPr preferRelativeResize="0"/>
          <p:nvPr/>
        </p:nvPicPr>
        <p:blipFill rotWithShape="1">
          <a:blip r:embed="rId4">
            <a:alphaModFix/>
          </a:blip>
          <a:srcRect b="0" l="0" r="0" t="0"/>
          <a:stretch/>
        </p:blipFill>
        <p:spPr>
          <a:xfrm>
            <a:off x="2343807" y="2181916"/>
            <a:ext cx="5841247" cy="3244604"/>
          </a:xfrm>
          <a:prstGeom prst="rect">
            <a:avLst/>
          </a:prstGeom>
          <a:noFill/>
          <a:ln cap="flat" cmpd="sng" w="12700">
            <a:solidFill>
              <a:srgbClr val="3687F3"/>
            </a:solidFill>
            <a:prstDash val="solid"/>
            <a:round/>
            <a:headEnd len="sm" w="sm" type="none"/>
            <a:tailEnd len="sm" w="sm" type="none"/>
          </a:ln>
        </p:spPr>
      </p:pic>
      <p:sp>
        <p:nvSpPr>
          <p:cNvPr id="976" name="Google Shape;976;p148"/>
          <p:cNvSpPr/>
          <p:nvPr/>
        </p:nvSpPr>
        <p:spPr>
          <a:xfrm>
            <a:off x="7968343" y="1919235"/>
            <a:ext cx="917400" cy="1286100"/>
          </a:xfrm>
          <a:prstGeom prst="curvedLeftArrow">
            <a:avLst>
              <a:gd fmla="val 25000" name="adj1"/>
              <a:gd fmla="val 50000" name="adj2"/>
              <a:gd fmla="val 25000" name="adj3"/>
            </a:avLst>
          </a:prstGeom>
          <a:solidFill>
            <a:schemeClr val="accent1"/>
          </a:solidFill>
          <a:ln cap="flat" cmpd="sng" w="25400">
            <a:solidFill>
              <a:srgbClr val="006F9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149"/>
          <p:cNvSpPr txBox="1"/>
          <p:nvPr>
            <p:ph type="title"/>
          </p:nvPr>
        </p:nvSpPr>
        <p:spPr>
          <a:xfrm>
            <a:off x="1133900" y="40675"/>
            <a:ext cx="8027100" cy="759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3200"/>
              <a:buNone/>
            </a:pPr>
            <a:r>
              <a:rPr lang="en-US" sz="2500">
                <a:solidFill>
                  <a:srgbClr val="006F9D"/>
                </a:solidFill>
                <a:latin typeface="Libre Franklin"/>
                <a:ea typeface="Libre Franklin"/>
                <a:cs typeface="Libre Franklin"/>
                <a:sym typeface="Libre Franklin"/>
              </a:rPr>
              <a:t>Aviation Weather Testbed: Evolving the Helicopter Emergency Medical Services Tool</a:t>
            </a:r>
            <a:endParaRPr sz="2500">
              <a:solidFill>
                <a:srgbClr val="006F9D"/>
              </a:solidFill>
              <a:latin typeface="Libre Franklin"/>
              <a:ea typeface="Libre Franklin"/>
              <a:cs typeface="Libre Franklin"/>
              <a:sym typeface="Libre Franklin"/>
            </a:endParaRPr>
          </a:p>
        </p:txBody>
      </p:sp>
      <p:sp>
        <p:nvSpPr>
          <p:cNvPr id="982" name="Google Shape;982;p149"/>
          <p:cNvSpPr txBox="1"/>
          <p:nvPr/>
        </p:nvSpPr>
        <p:spPr>
          <a:xfrm>
            <a:off x="377225" y="563600"/>
            <a:ext cx="3773700" cy="4157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i="1" lang="en-US">
                <a:latin typeface="Calibri"/>
                <a:ea typeface="Calibri"/>
                <a:cs typeface="Calibri"/>
                <a:sym typeface="Calibri"/>
              </a:rPr>
              <a:t>HEMS is a </a:t>
            </a:r>
            <a:r>
              <a:rPr i="1" lang="en-US" sz="1400" u="none" cap="none" strike="noStrike">
                <a:solidFill>
                  <a:srgbClr val="000000"/>
                </a:solidFill>
                <a:latin typeface="Calibri"/>
                <a:ea typeface="Calibri"/>
                <a:cs typeface="Calibri"/>
                <a:sym typeface="Calibri"/>
              </a:rPr>
              <a:t>web interface </a:t>
            </a:r>
            <a:r>
              <a:rPr i="1" lang="en-US">
                <a:latin typeface="Calibri"/>
                <a:ea typeface="Calibri"/>
                <a:cs typeface="Calibri"/>
                <a:sym typeface="Calibri"/>
              </a:rPr>
              <a:t>that shows </a:t>
            </a:r>
            <a:r>
              <a:rPr i="1" lang="en-US" sz="1400" u="none" cap="none" strike="noStrike">
                <a:solidFill>
                  <a:srgbClr val="000000"/>
                </a:solidFill>
                <a:latin typeface="Calibri"/>
                <a:ea typeface="Calibri"/>
                <a:cs typeface="Calibri"/>
                <a:sym typeface="Calibri"/>
              </a:rPr>
              <a:t>weather conditions for short-distance </a:t>
            </a:r>
            <a:r>
              <a:rPr i="1" lang="en-US">
                <a:latin typeface="Calibri"/>
                <a:ea typeface="Calibri"/>
                <a:cs typeface="Calibri"/>
                <a:sym typeface="Calibri"/>
              </a:rPr>
              <a:t>&amp;</a:t>
            </a:r>
            <a:r>
              <a:rPr i="1" lang="en-US" sz="1400" u="none" cap="none" strike="noStrike">
                <a:solidFill>
                  <a:srgbClr val="000000"/>
                </a:solidFill>
                <a:latin typeface="Calibri"/>
                <a:ea typeface="Calibri"/>
                <a:cs typeface="Calibri"/>
                <a:sym typeface="Calibri"/>
              </a:rPr>
              <a:t> low-altitude flights that are common for the Helicopter Emergency Medical Services (HEMS) community. Also supports other low level fliers: airtankers for firefighting, cropdusters, balloons, drones</a:t>
            </a:r>
            <a:endParaRPr i="1">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i="1">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lang="en-US">
                <a:latin typeface="Calibri"/>
                <a:ea typeface="Calibri"/>
                <a:cs typeface="Calibri"/>
                <a:sym typeface="Calibri"/>
              </a:rPr>
              <a:t>Cloud ceiling and surface visibility (C&amp;V) and other parameters </a:t>
            </a:r>
            <a:r>
              <a:rPr i="0" lang="en-US" sz="1400" u="none" cap="none" strike="noStrike">
                <a:solidFill>
                  <a:srgbClr val="000000"/>
                </a:solidFill>
                <a:latin typeface="Calibri"/>
                <a:ea typeface="Calibri"/>
                <a:cs typeface="Calibri"/>
                <a:sym typeface="Calibri"/>
              </a:rPr>
              <a:t>presented for non-weather experts quickly and effectively</a:t>
            </a:r>
            <a:endParaRPr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1000"/>
              </a:spcBef>
              <a:spcAft>
                <a:spcPts val="0"/>
              </a:spcAft>
              <a:buClr>
                <a:srgbClr val="000000"/>
              </a:buClr>
              <a:buSzPts val="1400"/>
              <a:buFont typeface="Calibri"/>
              <a:buChar char="➔"/>
            </a:pPr>
            <a:r>
              <a:rPr lang="en-US">
                <a:latin typeface="Calibri"/>
                <a:ea typeface="Calibri"/>
                <a:cs typeface="Calibri"/>
                <a:sym typeface="Calibri"/>
              </a:rPr>
              <a:t>Existing one-off product was going out of service, needed new 24-7 product in WCOSS framework, reduced O&amp;M costs</a:t>
            </a:r>
            <a:endParaRPr>
              <a:latin typeface="Calibri"/>
              <a:ea typeface="Calibri"/>
              <a:cs typeface="Calibri"/>
              <a:sym typeface="Calibri"/>
            </a:endParaRPr>
          </a:p>
          <a:p>
            <a:pPr indent="0" lvl="0" marL="457200" rtl="0" algn="l">
              <a:spcBef>
                <a:spcPts val="0"/>
              </a:spcBef>
              <a:spcAft>
                <a:spcPts val="0"/>
              </a:spcAft>
              <a:buNone/>
            </a:pPr>
            <a:r>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US">
                <a:latin typeface="Calibri"/>
                <a:ea typeface="Calibri"/>
                <a:cs typeface="Calibri"/>
                <a:sym typeface="Calibri"/>
              </a:rPr>
              <a:t>Federal Aviation Administration requirement</a:t>
            </a:r>
            <a:endParaRPr>
              <a:latin typeface="Calibri"/>
              <a:ea typeface="Calibri"/>
              <a:cs typeface="Calibri"/>
              <a:sym typeface="Calibri"/>
            </a:endParaRPr>
          </a:p>
          <a:p>
            <a:pPr indent="0" lvl="0" marL="0" marR="0" rtl="0" algn="l">
              <a:lnSpc>
                <a:spcPct val="100000"/>
              </a:lnSpc>
              <a:spcBef>
                <a:spcPts val="1000"/>
              </a:spcBef>
              <a:spcAft>
                <a:spcPts val="0"/>
              </a:spcAft>
              <a:buNone/>
            </a:pPr>
            <a:r>
              <a:t/>
            </a:r>
            <a:endParaRPr>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alibri"/>
              <a:ea typeface="Calibri"/>
              <a:cs typeface="Calibri"/>
              <a:sym typeface="Calibri"/>
            </a:endParaRPr>
          </a:p>
        </p:txBody>
      </p:sp>
      <p:sp>
        <p:nvSpPr>
          <p:cNvPr id="983" name="Google Shape;983;p149"/>
          <p:cNvSpPr txBox="1"/>
          <p:nvPr/>
        </p:nvSpPr>
        <p:spPr>
          <a:xfrm>
            <a:off x="4742575" y="3961225"/>
            <a:ext cx="3233100" cy="44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accent2"/>
                </a:solidFill>
                <a:latin typeface="Arial"/>
                <a:ea typeface="Arial"/>
                <a:cs typeface="Arial"/>
                <a:sym typeface="Arial"/>
              </a:rPr>
              <a:t>AviationWeather.gov/hemst</a:t>
            </a:r>
            <a:endParaRPr b="1" i="0" sz="1400" u="none" cap="none" strike="noStrike">
              <a:solidFill>
                <a:schemeClr val="accent2"/>
              </a:solidFill>
              <a:latin typeface="Arial"/>
              <a:ea typeface="Arial"/>
              <a:cs typeface="Arial"/>
              <a:sym typeface="Arial"/>
            </a:endParaRPr>
          </a:p>
        </p:txBody>
      </p:sp>
      <p:sp>
        <p:nvSpPr>
          <p:cNvPr id="984" name="Google Shape;984;p149"/>
          <p:cNvSpPr txBox="1"/>
          <p:nvPr/>
        </p:nvSpPr>
        <p:spPr>
          <a:xfrm>
            <a:off x="1514050" y="4761450"/>
            <a:ext cx="4075200" cy="47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85" name="Google Shape;985;p149"/>
          <p:cNvPicPr preferRelativeResize="0"/>
          <p:nvPr/>
        </p:nvPicPr>
        <p:blipFill>
          <a:blip r:embed="rId3">
            <a:alphaModFix/>
          </a:blip>
          <a:stretch>
            <a:fillRect/>
          </a:stretch>
        </p:blipFill>
        <p:spPr>
          <a:xfrm>
            <a:off x="4107461" y="844275"/>
            <a:ext cx="4730764" cy="3267575"/>
          </a:xfrm>
          <a:prstGeom prst="rect">
            <a:avLst/>
          </a:prstGeom>
          <a:noFill/>
          <a:ln>
            <a:noFill/>
          </a:ln>
        </p:spPr>
      </p:pic>
      <p:pic>
        <p:nvPicPr>
          <p:cNvPr id="986" name="Google Shape;986;p149"/>
          <p:cNvPicPr preferRelativeResize="0"/>
          <p:nvPr/>
        </p:nvPicPr>
        <p:blipFill rotWithShape="1">
          <a:blip r:embed="rId4">
            <a:alphaModFix/>
          </a:blip>
          <a:srcRect b="0" l="0" r="0" t="0"/>
          <a:stretch/>
        </p:blipFill>
        <p:spPr>
          <a:xfrm>
            <a:off x="3613080" y="4303800"/>
            <a:ext cx="662644" cy="594300"/>
          </a:xfrm>
          <a:prstGeom prst="rect">
            <a:avLst/>
          </a:prstGeom>
          <a:noFill/>
          <a:ln>
            <a:noFill/>
          </a:ln>
        </p:spPr>
      </p:pic>
      <p:pic>
        <p:nvPicPr>
          <p:cNvPr id="987" name="Google Shape;987;p149"/>
          <p:cNvPicPr preferRelativeResize="0"/>
          <p:nvPr/>
        </p:nvPicPr>
        <p:blipFill rotWithShape="1">
          <a:blip r:embed="rId5">
            <a:alphaModFix/>
          </a:blip>
          <a:srcRect b="0" l="0" r="0" t="0"/>
          <a:stretch/>
        </p:blipFill>
        <p:spPr>
          <a:xfrm>
            <a:off x="7974977" y="2024598"/>
            <a:ext cx="1139387" cy="759600"/>
          </a:xfrm>
          <a:prstGeom prst="rect">
            <a:avLst/>
          </a:prstGeom>
          <a:noFill/>
          <a:ln>
            <a:noFill/>
          </a:ln>
        </p:spPr>
      </p:pic>
      <p:pic>
        <p:nvPicPr>
          <p:cNvPr id="988" name="Google Shape;988;p149"/>
          <p:cNvPicPr preferRelativeResize="0"/>
          <p:nvPr/>
        </p:nvPicPr>
        <p:blipFill rotWithShape="1">
          <a:blip r:embed="rId6">
            <a:alphaModFix/>
          </a:blip>
          <a:srcRect b="0" l="0" r="0" t="0"/>
          <a:stretch/>
        </p:blipFill>
        <p:spPr>
          <a:xfrm>
            <a:off x="7975679" y="2784200"/>
            <a:ext cx="1137993" cy="759600"/>
          </a:xfrm>
          <a:prstGeom prst="rect">
            <a:avLst/>
          </a:prstGeom>
          <a:noFill/>
          <a:ln>
            <a:noFill/>
          </a:ln>
        </p:spPr>
      </p:pic>
      <p:pic>
        <p:nvPicPr>
          <p:cNvPr id="989" name="Google Shape;989;p149"/>
          <p:cNvPicPr preferRelativeResize="0"/>
          <p:nvPr/>
        </p:nvPicPr>
        <p:blipFill rotWithShape="1">
          <a:blip r:embed="rId7">
            <a:alphaModFix/>
          </a:blip>
          <a:srcRect b="0" l="0" r="0" t="0"/>
          <a:stretch/>
        </p:blipFill>
        <p:spPr>
          <a:xfrm>
            <a:off x="7974975" y="3543800"/>
            <a:ext cx="1139400" cy="760008"/>
          </a:xfrm>
          <a:prstGeom prst="rect">
            <a:avLst/>
          </a:prstGeom>
          <a:noFill/>
          <a:ln>
            <a:noFill/>
          </a:ln>
        </p:spPr>
      </p:pic>
      <p:pic>
        <p:nvPicPr>
          <p:cNvPr id="990" name="Google Shape;990;p149"/>
          <p:cNvPicPr preferRelativeResize="0"/>
          <p:nvPr/>
        </p:nvPicPr>
        <p:blipFill>
          <a:blip r:embed="rId8">
            <a:alphaModFix/>
          </a:blip>
          <a:stretch>
            <a:fillRect/>
          </a:stretch>
        </p:blipFill>
        <p:spPr>
          <a:xfrm>
            <a:off x="7974976" y="1283573"/>
            <a:ext cx="1139401" cy="74102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150"/>
          <p:cNvSpPr txBox="1"/>
          <p:nvPr>
            <p:ph type="title"/>
          </p:nvPr>
        </p:nvSpPr>
        <p:spPr>
          <a:xfrm>
            <a:off x="637475" y="86000"/>
            <a:ext cx="8466600" cy="594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US" sz="2600">
                <a:solidFill>
                  <a:srgbClr val="006F9D"/>
                </a:solidFill>
              </a:rPr>
              <a:t>AWT &amp; Helicopter Emergency Service (HEMS) Tool Improvements </a:t>
            </a:r>
            <a:endParaRPr sz="2600">
              <a:solidFill>
                <a:srgbClr val="006F9D"/>
              </a:solidFill>
            </a:endParaRPr>
          </a:p>
        </p:txBody>
      </p:sp>
      <p:sp>
        <p:nvSpPr>
          <p:cNvPr id="996" name="Google Shape;996;p150"/>
          <p:cNvSpPr txBox="1"/>
          <p:nvPr/>
        </p:nvSpPr>
        <p:spPr>
          <a:xfrm>
            <a:off x="520600" y="862488"/>
            <a:ext cx="3606300" cy="4002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a:p>
        </p:txBody>
      </p:sp>
      <p:sp>
        <p:nvSpPr>
          <p:cNvPr id="997" name="Google Shape;997;p150"/>
          <p:cNvSpPr txBox="1"/>
          <p:nvPr/>
        </p:nvSpPr>
        <p:spPr>
          <a:xfrm>
            <a:off x="35125" y="496675"/>
            <a:ext cx="4845600" cy="4704900"/>
          </a:xfrm>
          <a:prstGeom prst="rect">
            <a:avLst/>
          </a:prstGeom>
          <a:noFill/>
          <a:ln>
            <a:noFill/>
          </a:ln>
        </p:spPr>
        <p:txBody>
          <a:bodyPr anchorCtr="0" anchor="t" bIns="91425" lIns="91425" spcFirstLastPara="1" rIns="91425" wrap="square" tIns="91425">
            <a:spAutoFit/>
          </a:bodyPr>
          <a:lstStyle/>
          <a:p>
            <a:pPr indent="-317500" lvl="0" marL="457200" rtl="0" algn="l">
              <a:spcBef>
                <a:spcPts val="1000"/>
              </a:spcBef>
              <a:spcAft>
                <a:spcPts val="0"/>
              </a:spcAft>
              <a:buClr>
                <a:schemeClr val="dk2"/>
              </a:buClr>
              <a:buSzPts val="1400"/>
              <a:buChar char="●"/>
            </a:pPr>
            <a:r>
              <a:rPr lang="en-US">
                <a:solidFill>
                  <a:schemeClr val="dk2"/>
                </a:solidFill>
              </a:rPr>
              <a:t>NOAA’s Environmental Modeling Center (EMC) &amp; Model Development Laboratory (MDL) developed experimental analyses for evaluation as replacement</a:t>
            </a:r>
            <a:endParaRPr>
              <a:solidFill>
                <a:schemeClr val="dk2"/>
              </a:solidFill>
            </a:endParaRPr>
          </a:p>
          <a:p>
            <a:pPr indent="-317500" lvl="0" marL="457200" rtl="0" algn="l">
              <a:spcBef>
                <a:spcPts val="0"/>
              </a:spcBef>
              <a:spcAft>
                <a:spcPts val="0"/>
              </a:spcAft>
              <a:buClr>
                <a:schemeClr val="dk2"/>
              </a:buClr>
              <a:buSzPts val="1400"/>
              <a:buChar char="●"/>
            </a:pPr>
            <a:r>
              <a:rPr lang="en-US">
                <a:solidFill>
                  <a:schemeClr val="dk2"/>
                </a:solidFill>
              </a:rPr>
              <a:t>AWT worked with OAR/Global Systems Lab (GSL) to do quantitative assessment of Ceiling &amp; Visibility analysis</a:t>
            </a:r>
            <a:endParaRPr>
              <a:solidFill>
                <a:schemeClr val="dk2"/>
              </a:solidFill>
            </a:endParaRPr>
          </a:p>
          <a:p>
            <a:pPr indent="-317500" lvl="0" marL="457200" rtl="0" algn="l">
              <a:spcBef>
                <a:spcPts val="1000"/>
              </a:spcBef>
              <a:spcAft>
                <a:spcPts val="0"/>
              </a:spcAft>
              <a:buClr>
                <a:schemeClr val="dk2"/>
              </a:buClr>
              <a:buSzPts val="1400"/>
              <a:buChar char="●"/>
            </a:pPr>
            <a:r>
              <a:rPr b="1" lang="en-US">
                <a:solidFill>
                  <a:schemeClr val="dk2"/>
                </a:solidFill>
              </a:rPr>
              <a:t>FAA’s </a:t>
            </a:r>
            <a:r>
              <a:rPr lang="en-US">
                <a:solidFill>
                  <a:schemeClr val="dk2"/>
                </a:solidFill>
              </a:rPr>
              <a:t>Aviation Weather Research Program (AWRP) funded assessment &amp; some development work</a:t>
            </a:r>
            <a:endParaRPr>
              <a:solidFill>
                <a:schemeClr val="dk2"/>
              </a:solidFill>
            </a:endParaRPr>
          </a:p>
          <a:p>
            <a:pPr indent="-317500" lvl="0" marL="457200" rtl="0" algn="l">
              <a:spcBef>
                <a:spcPts val="1000"/>
              </a:spcBef>
              <a:spcAft>
                <a:spcPts val="0"/>
              </a:spcAft>
              <a:buClr>
                <a:schemeClr val="dk2"/>
              </a:buClr>
              <a:buSzPts val="1400"/>
              <a:buChar char="●"/>
            </a:pPr>
            <a:r>
              <a:rPr b="1" lang="en-US">
                <a:solidFill>
                  <a:schemeClr val="dk2"/>
                </a:solidFill>
              </a:rPr>
              <a:t>FAA’s</a:t>
            </a:r>
            <a:r>
              <a:rPr lang="en-US">
                <a:solidFill>
                  <a:schemeClr val="dk2"/>
                </a:solidFill>
              </a:rPr>
              <a:t> Aviation Weather Demonstration and Evaluation Services (AWDE) - Social sciences - user aspect. </a:t>
            </a:r>
            <a:endParaRPr>
              <a:solidFill>
                <a:schemeClr val="dk2"/>
              </a:solidFill>
            </a:endParaRPr>
          </a:p>
          <a:p>
            <a:pPr indent="-317500" lvl="1" marL="914400" rtl="0" algn="l">
              <a:spcBef>
                <a:spcPts val="1000"/>
              </a:spcBef>
              <a:spcAft>
                <a:spcPts val="0"/>
              </a:spcAft>
              <a:buClr>
                <a:schemeClr val="dk2"/>
              </a:buClr>
              <a:buSzPts val="1400"/>
              <a:buChar char="○"/>
            </a:pPr>
            <a:r>
              <a:rPr lang="en-US">
                <a:solidFill>
                  <a:schemeClr val="dk2"/>
                </a:solidFill>
              </a:rPr>
              <a:t>Improved user interface features include a Time slider &amp; Configurations menu</a:t>
            </a:r>
            <a:endParaRPr>
              <a:solidFill>
                <a:schemeClr val="dk2"/>
              </a:solidFill>
            </a:endParaRPr>
          </a:p>
          <a:p>
            <a:pPr indent="-317500" lvl="0" marL="457200" rtl="0" algn="l">
              <a:spcBef>
                <a:spcPts val="1000"/>
              </a:spcBef>
              <a:spcAft>
                <a:spcPts val="0"/>
              </a:spcAft>
              <a:buClr>
                <a:schemeClr val="dk2"/>
              </a:buClr>
              <a:buSzPts val="1400"/>
              <a:buChar char="●"/>
            </a:pPr>
            <a:r>
              <a:rPr lang="en-US">
                <a:solidFill>
                  <a:schemeClr val="dk2"/>
                </a:solidFill>
              </a:rPr>
              <a:t>New product had to pass FAA’s Safety Risk Management Panel - it did! </a:t>
            </a:r>
            <a:r>
              <a:rPr lang="en-US"/>
              <a:t>Risk of misinterpretation of the tool was actually downgraded from previous version</a:t>
            </a:r>
            <a:endParaRPr/>
          </a:p>
          <a:p>
            <a:pPr indent="0" lvl="0" marL="0" rtl="0" algn="l">
              <a:spcBef>
                <a:spcPts val="1000"/>
              </a:spcBef>
              <a:spcAft>
                <a:spcPts val="0"/>
              </a:spcAft>
              <a:buNone/>
            </a:pPr>
            <a:r>
              <a:t/>
            </a:r>
            <a:endParaRPr>
              <a:solidFill>
                <a:srgbClr val="07336F"/>
              </a:solidFill>
            </a:endParaRPr>
          </a:p>
        </p:txBody>
      </p:sp>
      <p:pic>
        <p:nvPicPr>
          <p:cNvPr descr="https://lh4.googleusercontent.com/njVcu41gBX7u7H0jkWPf5Ov_7gRZHvuB1FULdMDruwwPjb1IKTIHH5Gv2m7ufqUwCH2WPv0a6lckJzpcIrRWSpiTJn6VXLThnt2VzKfdyxeneUfZbq9evrYyG22kf3oKfNWXNz_mdJjDVaJQNQ" id="998" name="Google Shape;998;p150"/>
          <p:cNvPicPr preferRelativeResize="0"/>
          <p:nvPr/>
        </p:nvPicPr>
        <p:blipFill rotWithShape="1">
          <a:blip r:embed="rId3">
            <a:alphaModFix/>
          </a:blip>
          <a:srcRect b="0" l="0" r="14140" t="18493"/>
          <a:stretch/>
        </p:blipFill>
        <p:spPr>
          <a:xfrm>
            <a:off x="5074975" y="1128825"/>
            <a:ext cx="2447975" cy="1746625"/>
          </a:xfrm>
          <a:prstGeom prst="rect">
            <a:avLst/>
          </a:prstGeom>
          <a:noFill/>
          <a:ln>
            <a:noFill/>
          </a:ln>
          <a:effectLst>
            <a:outerShdw blurRad="57150" rotWithShape="0" algn="bl" dir="8700000" dist="104775">
              <a:srgbClr val="000000">
                <a:alpha val="91760"/>
              </a:srgbClr>
            </a:outerShdw>
          </a:effectLst>
        </p:spPr>
      </p:pic>
      <p:pic>
        <p:nvPicPr>
          <p:cNvPr id="999" name="Google Shape;999;p150"/>
          <p:cNvPicPr preferRelativeResize="0"/>
          <p:nvPr/>
        </p:nvPicPr>
        <p:blipFill rotWithShape="1">
          <a:blip r:embed="rId4">
            <a:alphaModFix/>
          </a:blip>
          <a:srcRect b="6246" l="10863" r="6395" t="14287"/>
          <a:stretch/>
        </p:blipFill>
        <p:spPr>
          <a:xfrm>
            <a:off x="6543550" y="2680225"/>
            <a:ext cx="2447975" cy="1567405"/>
          </a:xfrm>
          <a:prstGeom prst="rect">
            <a:avLst/>
          </a:prstGeom>
          <a:noFill/>
          <a:ln>
            <a:noFill/>
          </a:ln>
        </p:spPr>
      </p:pic>
      <p:sp>
        <p:nvSpPr>
          <p:cNvPr id="1000" name="Google Shape;1000;p150"/>
          <p:cNvSpPr txBox="1"/>
          <p:nvPr/>
        </p:nvSpPr>
        <p:spPr>
          <a:xfrm>
            <a:off x="4735275" y="3030575"/>
            <a:ext cx="1802700" cy="1293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200"/>
              <a:t>AWDE held interviews with pilots and key users of the HEMS tool to gain feedback both </a:t>
            </a:r>
            <a:endParaRPr sz="1200"/>
          </a:p>
          <a:p>
            <a:pPr indent="0" lvl="0" marL="0" rtl="0" algn="r">
              <a:spcBef>
                <a:spcPts val="0"/>
              </a:spcBef>
              <a:spcAft>
                <a:spcPts val="0"/>
              </a:spcAft>
              <a:buNone/>
            </a:pPr>
            <a:r>
              <a:rPr lang="en-US" sz="1200"/>
              <a:t>in the testbed and in their research lab </a:t>
            </a:r>
            <a:endParaRPr sz="1200"/>
          </a:p>
        </p:txBody>
      </p:sp>
      <p:pic>
        <p:nvPicPr>
          <p:cNvPr id="1001" name="Google Shape;1001;p150"/>
          <p:cNvPicPr preferRelativeResize="0"/>
          <p:nvPr/>
        </p:nvPicPr>
        <p:blipFill>
          <a:blip r:embed="rId5">
            <a:alphaModFix/>
          </a:blip>
          <a:stretch>
            <a:fillRect/>
          </a:stretch>
        </p:blipFill>
        <p:spPr>
          <a:xfrm>
            <a:off x="7522950" y="1625964"/>
            <a:ext cx="1621048" cy="105426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151"/>
          <p:cNvSpPr txBox="1"/>
          <p:nvPr>
            <p:ph type="title"/>
          </p:nvPr>
        </p:nvSpPr>
        <p:spPr>
          <a:xfrm>
            <a:off x="752888" y="205978"/>
            <a:ext cx="7933800" cy="594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CPC Supporting UFS </a:t>
            </a:r>
            <a:endParaRPr/>
          </a:p>
          <a:p>
            <a:pPr indent="0" lvl="0" marL="0" rtl="0" algn="l">
              <a:spcBef>
                <a:spcPts val="0"/>
              </a:spcBef>
              <a:spcAft>
                <a:spcPts val="0"/>
              </a:spcAft>
              <a:buNone/>
            </a:pPr>
            <a:r>
              <a:rPr lang="en-US"/>
              <a:t>Development (draft slide) </a:t>
            </a:r>
            <a:endParaRPr/>
          </a:p>
        </p:txBody>
      </p:sp>
      <p:sp>
        <p:nvSpPr>
          <p:cNvPr id="1008" name="Google Shape;1008;p151"/>
          <p:cNvSpPr txBox="1"/>
          <p:nvPr/>
        </p:nvSpPr>
        <p:spPr>
          <a:xfrm>
            <a:off x="903800" y="1371150"/>
            <a:ext cx="4074300" cy="240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sz="1600">
              <a:latin typeface="Calibri"/>
              <a:ea typeface="Calibri"/>
              <a:cs typeface="Calibri"/>
              <a:sym typeface="Calibri"/>
            </a:endParaRPr>
          </a:p>
          <a:p>
            <a:pPr indent="-330200" lvl="0" marL="457200" marR="0" rtl="0" algn="l">
              <a:lnSpc>
                <a:spcPct val="100000"/>
              </a:lnSpc>
              <a:spcBef>
                <a:spcPts val="0"/>
              </a:spcBef>
              <a:spcAft>
                <a:spcPts val="0"/>
              </a:spcAft>
              <a:buSzPts val="1600"/>
              <a:buFont typeface="Calibri"/>
              <a:buChar char="●"/>
            </a:pPr>
            <a:r>
              <a:rPr lang="en-US" sz="1600">
                <a:latin typeface="Calibri"/>
                <a:ea typeface="Calibri"/>
                <a:cs typeface="Calibri"/>
                <a:sym typeface="Calibri"/>
              </a:rPr>
              <a:t>CPC is involved in the development of UFS-MRW/S2S </a:t>
            </a:r>
            <a:endParaRPr sz="1600">
              <a:latin typeface="Calibri"/>
              <a:ea typeface="Calibri"/>
              <a:cs typeface="Calibri"/>
              <a:sym typeface="Calibri"/>
            </a:endParaRPr>
          </a:p>
          <a:p>
            <a:pPr indent="-330200" lvl="0" marL="457200" marR="0" rtl="0" algn="l">
              <a:lnSpc>
                <a:spcPct val="100000"/>
              </a:lnSpc>
              <a:spcBef>
                <a:spcPts val="0"/>
              </a:spcBef>
              <a:spcAft>
                <a:spcPts val="0"/>
              </a:spcAft>
              <a:buSzPts val="1600"/>
              <a:buFont typeface="Calibri"/>
              <a:buChar char="●"/>
            </a:pPr>
            <a:r>
              <a:rPr lang="en-US" sz="1600">
                <a:latin typeface="Calibri"/>
                <a:ea typeface="Calibri"/>
                <a:cs typeface="Calibri"/>
                <a:sym typeface="Calibri"/>
              </a:rPr>
              <a:t>Evaluation of prototypes</a:t>
            </a:r>
            <a:endParaRPr sz="1600">
              <a:latin typeface="Calibri"/>
              <a:ea typeface="Calibri"/>
              <a:cs typeface="Calibri"/>
              <a:sym typeface="Calibri"/>
            </a:endParaRPr>
          </a:p>
          <a:p>
            <a:pPr indent="-330200" lvl="0" marL="457200" marR="0" rtl="0" algn="l">
              <a:lnSpc>
                <a:spcPct val="100000"/>
              </a:lnSpc>
              <a:spcBef>
                <a:spcPts val="0"/>
              </a:spcBef>
              <a:spcAft>
                <a:spcPts val="0"/>
              </a:spcAft>
              <a:buSzPts val="1600"/>
              <a:buFont typeface="Calibri"/>
              <a:buChar char="●"/>
            </a:pPr>
            <a:r>
              <a:rPr lang="en-US" sz="1600">
                <a:latin typeface="Calibri"/>
                <a:ea typeface="Calibri"/>
                <a:cs typeface="Calibri"/>
                <a:sym typeface="Calibri"/>
              </a:rPr>
              <a:t>Evaluation of retrospectives</a:t>
            </a:r>
            <a:endParaRPr sz="1600">
              <a:latin typeface="Calibri"/>
              <a:ea typeface="Calibri"/>
              <a:cs typeface="Calibri"/>
              <a:sym typeface="Calibri"/>
            </a:endParaRPr>
          </a:p>
          <a:p>
            <a:pPr indent="-330200" lvl="0" marL="457200" marR="0" rtl="0" algn="l">
              <a:lnSpc>
                <a:spcPct val="100000"/>
              </a:lnSpc>
              <a:spcBef>
                <a:spcPts val="0"/>
              </a:spcBef>
              <a:spcAft>
                <a:spcPts val="0"/>
              </a:spcAft>
              <a:buSzPts val="1600"/>
              <a:buFont typeface="Calibri"/>
              <a:buChar char="●"/>
            </a:pPr>
            <a:r>
              <a:rPr lang="en-US" sz="1600">
                <a:latin typeface="Calibri"/>
                <a:ea typeface="Calibri"/>
                <a:cs typeface="Calibri"/>
                <a:sym typeface="Calibri"/>
              </a:rPr>
              <a:t>Structure of reforecast/real-time delivery</a:t>
            </a:r>
            <a:endParaRPr sz="1600">
              <a:latin typeface="Calibri"/>
              <a:ea typeface="Calibri"/>
              <a:cs typeface="Calibri"/>
              <a:sym typeface="Calibri"/>
            </a:endParaRPr>
          </a:p>
          <a:p>
            <a:pPr indent="-330200" lvl="0" marL="457200" marR="0" rtl="0" algn="l">
              <a:lnSpc>
                <a:spcPct val="100000"/>
              </a:lnSpc>
              <a:spcBef>
                <a:spcPts val="0"/>
              </a:spcBef>
              <a:spcAft>
                <a:spcPts val="0"/>
              </a:spcAft>
              <a:buSzPts val="1600"/>
              <a:buFont typeface="Calibri"/>
              <a:buChar char="●"/>
            </a:pPr>
            <a:r>
              <a:rPr lang="en-US" sz="1600">
                <a:latin typeface="Calibri"/>
                <a:ea typeface="Calibri"/>
                <a:cs typeface="Calibri"/>
                <a:sym typeface="Calibri"/>
              </a:rPr>
              <a:t>Evaluation of reforecasts for final science review/approval at NCEP.</a:t>
            </a:r>
            <a:endParaRPr sz="16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rgbClr val="000000"/>
                </a:solidFill>
                <a:latin typeface="Calibri"/>
                <a:ea typeface="Calibri"/>
                <a:cs typeface="Calibri"/>
                <a:sym typeface="Calibri"/>
              </a:rPr>
              <a:t> </a:t>
            </a:r>
            <a:endParaRPr i="0" sz="1600" u="none" cap="none" strike="noStrike">
              <a:solidFill>
                <a:srgbClr val="000000"/>
              </a:solidFill>
              <a:latin typeface="Calibri"/>
              <a:ea typeface="Calibri"/>
              <a:cs typeface="Calibri"/>
              <a:sym typeface="Calibri"/>
            </a:endParaRPr>
          </a:p>
        </p:txBody>
      </p:sp>
      <p:pic>
        <p:nvPicPr>
          <p:cNvPr id="1009" name="Google Shape;1009;p151"/>
          <p:cNvPicPr preferRelativeResize="0"/>
          <p:nvPr/>
        </p:nvPicPr>
        <p:blipFill>
          <a:blip r:embed="rId3">
            <a:alphaModFix/>
          </a:blip>
          <a:stretch>
            <a:fillRect/>
          </a:stretch>
        </p:blipFill>
        <p:spPr>
          <a:xfrm>
            <a:off x="5379000" y="152400"/>
            <a:ext cx="3629025" cy="4838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152"/>
          <p:cNvSpPr txBox="1"/>
          <p:nvPr>
            <p:ph type="title"/>
          </p:nvPr>
        </p:nvSpPr>
        <p:spPr>
          <a:xfrm>
            <a:off x="457200" y="9651"/>
            <a:ext cx="7620000" cy="8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600"/>
              <a:t>Focus Groups with forecasters: an HMT WWE Activity</a:t>
            </a:r>
            <a:endParaRPr sz="2600"/>
          </a:p>
        </p:txBody>
      </p:sp>
      <p:pic>
        <p:nvPicPr>
          <p:cNvPr id="1015" name="Google Shape;1015;p152"/>
          <p:cNvPicPr preferRelativeResize="0"/>
          <p:nvPr/>
        </p:nvPicPr>
        <p:blipFill rotWithShape="1">
          <a:blip r:embed="rId3">
            <a:alphaModFix/>
          </a:blip>
          <a:srcRect b="0" l="50305" r="0" t="0"/>
          <a:stretch/>
        </p:blipFill>
        <p:spPr>
          <a:xfrm>
            <a:off x="1187875" y="776700"/>
            <a:ext cx="2792662" cy="1773000"/>
          </a:xfrm>
          <a:prstGeom prst="rect">
            <a:avLst/>
          </a:prstGeom>
          <a:noFill/>
          <a:ln>
            <a:noFill/>
          </a:ln>
        </p:spPr>
      </p:pic>
      <p:sp>
        <p:nvSpPr>
          <p:cNvPr id="1016" name="Google Shape;1016;p152"/>
          <p:cNvSpPr txBox="1"/>
          <p:nvPr/>
        </p:nvSpPr>
        <p:spPr>
          <a:xfrm>
            <a:off x="4115175" y="1227976"/>
            <a:ext cx="4805100" cy="1046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a:solidFill>
                  <a:schemeClr val="dk2"/>
                </a:solidFill>
              </a:rPr>
              <a:t>Development of a DSS tool that provides a 0 - 100% probability that roads are subfreezing. (ProbSR; Reeves et al. JTTI)</a:t>
            </a:r>
            <a:endParaRPr>
              <a:solidFill>
                <a:schemeClr val="dk2"/>
              </a:solidFill>
            </a:endParaRPr>
          </a:p>
          <a:p>
            <a:pPr indent="0" lvl="0" marL="0" rtl="0" algn="just">
              <a:spcBef>
                <a:spcPts val="0"/>
              </a:spcBef>
              <a:spcAft>
                <a:spcPts val="0"/>
              </a:spcAft>
              <a:buNone/>
            </a:pPr>
            <a:r>
              <a:rPr lang="en-US">
                <a:solidFill>
                  <a:schemeClr val="dk2"/>
                </a:solidFill>
              </a:rPr>
              <a:t> </a:t>
            </a:r>
            <a:endParaRPr>
              <a:solidFill>
                <a:schemeClr val="dk2"/>
              </a:solidFill>
            </a:endParaRPr>
          </a:p>
        </p:txBody>
      </p:sp>
      <p:pic>
        <p:nvPicPr>
          <p:cNvPr id="1017" name="Google Shape;1017;p152"/>
          <p:cNvPicPr preferRelativeResize="0"/>
          <p:nvPr/>
        </p:nvPicPr>
        <p:blipFill rotWithShape="1">
          <a:blip r:embed="rId3">
            <a:alphaModFix/>
          </a:blip>
          <a:srcRect b="0" l="0" r="50305" t="0"/>
          <a:stretch/>
        </p:blipFill>
        <p:spPr>
          <a:xfrm>
            <a:off x="5516924" y="2274675"/>
            <a:ext cx="2945424" cy="1869975"/>
          </a:xfrm>
          <a:prstGeom prst="rect">
            <a:avLst/>
          </a:prstGeom>
          <a:noFill/>
          <a:ln>
            <a:noFill/>
          </a:ln>
        </p:spPr>
      </p:pic>
      <p:sp>
        <p:nvSpPr>
          <p:cNvPr id="1018" name="Google Shape;1018;p152"/>
          <p:cNvSpPr txBox="1"/>
          <p:nvPr/>
        </p:nvSpPr>
        <p:spPr>
          <a:xfrm>
            <a:off x="1279275" y="2628225"/>
            <a:ext cx="4028100" cy="1773000"/>
          </a:xfrm>
          <a:prstGeom prst="rect">
            <a:avLst/>
          </a:prstGeom>
          <a:noFill/>
          <a:ln>
            <a:noFill/>
          </a:ln>
        </p:spPr>
        <p:txBody>
          <a:bodyPr anchorCtr="0" anchor="t" bIns="91425" lIns="91425" spcFirstLastPara="1" rIns="91425" wrap="square" tIns="91425">
            <a:noAutofit/>
          </a:bodyPr>
          <a:lstStyle/>
          <a:p>
            <a:pPr indent="0" lvl="0" marL="0" rtl="0" algn="l">
              <a:lnSpc>
                <a:spcPct val="70000"/>
              </a:lnSpc>
              <a:spcBef>
                <a:spcPts val="0"/>
              </a:spcBef>
              <a:spcAft>
                <a:spcPts val="0"/>
              </a:spcAft>
              <a:buNone/>
            </a:pPr>
            <a:r>
              <a:rPr lang="en-US">
                <a:solidFill>
                  <a:srgbClr val="0A4595"/>
                </a:solidFill>
              </a:rPr>
              <a:t>Development of a Travel Component to WSSI</a:t>
            </a:r>
            <a:endParaRPr>
              <a:solidFill>
                <a:srgbClr val="0A4595"/>
              </a:solidFill>
            </a:endParaRPr>
          </a:p>
          <a:p>
            <a:pPr indent="-139700" lvl="0" marL="228600" rtl="0" algn="l">
              <a:lnSpc>
                <a:spcPct val="70000"/>
              </a:lnSpc>
              <a:spcBef>
                <a:spcPts val="1000"/>
              </a:spcBef>
              <a:spcAft>
                <a:spcPts val="0"/>
              </a:spcAft>
              <a:buClr>
                <a:srgbClr val="0A4595"/>
              </a:buClr>
              <a:buSzPts val="1400"/>
              <a:buChar char="•"/>
            </a:pPr>
            <a:r>
              <a:rPr lang="en-US">
                <a:solidFill>
                  <a:srgbClr val="0A4595"/>
                </a:solidFill>
              </a:rPr>
              <a:t>Based on 1h HRRR data</a:t>
            </a:r>
            <a:endParaRPr>
              <a:solidFill>
                <a:srgbClr val="0A4595"/>
              </a:solidFill>
            </a:endParaRPr>
          </a:p>
          <a:p>
            <a:pPr indent="-139700" lvl="0" marL="228600" rtl="0" algn="l">
              <a:lnSpc>
                <a:spcPct val="70000"/>
              </a:lnSpc>
              <a:spcBef>
                <a:spcPts val="1000"/>
              </a:spcBef>
              <a:spcAft>
                <a:spcPts val="0"/>
              </a:spcAft>
              <a:buClr>
                <a:srgbClr val="0A4595"/>
              </a:buClr>
              <a:buSzPts val="1400"/>
              <a:buChar char="•"/>
            </a:pPr>
            <a:r>
              <a:rPr lang="en-US">
                <a:solidFill>
                  <a:srgbClr val="0A4595"/>
                </a:solidFill>
              </a:rPr>
              <a:t>3 WSSI components</a:t>
            </a:r>
            <a:endParaRPr>
              <a:solidFill>
                <a:srgbClr val="0A4595"/>
              </a:solidFill>
            </a:endParaRPr>
          </a:p>
          <a:p>
            <a:pPr indent="-165100" lvl="1" marL="685800" rtl="0" algn="l">
              <a:lnSpc>
                <a:spcPct val="70000"/>
              </a:lnSpc>
              <a:spcBef>
                <a:spcPts val="500"/>
              </a:spcBef>
              <a:spcAft>
                <a:spcPts val="0"/>
              </a:spcAft>
              <a:buClr>
                <a:srgbClr val="373545"/>
              </a:buClr>
              <a:buSzPts val="1400"/>
              <a:buChar char="•"/>
            </a:pPr>
            <a:r>
              <a:rPr b="1" lang="en-US">
                <a:solidFill>
                  <a:srgbClr val="373545"/>
                </a:solidFill>
              </a:rPr>
              <a:t>Snow amount </a:t>
            </a:r>
            <a:r>
              <a:rPr lang="en-US">
                <a:solidFill>
                  <a:srgbClr val="0A4595"/>
                </a:solidFill>
              </a:rPr>
              <a:t>(since initialization)</a:t>
            </a:r>
            <a:endParaRPr>
              <a:solidFill>
                <a:srgbClr val="0A4595"/>
              </a:solidFill>
            </a:endParaRPr>
          </a:p>
          <a:p>
            <a:pPr indent="-165100" lvl="1" marL="685800" rtl="0" algn="l">
              <a:lnSpc>
                <a:spcPct val="70000"/>
              </a:lnSpc>
              <a:spcBef>
                <a:spcPts val="500"/>
              </a:spcBef>
              <a:spcAft>
                <a:spcPts val="0"/>
              </a:spcAft>
              <a:buClr>
                <a:srgbClr val="2683C6"/>
              </a:buClr>
              <a:buSzPts val="1400"/>
              <a:buChar char="•"/>
            </a:pPr>
            <a:r>
              <a:rPr b="1" lang="en-US">
                <a:solidFill>
                  <a:srgbClr val="2683C6"/>
                </a:solidFill>
              </a:rPr>
              <a:t>Snow rate </a:t>
            </a:r>
            <a:r>
              <a:rPr lang="en-US">
                <a:solidFill>
                  <a:srgbClr val="0A4595"/>
                </a:solidFill>
              </a:rPr>
              <a:t>(hourly)</a:t>
            </a:r>
            <a:endParaRPr>
              <a:solidFill>
                <a:srgbClr val="0A4595"/>
              </a:solidFill>
            </a:endParaRPr>
          </a:p>
          <a:p>
            <a:pPr indent="-165100" lvl="1" marL="685800" rtl="0" algn="l">
              <a:lnSpc>
                <a:spcPct val="70000"/>
              </a:lnSpc>
              <a:spcBef>
                <a:spcPts val="500"/>
              </a:spcBef>
              <a:spcAft>
                <a:spcPts val="0"/>
              </a:spcAft>
              <a:buClr>
                <a:srgbClr val="75BDA7"/>
              </a:buClr>
              <a:buSzPts val="1400"/>
              <a:buChar char="•"/>
            </a:pPr>
            <a:r>
              <a:rPr b="1" lang="en-US">
                <a:solidFill>
                  <a:srgbClr val="75BDA7"/>
                </a:solidFill>
              </a:rPr>
              <a:t>Ice accumulation </a:t>
            </a:r>
            <a:r>
              <a:rPr lang="en-US">
                <a:solidFill>
                  <a:srgbClr val="0A4595"/>
                </a:solidFill>
              </a:rPr>
              <a:t>(since initialization)</a:t>
            </a:r>
            <a:endParaRPr sz="1195">
              <a:solidFill>
                <a:srgbClr val="0A4595"/>
              </a:solidFill>
            </a:endParaRPr>
          </a:p>
        </p:txBody>
      </p:sp>
      <p:sp>
        <p:nvSpPr>
          <p:cNvPr id="1019" name="Google Shape;1019;p152"/>
          <p:cNvSpPr txBox="1"/>
          <p:nvPr/>
        </p:nvSpPr>
        <p:spPr>
          <a:xfrm>
            <a:off x="1187875" y="4295825"/>
            <a:ext cx="72744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a:solidFill>
                  <a:schemeClr val="dk2"/>
                </a:solidFill>
              </a:rPr>
              <a:t>Feedback on ensemble visualization &amp; tools (Radford &amp; Lackman; Paper in preparation)</a:t>
            </a:r>
            <a:endParaRPr>
              <a:solidFill>
                <a:schemeClr val="dk2"/>
              </a:solidFill>
            </a:endParaRPr>
          </a:p>
          <a:p>
            <a:pPr indent="0" lvl="0" marL="0" rtl="0" algn="just">
              <a:spcBef>
                <a:spcPts val="0"/>
              </a:spcBef>
              <a:spcAft>
                <a:spcPts val="0"/>
              </a:spcAft>
              <a:buNone/>
            </a:pPr>
            <a:r>
              <a:rPr lang="en-US">
                <a:solidFill>
                  <a:schemeClr val="dk2"/>
                </a:solidFill>
              </a:rPr>
              <a:t> </a:t>
            </a:r>
            <a:endParaRPr>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153"/>
          <p:cNvSpPr txBox="1"/>
          <p:nvPr>
            <p:ph type="title"/>
          </p:nvPr>
        </p:nvSpPr>
        <p:spPr>
          <a:xfrm>
            <a:off x="256387" y="0"/>
            <a:ext cx="8494200" cy="974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4000"/>
              <a:buNone/>
            </a:pPr>
            <a:r>
              <a:rPr lang="en-US" sz="2900"/>
              <a:t>Funding</a:t>
            </a:r>
            <a:endParaRPr sz="2900"/>
          </a:p>
        </p:txBody>
      </p:sp>
      <p:sp>
        <p:nvSpPr>
          <p:cNvPr id="1026" name="Google Shape;1026;p153"/>
          <p:cNvSpPr txBox="1"/>
          <p:nvPr>
            <p:ph idx="1" type="body"/>
          </p:nvPr>
        </p:nvSpPr>
        <p:spPr>
          <a:xfrm>
            <a:off x="393187" y="754800"/>
            <a:ext cx="8357400" cy="3917684"/>
          </a:xfrm>
          <a:prstGeom prst="rect">
            <a:avLst/>
          </a:prstGeom>
          <a:noFill/>
          <a:ln>
            <a:noFill/>
          </a:ln>
        </p:spPr>
        <p:txBody>
          <a:bodyPr anchorCtr="0" anchor="t" bIns="91425" lIns="91425" spcFirstLastPara="1" rIns="91425" wrap="square" tIns="91425">
            <a:noAutofit/>
          </a:bodyPr>
          <a:lstStyle/>
          <a:p>
            <a:pPr indent="0" lvl="0" marL="95250" rtl="0" algn="l">
              <a:lnSpc>
                <a:spcPct val="100000"/>
              </a:lnSpc>
              <a:spcBef>
                <a:spcPts val="0"/>
              </a:spcBef>
              <a:spcAft>
                <a:spcPts val="0"/>
              </a:spcAft>
              <a:buSzPts val="2100"/>
              <a:buNone/>
            </a:pPr>
            <a:r>
              <a:rPr lang="en-US" sz="2100"/>
              <a:t>From a number of sources varies among TBPG</a:t>
            </a:r>
            <a:endParaRPr/>
          </a:p>
          <a:p>
            <a:pPr indent="-361950" lvl="1" marL="914400" rtl="0" algn="l">
              <a:lnSpc>
                <a:spcPct val="100000"/>
              </a:lnSpc>
              <a:spcBef>
                <a:spcPts val="0"/>
              </a:spcBef>
              <a:spcAft>
                <a:spcPts val="0"/>
              </a:spcAft>
              <a:buSzPts val="2100"/>
              <a:buChar char="○"/>
            </a:pPr>
            <a:r>
              <a:rPr lang="en-US" sz="2100"/>
              <a:t>NWS Science and Technology Integration Office (STI) and NOAA/OAR Weather Program Office (WPO)</a:t>
            </a:r>
            <a:endParaRPr/>
          </a:p>
          <a:p>
            <a:pPr indent="-361950" lvl="2" marL="1371600" rtl="0" algn="l">
              <a:lnSpc>
                <a:spcPct val="100000"/>
              </a:lnSpc>
              <a:spcBef>
                <a:spcPts val="0"/>
              </a:spcBef>
              <a:spcAft>
                <a:spcPts val="0"/>
              </a:spcAft>
              <a:buSzPts val="2100"/>
              <a:buChar char="○"/>
            </a:pPr>
            <a:r>
              <a:rPr lang="en-US" sz="1700"/>
              <a:t>Competitive grants/Coop agreements support PIs on projects to be evaluated in TBs</a:t>
            </a:r>
            <a:endParaRPr/>
          </a:p>
          <a:p>
            <a:pPr indent="-361950" lvl="1" marL="914400" rtl="0" algn="l">
              <a:lnSpc>
                <a:spcPct val="100000"/>
              </a:lnSpc>
              <a:spcBef>
                <a:spcPts val="0"/>
              </a:spcBef>
              <a:spcAft>
                <a:spcPts val="0"/>
              </a:spcAft>
              <a:buSzPts val="2100"/>
              <a:buChar char="○"/>
            </a:pPr>
            <a:r>
              <a:rPr lang="en-US" sz="2100"/>
              <a:t>STI – funds some NWS personnel and TB Milestones for ATPG, AWT, JHT, OPG, HWT, HMT, FWTB  </a:t>
            </a:r>
            <a:endParaRPr/>
          </a:p>
          <a:p>
            <a:pPr indent="-361950" lvl="1" marL="914400" rtl="0" algn="l">
              <a:lnSpc>
                <a:spcPct val="100000"/>
              </a:lnSpc>
              <a:spcBef>
                <a:spcPts val="0"/>
              </a:spcBef>
              <a:spcAft>
                <a:spcPts val="0"/>
              </a:spcAft>
              <a:buSzPts val="2100"/>
              <a:buChar char="○"/>
            </a:pPr>
            <a:r>
              <a:rPr lang="en-US" sz="2100"/>
              <a:t>WPO funds infrastructure for their </a:t>
            </a:r>
            <a:endParaRPr/>
          </a:p>
          <a:p>
            <a:pPr indent="-361950" lvl="1" marL="914400" rtl="0" algn="l">
              <a:lnSpc>
                <a:spcPct val="100000"/>
              </a:lnSpc>
              <a:spcBef>
                <a:spcPts val="0"/>
              </a:spcBef>
              <a:spcAft>
                <a:spcPts val="0"/>
              </a:spcAft>
              <a:buSzPts val="2100"/>
              <a:buChar char="○"/>
            </a:pPr>
            <a:r>
              <a:rPr lang="en-US" sz="2100"/>
              <a:t>NESDIS GOES-R and POES satellite programs</a:t>
            </a:r>
            <a:endParaRPr/>
          </a:p>
          <a:p>
            <a:pPr indent="-361950" lvl="2" marL="1371600" rtl="0" algn="l">
              <a:lnSpc>
                <a:spcPct val="100000"/>
              </a:lnSpc>
              <a:spcBef>
                <a:spcPts val="0"/>
              </a:spcBef>
              <a:spcAft>
                <a:spcPts val="0"/>
              </a:spcAft>
              <a:buSzPts val="2100"/>
              <a:buChar char="○"/>
            </a:pPr>
            <a:r>
              <a:rPr lang="en-US" sz="1700"/>
              <a:t>also funds satellite liaison positions at HWT, JHT/HOT, WPC</a:t>
            </a:r>
            <a:endParaRPr sz="1700"/>
          </a:p>
          <a:p>
            <a:pPr indent="-361950" lvl="1" marL="914400" rtl="0" algn="l">
              <a:lnSpc>
                <a:spcPct val="100000"/>
              </a:lnSpc>
              <a:spcBef>
                <a:spcPts val="0"/>
              </a:spcBef>
              <a:spcAft>
                <a:spcPts val="0"/>
              </a:spcAft>
              <a:buSzPts val="2100"/>
              <a:buChar char="○"/>
            </a:pPr>
            <a:r>
              <a:rPr lang="en-US" sz="2100"/>
              <a:t>COMT, Space Wx TB and some others run their own competitions.</a:t>
            </a:r>
            <a:endParaRPr sz="21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sp>
        <p:nvSpPr>
          <p:cNvPr id="1031" name="Google Shape;1031;p154"/>
          <p:cNvSpPr txBox="1"/>
          <p:nvPr/>
        </p:nvSpPr>
        <p:spPr>
          <a:xfrm>
            <a:off x="642675" y="261950"/>
            <a:ext cx="4386900" cy="233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800"/>
              <a:buFont typeface="Arial"/>
              <a:buNone/>
            </a:pPr>
            <a:r>
              <a:rPr lang="en-US">
                <a:latin typeface="Libre Franklin"/>
                <a:ea typeface="Libre Franklin"/>
                <a:cs typeface="Libre Franklin"/>
                <a:sym typeface="Libre Franklin"/>
              </a:rPr>
              <a:t>The Hurricane Weather Research &amp; Forecast system (HWRF) is NOAA’s operational hurricane forecasting model.  It continues to be refined and improved in collaboration with agency and university researchers.</a:t>
            </a:r>
            <a:endParaRPr>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800"/>
              <a:buFont typeface="Arial"/>
              <a:buNone/>
            </a:pPr>
            <a:r>
              <a:t/>
            </a:r>
            <a:endParaRPr>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800"/>
              <a:buFont typeface="Arial"/>
              <a:buNone/>
            </a:pPr>
            <a:r>
              <a:rPr lang="en-US">
                <a:latin typeface="Libre Franklin"/>
                <a:ea typeface="Libre Franklin"/>
                <a:cs typeface="Libre Franklin"/>
                <a:sym typeface="Libre Franklin"/>
              </a:rPr>
              <a:t>The </a:t>
            </a:r>
            <a:r>
              <a:rPr lang="en-US">
                <a:latin typeface="Libre Franklin"/>
                <a:ea typeface="Libre Franklin"/>
                <a:cs typeface="Libre Franklin"/>
                <a:sym typeface="Libre Franklin"/>
              </a:rPr>
              <a:t>Developmental Testbed Center</a:t>
            </a:r>
            <a:r>
              <a:rPr lang="en-US">
                <a:latin typeface="Libre Franklin"/>
                <a:ea typeface="Libre Franklin"/>
                <a:cs typeface="Libre Franklin"/>
                <a:sym typeface="Libre Franklin"/>
              </a:rPr>
              <a:t> has f</a:t>
            </a:r>
            <a:r>
              <a:rPr lang="en-US">
                <a:latin typeface="Libre Franklin"/>
                <a:ea typeface="Libre Franklin"/>
                <a:cs typeface="Libre Franklin"/>
                <a:sym typeface="Libre Franklin"/>
              </a:rPr>
              <a:t>acilitated the transition of innovations</a:t>
            </a:r>
            <a:r>
              <a:rPr lang="en-US">
                <a:latin typeface="Libre Franklin"/>
                <a:ea typeface="Libre Franklin"/>
                <a:cs typeface="Libre Franklin"/>
                <a:sym typeface="Libre Franklin"/>
              </a:rPr>
              <a:t> into the HWRF through sustained focus over a number of years. </a:t>
            </a:r>
            <a:endParaRPr>
              <a:latin typeface="Libre Franklin"/>
              <a:ea typeface="Libre Franklin"/>
              <a:cs typeface="Libre Franklin"/>
              <a:sym typeface="Libre Franklin"/>
            </a:endParaRPr>
          </a:p>
        </p:txBody>
      </p:sp>
      <p:sp>
        <p:nvSpPr>
          <p:cNvPr id="1032" name="Google Shape;1032;p154"/>
          <p:cNvSpPr txBox="1"/>
          <p:nvPr/>
        </p:nvSpPr>
        <p:spPr>
          <a:xfrm>
            <a:off x="5397700" y="3515550"/>
            <a:ext cx="3435000" cy="219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000"/>
              <a:t>HWRF forecast plume 3-km resolution regional model  </a:t>
            </a:r>
            <a:endParaRPr sz="1000"/>
          </a:p>
        </p:txBody>
      </p:sp>
      <p:pic>
        <p:nvPicPr>
          <p:cNvPr id="1033" name="Google Shape;1033;p154"/>
          <p:cNvPicPr preferRelativeResize="0"/>
          <p:nvPr/>
        </p:nvPicPr>
        <p:blipFill>
          <a:blip r:embed="rId3">
            <a:alphaModFix/>
          </a:blip>
          <a:stretch>
            <a:fillRect/>
          </a:stretch>
        </p:blipFill>
        <p:spPr>
          <a:xfrm>
            <a:off x="5103075" y="555025"/>
            <a:ext cx="3952500" cy="2928350"/>
          </a:xfrm>
          <a:prstGeom prst="rect">
            <a:avLst/>
          </a:prstGeom>
          <a:noFill/>
          <a:ln>
            <a:noFill/>
          </a:ln>
        </p:spPr>
      </p:pic>
      <p:sp>
        <p:nvSpPr>
          <p:cNvPr id="1034" name="Google Shape;1034;p154"/>
          <p:cNvSpPr txBox="1"/>
          <p:nvPr>
            <p:ph type="title"/>
          </p:nvPr>
        </p:nvSpPr>
        <p:spPr>
          <a:xfrm>
            <a:off x="960000" y="12452"/>
            <a:ext cx="8184000" cy="475200"/>
          </a:xfrm>
          <a:prstGeom prst="rect">
            <a:avLst/>
          </a:prstGeom>
          <a:noFill/>
          <a:ln>
            <a:noFill/>
          </a:ln>
        </p:spPr>
        <p:txBody>
          <a:bodyPr anchorCtr="0" anchor="b" bIns="91425" lIns="91425" spcFirstLastPara="1" rIns="91425" wrap="square" tIns="45700">
            <a:noAutofit/>
          </a:bodyPr>
          <a:lstStyle/>
          <a:p>
            <a:pPr indent="0" lvl="0" marL="0" rtl="0" algn="r">
              <a:spcBef>
                <a:spcPts val="0"/>
              </a:spcBef>
              <a:spcAft>
                <a:spcPts val="0"/>
              </a:spcAft>
              <a:buClr>
                <a:schemeClr val="dk2"/>
              </a:buClr>
              <a:buSzPts val="3600"/>
              <a:buFont typeface="Libre Franklin"/>
              <a:buNone/>
            </a:pPr>
            <a:r>
              <a:rPr lang="en-US" sz="2340">
                <a:solidFill>
                  <a:srgbClr val="006F9D"/>
                </a:solidFill>
                <a:latin typeface="Libre Franklin"/>
                <a:ea typeface="Libre Franklin"/>
                <a:cs typeface="Libre Franklin"/>
                <a:sym typeface="Libre Franklin"/>
              </a:rPr>
              <a:t>Developmental Testbed Center &amp; Innovations to HWRF</a:t>
            </a:r>
            <a:endParaRPr sz="2340">
              <a:solidFill>
                <a:srgbClr val="006F9D"/>
              </a:solidFill>
              <a:latin typeface="Libre Franklin"/>
              <a:ea typeface="Libre Franklin"/>
              <a:cs typeface="Libre Franklin"/>
              <a:sym typeface="Libre Franklin"/>
            </a:endParaRPr>
          </a:p>
        </p:txBody>
      </p:sp>
      <p:sp>
        <p:nvSpPr>
          <p:cNvPr id="1035" name="Google Shape;1035;p154"/>
          <p:cNvSpPr txBox="1"/>
          <p:nvPr/>
        </p:nvSpPr>
        <p:spPr>
          <a:xfrm>
            <a:off x="575025" y="3841700"/>
            <a:ext cx="8412900" cy="8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450">
                <a:solidFill>
                  <a:schemeClr val="dk2"/>
                </a:solidFill>
                <a:latin typeface="Libre Franklin"/>
                <a:ea typeface="Libre Franklin"/>
                <a:cs typeface="Libre Franklin"/>
                <a:sym typeface="Libre Franklin"/>
              </a:rPr>
              <a:t>Iterative testing &amp; evaluation of innovations by DTC staff in collaboration with researchers external innovations on one side, and by NOAA EMC which implements HWRF</a:t>
            </a:r>
            <a:r>
              <a:rPr lang="en-US" sz="1500">
                <a:solidFill>
                  <a:schemeClr val="dk2"/>
                </a:solidFill>
              </a:rPr>
              <a:t> – example of </a:t>
            </a:r>
            <a:r>
              <a:rPr b="1" lang="en-US" sz="1500">
                <a:solidFill>
                  <a:schemeClr val="dk2"/>
                </a:solidFill>
              </a:rPr>
              <a:t>bundling innovations on next slide</a:t>
            </a:r>
            <a:endParaRPr b="1" sz="1200">
              <a:solidFill>
                <a:schemeClr val="dk2"/>
              </a:solidFill>
            </a:endParaRPr>
          </a:p>
        </p:txBody>
      </p:sp>
      <p:pic>
        <p:nvPicPr>
          <p:cNvPr id="1036" name="Google Shape;1036;p154"/>
          <p:cNvPicPr preferRelativeResize="0"/>
          <p:nvPr/>
        </p:nvPicPr>
        <p:blipFill>
          <a:blip r:embed="rId4">
            <a:alphaModFix/>
          </a:blip>
          <a:stretch>
            <a:fillRect/>
          </a:stretch>
        </p:blipFill>
        <p:spPr>
          <a:xfrm>
            <a:off x="1590600" y="2720275"/>
            <a:ext cx="2159941" cy="1015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128"/>
          <p:cNvSpPr txBox="1"/>
          <p:nvPr>
            <p:ph idx="1" type="body"/>
          </p:nvPr>
        </p:nvSpPr>
        <p:spPr>
          <a:xfrm>
            <a:off x="465425" y="611675"/>
            <a:ext cx="5681700" cy="3674400"/>
          </a:xfrm>
          <a:prstGeom prst="rect">
            <a:avLst/>
          </a:prstGeom>
          <a:noFill/>
          <a:ln>
            <a:noFill/>
          </a:ln>
        </p:spPr>
        <p:txBody>
          <a:bodyPr anchorCtr="0" anchor="t" bIns="91425" lIns="91425" spcFirstLastPara="1" rIns="91425" wrap="square" tIns="91425">
            <a:noAutofit/>
          </a:bodyPr>
          <a:lstStyle/>
          <a:p>
            <a:pPr indent="-368300" lvl="0" marL="457200" rtl="0" algn="ctr">
              <a:lnSpc>
                <a:spcPct val="100000"/>
              </a:lnSpc>
              <a:spcBef>
                <a:spcPts val="0"/>
              </a:spcBef>
              <a:spcAft>
                <a:spcPts val="0"/>
              </a:spcAft>
              <a:buSzPts val="2200"/>
              <a:buFont typeface="Calibri"/>
              <a:buChar char="●"/>
            </a:pPr>
            <a:r>
              <a:rPr lang="en-US" sz="1700">
                <a:latin typeface="Calibri"/>
                <a:ea typeface="Calibri"/>
                <a:cs typeface="Calibri"/>
                <a:sym typeface="Calibri"/>
              </a:rPr>
              <a:t>TB &amp; PG words are used in other contexts, these are: </a:t>
            </a:r>
            <a:endParaRPr sz="1700">
              <a:latin typeface="Calibri"/>
              <a:ea typeface="Calibri"/>
              <a:cs typeface="Calibri"/>
              <a:sym typeface="Calibri"/>
            </a:endParaRPr>
          </a:p>
          <a:p>
            <a:pPr indent="0" lvl="0" marL="0" rtl="0" algn="l">
              <a:lnSpc>
                <a:spcPct val="100000"/>
              </a:lnSpc>
              <a:spcBef>
                <a:spcPts val="0"/>
              </a:spcBef>
              <a:spcAft>
                <a:spcPts val="0"/>
              </a:spcAft>
              <a:buNone/>
            </a:pPr>
            <a:r>
              <a:t/>
            </a:r>
            <a:endParaRPr b="1" sz="1700">
              <a:latin typeface="Calibri"/>
              <a:ea typeface="Calibri"/>
              <a:cs typeface="Calibri"/>
              <a:sym typeface="Calibri"/>
            </a:endParaRPr>
          </a:p>
          <a:p>
            <a:pPr indent="0" lvl="0" marL="0" rtl="0" algn="ctr">
              <a:lnSpc>
                <a:spcPct val="100000"/>
              </a:lnSpc>
              <a:spcBef>
                <a:spcPts val="0"/>
              </a:spcBef>
              <a:spcAft>
                <a:spcPts val="0"/>
              </a:spcAft>
              <a:buNone/>
            </a:pPr>
            <a:r>
              <a:rPr b="1" lang="en-US" sz="1700">
                <a:latin typeface="Calibri"/>
                <a:ea typeface="Calibri"/>
                <a:cs typeface="Calibri"/>
                <a:sym typeface="Calibri"/>
              </a:rPr>
              <a:t>M</a:t>
            </a:r>
            <a:r>
              <a:rPr b="1" lang="en-US" sz="1700">
                <a:latin typeface="Calibri"/>
                <a:ea typeface="Calibri"/>
                <a:cs typeface="Calibri"/>
                <a:sym typeface="Calibri"/>
              </a:rPr>
              <a:t>ulti-project efforts that are ongoing partnerships between research &amp; operations, </a:t>
            </a:r>
            <a:r>
              <a:rPr b="1" lang="en-US" sz="1700">
                <a:latin typeface="Calibri"/>
                <a:ea typeface="Calibri"/>
                <a:cs typeface="Calibri"/>
                <a:sym typeface="Calibri"/>
              </a:rPr>
              <a:t>aimed at improving or creating new operations &amp; operational products </a:t>
            </a:r>
            <a:endParaRPr b="1" sz="1700">
              <a:latin typeface="Calibri"/>
              <a:ea typeface="Calibri"/>
              <a:cs typeface="Calibri"/>
              <a:sym typeface="Calibri"/>
            </a:endParaRPr>
          </a:p>
          <a:p>
            <a:pPr indent="0" lvl="0" marL="0" rtl="0" algn="ctr">
              <a:lnSpc>
                <a:spcPct val="100000"/>
              </a:lnSpc>
              <a:spcBef>
                <a:spcPts val="0"/>
              </a:spcBef>
              <a:spcAft>
                <a:spcPts val="0"/>
              </a:spcAft>
              <a:buNone/>
            </a:pPr>
            <a:r>
              <a:rPr b="1" lang="en-US" sz="1700">
                <a:latin typeface="Calibri"/>
                <a:ea typeface="Calibri"/>
                <a:cs typeface="Calibri"/>
                <a:sym typeface="Calibri"/>
              </a:rPr>
              <a:t>in NWS, NOS and NESDIS</a:t>
            </a:r>
            <a:endParaRPr b="1" sz="2900">
              <a:latin typeface="Calibri"/>
              <a:ea typeface="Calibri"/>
              <a:cs typeface="Calibri"/>
              <a:sym typeface="Calibri"/>
            </a:endParaRPr>
          </a:p>
          <a:p>
            <a:pPr indent="-228600" lvl="0" marL="457200" rtl="0" algn="l">
              <a:lnSpc>
                <a:spcPct val="100000"/>
              </a:lnSpc>
              <a:spcBef>
                <a:spcPts val="0"/>
              </a:spcBef>
              <a:spcAft>
                <a:spcPts val="0"/>
              </a:spcAft>
              <a:buSzPts val="2100"/>
              <a:buFont typeface="Roboto Slab"/>
              <a:buNone/>
            </a:pPr>
            <a:r>
              <a:t/>
            </a:r>
            <a:endParaRPr sz="1700">
              <a:latin typeface="Calibri"/>
              <a:ea typeface="Calibri"/>
              <a:cs typeface="Calibri"/>
              <a:sym typeface="Calibri"/>
            </a:endParaRPr>
          </a:p>
          <a:p>
            <a:pPr indent="-368300" lvl="0" marL="457200" rtl="0" algn="l">
              <a:lnSpc>
                <a:spcPct val="100000"/>
              </a:lnSpc>
              <a:spcBef>
                <a:spcPts val="0"/>
              </a:spcBef>
              <a:spcAft>
                <a:spcPts val="0"/>
              </a:spcAft>
              <a:buSzPts val="2200"/>
              <a:buFont typeface="Calibri"/>
              <a:buChar char="●"/>
            </a:pPr>
            <a:r>
              <a:rPr lang="en-US" sz="1700">
                <a:latin typeface="Calibri"/>
                <a:ea typeface="Calibri"/>
                <a:cs typeface="Calibri"/>
                <a:sym typeface="Calibri"/>
              </a:rPr>
              <a:t>TBPG’s facilitate the </a:t>
            </a:r>
            <a:r>
              <a:rPr i="1" lang="en-US" sz="1700">
                <a:latin typeface="Calibri"/>
                <a:ea typeface="Calibri"/>
                <a:cs typeface="Calibri"/>
                <a:sym typeface="Calibri"/>
              </a:rPr>
              <a:t>orderly transition of research capabilities to operational implementation </a:t>
            </a:r>
            <a:r>
              <a:rPr lang="en-US" sz="1700">
                <a:latin typeface="Calibri"/>
                <a:ea typeface="Calibri"/>
                <a:cs typeface="Calibri"/>
                <a:sym typeface="Calibri"/>
              </a:rPr>
              <a:t>through testing and evaluation (T&amp;E)</a:t>
            </a:r>
            <a:endParaRPr sz="1700">
              <a:latin typeface="Calibri"/>
              <a:ea typeface="Calibri"/>
              <a:cs typeface="Calibri"/>
              <a:sym typeface="Calibri"/>
            </a:endParaRPr>
          </a:p>
          <a:p>
            <a:pPr indent="-368300" lvl="0" marL="457200" rtl="0" algn="l">
              <a:lnSpc>
                <a:spcPct val="100000"/>
              </a:lnSpc>
              <a:spcBef>
                <a:spcPts val="1000"/>
              </a:spcBef>
              <a:spcAft>
                <a:spcPts val="0"/>
              </a:spcAft>
              <a:buSzPts val="2200"/>
              <a:buFont typeface="Calibri"/>
              <a:buChar char="●"/>
            </a:pPr>
            <a:r>
              <a:rPr lang="en-US" sz="1700">
                <a:latin typeface="Calibri"/>
                <a:ea typeface="Calibri"/>
                <a:cs typeface="Calibri"/>
                <a:sym typeface="Calibri"/>
              </a:rPr>
              <a:t>They are a </a:t>
            </a:r>
            <a:r>
              <a:rPr i="1" lang="en-US" sz="1700">
                <a:latin typeface="Calibri"/>
                <a:ea typeface="Calibri"/>
                <a:cs typeface="Calibri"/>
                <a:sym typeface="Calibri"/>
              </a:rPr>
              <a:t>major facilitator of R2O</a:t>
            </a:r>
            <a:r>
              <a:rPr lang="en-US" sz="1700">
                <a:latin typeface="Calibri"/>
                <a:ea typeface="Calibri"/>
                <a:cs typeface="Calibri"/>
                <a:sym typeface="Calibri"/>
              </a:rPr>
              <a:t>, moving through “funnel” – and of O2R, operations informing research </a:t>
            </a:r>
            <a:endParaRPr sz="1700">
              <a:highlight>
                <a:srgbClr val="FFFF00"/>
              </a:highlight>
              <a:latin typeface="Calibri"/>
              <a:ea typeface="Calibri"/>
              <a:cs typeface="Calibri"/>
              <a:sym typeface="Calibri"/>
            </a:endParaRPr>
          </a:p>
          <a:p>
            <a:pPr indent="-368300" lvl="0" marL="457200" rtl="0" algn="l">
              <a:lnSpc>
                <a:spcPct val="100000"/>
              </a:lnSpc>
              <a:spcBef>
                <a:spcPts val="1000"/>
              </a:spcBef>
              <a:spcAft>
                <a:spcPts val="1000"/>
              </a:spcAft>
              <a:buSzPts val="2200"/>
              <a:buFont typeface="Calibri"/>
              <a:buChar char="●"/>
            </a:pPr>
            <a:r>
              <a:rPr lang="en-US" sz="1700" u="sng">
                <a:solidFill>
                  <a:schemeClr val="hlink"/>
                </a:solidFill>
                <a:latin typeface="Calibri"/>
                <a:ea typeface="Calibri"/>
                <a:cs typeface="Calibri"/>
                <a:sym typeface="Calibri"/>
                <a:hlinkClick r:id="rId3"/>
              </a:rPr>
              <a:t>Online Portal</a:t>
            </a:r>
            <a:r>
              <a:rPr lang="en-US" sz="1700">
                <a:latin typeface="Calibri"/>
                <a:ea typeface="Calibri"/>
                <a:cs typeface="Calibri"/>
                <a:sym typeface="Calibri"/>
              </a:rPr>
              <a:t>: Charters &amp; links to the 12 NOAA TB &amp; PGs www.testbeds.noaa.gov</a:t>
            </a:r>
            <a:endParaRPr sz="1700">
              <a:latin typeface="Calibri"/>
              <a:ea typeface="Calibri"/>
              <a:cs typeface="Calibri"/>
              <a:sym typeface="Calibri"/>
            </a:endParaRPr>
          </a:p>
        </p:txBody>
      </p:sp>
      <p:sp>
        <p:nvSpPr>
          <p:cNvPr id="757" name="Google Shape;757;p128"/>
          <p:cNvSpPr txBox="1"/>
          <p:nvPr>
            <p:ph type="title"/>
          </p:nvPr>
        </p:nvSpPr>
        <p:spPr>
          <a:xfrm>
            <a:off x="1081800" y="-3"/>
            <a:ext cx="8062200" cy="7395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4000"/>
              <a:buNone/>
            </a:pPr>
            <a:r>
              <a:rPr lang="en-US" sz="2600">
                <a:solidFill>
                  <a:srgbClr val="0072A2"/>
                </a:solidFill>
                <a:latin typeface="Libre Franklin"/>
                <a:ea typeface="Libre Franklin"/>
                <a:cs typeface="Libre Franklin"/>
                <a:sym typeface="Libre Franklin"/>
              </a:rPr>
              <a:t>What are NOAA’s Testbeds &amp; Proving Grounds?</a:t>
            </a:r>
            <a:endParaRPr sz="2600">
              <a:solidFill>
                <a:srgbClr val="0072A2"/>
              </a:solidFill>
              <a:latin typeface="Libre Franklin"/>
              <a:ea typeface="Libre Franklin"/>
              <a:cs typeface="Libre Franklin"/>
              <a:sym typeface="Libre Franklin"/>
            </a:endParaRPr>
          </a:p>
        </p:txBody>
      </p:sp>
      <p:sp>
        <p:nvSpPr>
          <p:cNvPr id="758" name="Google Shape;758;p128"/>
          <p:cNvSpPr/>
          <p:nvPr/>
        </p:nvSpPr>
        <p:spPr>
          <a:xfrm>
            <a:off x="6538850" y="2972625"/>
            <a:ext cx="1978200" cy="8955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59" name="Google Shape;759;p128"/>
          <p:cNvPicPr preferRelativeResize="0"/>
          <p:nvPr/>
        </p:nvPicPr>
        <p:blipFill rotWithShape="1">
          <a:blip r:embed="rId4">
            <a:alphaModFix/>
          </a:blip>
          <a:srcRect b="0" l="0" r="0" t="0"/>
          <a:stretch/>
        </p:blipFill>
        <p:spPr>
          <a:xfrm>
            <a:off x="6018125" y="867435"/>
            <a:ext cx="3155335" cy="3574661"/>
          </a:xfrm>
          <a:prstGeom prst="rect">
            <a:avLst/>
          </a:prstGeom>
          <a:noFill/>
          <a:ln>
            <a:noFill/>
          </a:ln>
        </p:spPr>
      </p:pic>
      <p:sp>
        <p:nvSpPr>
          <p:cNvPr id="760" name="Google Shape;760;p128"/>
          <p:cNvSpPr txBox="1"/>
          <p:nvPr/>
        </p:nvSpPr>
        <p:spPr>
          <a:xfrm>
            <a:off x="6681871" y="1893820"/>
            <a:ext cx="16683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E4FDC4"/>
                </a:solidFill>
                <a:latin typeface="Arial"/>
                <a:ea typeface="Arial"/>
                <a:cs typeface="Arial"/>
                <a:sym typeface="Arial"/>
              </a:rPr>
              <a:t>Research</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E4FDC4"/>
                </a:solidFill>
                <a:latin typeface="Arial"/>
                <a:ea typeface="Arial"/>
                <a:cs typeface="Arial"/>
                <a:sym typeface="Arial"/>
              </a:rPr>
              <a:t>(RL 1-2)</a:t>
            </a:r>
            <a:endParaRPr b="0" i="0" sz="1600" u="none" cap="none" strike="noStrike">
              <a:solidFill>
                <a:srgbClr val="E4FDC4"/>
              </a:solidFill>
              <a:latin typeface="Arial"/>
              <a:ea typeface="Arial"/>
              <a:cs typeface="Arial"/>
              <a:sym typeface="Arial"/>
            </a:endParaRPr>
          </a:p>
        </p:txBody>
      </p:sp>
      <p:sp>
        <p:nvSpPr>
          <p:cNvPr id="761" name="Google Shape;761;p128"/>
          <p:cNvSpPr txBox="1"/>
          <p:nvPr/>
        </p:nvSpPr>
        <p:spPr>
          <a:xfrm>
            <a:off x="6700892" y="2552483"/>
            <a:ext cx="16683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ED1A8"/>
                </a:solidFill>
                <a:latin typeface="Arial"/>
                <a:ea typeface="Arial"/>
                <a:cs typeface="Arial"/>
                <a:sym typeface="Arial"/>
              </a:rPr>
              <a:t>Development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ED1A8"/>
                </a:solidFill>
                <a:latin typeface="Arial"/>
                <a:ea typeface="Arial"/>
                <a:cs typeface="Arial"/>
                <a:sym typeface="Arial"/>
              </a:rPr>
              <a:t>(RL 3-5)</a:t>
            </a:r>
            <a:endParaRPr b="0" i="0" sz="1600" u="none" cap="none" strike="noStrike">
              <a:solidFill>
                <a:srgbClr val="FED1A8"/>
              </a:solidFill>
              <a:latin typeface="Arial"/>
              <a:ea typeface="Arial"/>
              <a:cs typeface="Arial"/>
              <a:sym typeface="Arial"/>
            </a:endParaRPr>
          </a:p>
        </p:txBody>
      </p:sp>
      <p:sp>
        <p:nvSpPr>
          <p:cNvPr id="762" name="Google Shape;762;p128"/>
          <p:cNvSpPr txBox="1"/>
          <p:nvPr/>
        </p:nvSpPr>
        <p:spPr>
          <a:xfrm>
            <a:off x="6717596" y="3108111"/>
            <a:ext cx="16683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CCB8EC"/>
                </a:solidFill>
                <a:latin typeface="Arial"/>
                <a:ea typeface="Arial"/>
                <a:cs typeface="Arial"/>
                <a:sym typeface="Arial"/>
              </a:rPr>
              <a:t>Demonstration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CCB8EC"/>
                </a:solidFill>
                <a:latin typeface="Arial"/>
                <a:ea typeface="Arial"/>
                <a:cs typeface="Arial"/>
                <a:sym typeface="Arial"/>
              </a:rPr>
              <a:t>(RL 6-8)</a:t>
            </a:r>
            <a:endParaRPr b="0" i="0" sz="1600" u="none" cap="none" strike="noStrike">
              <a:solidFill>
                <a:srgbClr val="CCB8EC"/>
              </a:solidFill>
              <a:latin typeface="Arial"/>
              <a:ea typeface="Arial"/>
              <a:cs typeface="Arial"/>
              <a:sym typeface="Arial"/>
            </a:endParaRPr>
          </a:p>
        </p:txBody>
      </p:sp>
      <p:sp>
        <p:nvSpPr>
          <p:cNvPr id="763" name="Google Shape;763;p128"/>
          <p:cNvSpPr txBox="1"/>
          <p:nvPr/>
        </p:nvSpPr>
        <p:spPr>
          <a:xfrm>
            <a:off x="6689460" y="3909448"/>
            <a:ext cx="16683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Arial"/>
                <a:ea typeface="Arial"/>
                <a:cs typeface="Arial"/>
                <a:sym typeface="Arial"/>
              </a:rPr>
              <a:t>Deployment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(RL 9)</a:t>
            </a:r>
            <a:endParaRPr b="0" i="0" sz="1600" u="none" cap="none" strike="noStrike">
              <a:solidFill>
                <a:srgbClr val="000000"/>
              </a:solidFill>
              <a:latin typeface="Arial"/>
              <a:ea typeface="Arial"/>
              <a:cs typeface="Arial"/>
              <a:sym typeface="Arial"/>
            </a:endParaRPr>
          </a:p>
        </p:txBody>
      </p:sp>
      <p:sp>
        <p:nvSpPr>
          <p:cNvPr id="764" name="Google Shape;764;p128"/>
          <p:cNvSpPr/>
          <p:nvPr/>
        </p:nvSpPr>
        <p:spPr>
          <a:xfrm>
            <a:off x="8111475" y="3128026"/>
            <a:ext cx="198900" cy="584700"/>
          </a:xfrm>
          <a:prstGeom prst="upDown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CC0000"/>
              </a:high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pic>
        <p:nvPicPr>
          <p:cNvPr id="1041" name="Google Shape;1041;p155"/>
          <p:cNvPicPr preferRelativeResize="0"/>
          <p:nvPr/>
        </p:nvPicPr>
        <p:blipFill rotWithShape="1">
          <a:blip r:embed="rId3">
            <a:alphaModFix/>
          </a:blip>
          <a:srcRect b="0" l="0" r="0" t="0"/>
          <a:stretch/>
        </p:blipFill>
        <p:spPr>
          <a:xfrm>
            <a:off x="3591677" y="939550"/>
            <a:ext cx="5552322" cy="3522225"/>
          </a:xfrm>
          <a:prstGeom prst="rect">
            <a:avLst/>
          </a:prstGeom>
          <a:noFill/>
          <a:ln>
            <a:noFill/>
          </a:ln>
        </p:spPr>
      </p:pic>
      <p:sp>
        <p:nvSpPr>
          <p:cNvPr id="1042" name="Google Shape;1042;p155"/>
          <p:cNvSpPr txBox="1"/>
          <p:nvPr>
            <p:ph type="title"/>
          </p:nvPr>
        </p:nvSpPr>
        <p:spPr>
          <a:xfrm>
            <a:off x="771600" y="0"/>
            <a:ext cx="8372400" cy="857400"/>
          </a:xfrm>
          <a:prstGeom prst="rect">
            <a:avLst/>
          </a:prstGeom>
          <a:noFill/>
          <a:ln>
            <a:noFill/>
          </a:ln>
        </p:spPr>
        <p:txBody>
          <a:bodyPr anchorCtr="0" anchor="b" bIns="91425" lIns="91425" spcFirstLastPara="1" rIns="91425" wrap="square" tIns="45700">
            <a:noAutofit/>
          </a:bodyPr>
          <a:lstStyle/>
          <a:p>
            <a:pPr indent="0" lvl="0" marL="0" rtl="0" algn="r">
              <a:spcBef>
                <a:spcPts val="0"/>
              </a:spcBef>
              <a:spcAft>
                <a:spcPts val="0"/>
              </a:spcAft>
              <a:buClr>
                <a:schemeClr val="dk2"/>
              </a:buClr>
              <a:buSzPts val="3600"/>
              <a:buFont typeface="Libre Franklin"/>
              <a:buNone/>
            </a:pPr>
            <a:r>
              <a:rPr b="1" lang="en-US" sz="2580">
                <a:solidFill>
                  <a:srgbClr val="006F9D"/>
                </a:solidFill>
              </a:rPr>
              <a:t>D</a:t>
            </a:r>
            <a:r>
              <a:rPr lang="en-US" sz="2580">
                <a:solidFill>
                  <a:srgbClr val="006F9D"/>
                </a:solidFill>
              </a:rPr>
              <a:t>TC’s iterative </a:t>
            </a:r>
            <a:r>
              <a:rPr b="1" lang="en-US" sz="2580">
                <a:solidFill>
                  <a:srgbClr val="006F9D"/>
                </a:solidFill>
              </a:rPr>
              <a:t>tes</a:t>
            </a:r>
            <a:r>
              <a:rPr lang="en-US" sz="2580">
                <a:solidFill>
                  <a:srgbClr val="006F9D"/>
                </a:solidFill>
              </a:rPr>
              <a:t>ting</a:t>
            </a:r>
            <a:r>
              <a:rPr b="1" lang="en-US" sz="2580">
                <a:solidFill>
                  <a:srgbClr val="006F9D"/>
                </a:solidFill>
              </a:rPr>
              <a:t> </a:t>
            </a:r>
            <a:r>
              <a:rPr lang="en-US" sz="2580">
                <a:solidFill>
                  <a:srgbClr val="006F9D"/>
                </a:solidFill>
              </a:rPr>
              <a:t>&amp; evaluation led to  </a:t>
            </a:r>
            <a:endParaRPr sz="2580">
              <a:solidFill>
                <a:srgbClr val="006F9D"/>
              </a:solidFill>
            </a:endParaRPr>
          </a:p>
          <a:p>
            <a:pPr indent="0" lvl="0" marL="0" rtl="0" algn="r">
              <a:spcBef>
                <a:spcPts val="0"/>
              </a:spcBef>
              <a:spcAft>
                <a:spcPts val="0"/>
              </a:spcAft>
              <a:buClr>
                <a:schemeClr val="dk2"/>
              </a:buClr>
              <a:buSzPts val="3600"/>
              <a:buFont typeface="Libre Franklin"/>
              <a:buNone/>
            </a:pPr>
            <a:r>
              <a:rPr lang="en-US" sz="2580">
                <a:solidFill>
                  <a:srgbClr val="006F9D"/>
                </a:solidFill>
              </a:rPr>
              <a:t>solving radiation code issue in </a:t>
            </a:r>
            <a:r>
              <a:rPr b="1" lang="en-US" sz="2580">
                <a:solidFill>
                  <a:srgbClr val="006F9D"/>
                </a:solidFill>
              </a:rPr>
              <a:t>HWRF</a:t>
            </a:r>
            <a:endParaRPr b="1" sz="2580">
              <a:solidFill>
                <a:srgbClr val="006F9D"/>
              </a:solidFill>
            </a:endParaRPr>
          </a:p>
        </p:txBody>
      </p:sp>
      <p:sp>
        <p:nvSpPr>
          <p:cNvPr id="1043" name="Google Shape;1043;p155"/>
          <p:cNvSpPr/>
          <p:nvPr>
            <p:ph idx="12" type="sldNum"/>
          </p:nvPr>
        </p:nvSpPr>
        <p:spPr>
          <a:xfrm>
            <a:off x="8549640" y="4697730"/>
            <a:ext cx="457200" cy="342900"/>
          </a:xfrm>
          <a:prstGeom prst="ellipse">
            <a:avLst/>
          </a:prstGeom>
          <a:solidFill>
            <a:schemeClr val="accent1"/>
          </a:solidFill>
          <a:ln>
            <a:noFill/>
          </a:ln>
        </p:spPr>
        <p:txBody>
          <a:bodyPr anchorCtr="1"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1044" name="Google Shape;1044;p155"/>
          <p:cNvSpPr txBox="1"/>
          <p:nvPr>
            <p:ph idx="1" type="body"/>
          </p:nvPr>
        </p:nvSpPr>
        <p:spPr>
          <a:xfrm>
            <a:off x="-10" y="459463"/>
            <a:ext cx="4023300" cy="36006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SzPts val="770"/>
              <a:buNone/>
            </a:pPr>
            <a:r>
              <a:t/>
            </a:r>
            <a:endParaRPr sz="1450">
              <a:latin typeface="Calibri"/>
              <a:ea typeface="Calibri"/>
              <a:cs typeface="Calibri"/>
              <a:sym typeface="Calibri"/>
            </a:endParaRPr>
          </a:p>
          <a:p>
            <a:pPr indent="-269260" lvl="0" marL="274320" rtl="0" algn="l">
              <a:lnSpc>
                <a:spcPct val="80000"/>
              </a:lnSpc>
              <a:spcBef>
                <a:spcPts val="0"/>
              </a:spcBef>
              <a:spcAft>
                <a:spcPts val="0"/>
              </a:spcAft>
              <a:buSzPts val="1450"/>
              <a:buFont typeface="Calibri"/>
              <a:buChar char="•"/>
            </a:pPr>
            <a:r>
              <a:rPr lang="en-US" sz="1450">
                <a:latin typeface="Calibri"/>
                <a:ea typeface="Calibri"/>
                <a:cs typeface="Calibri"/>
                <a:sym typeface="Calibri"/>
              </a:rPr>
              <a:t>Problem identified at DTC with radiation in the operational HWRF, </a:t>
            </a:r>
            <a:endParaRPr sz="1450">
              <a:latin typeface="Calibri"/>
              <a:ea typeface="Calibri"/>
              <a:cs typeface="Calibri"/>
              <a:sym typeface="Calibri"/>
            </a:endParaRPr>
          </a:p>
          <a:p>
            <a:pPr indent="-269260" lvl="0" marL="274320" rtl="0" algn="l">
              <a:lnSpc>
                <a:spcPct val="80000"/>
              </a:lnSpc>
              <a:spcBef>
                <a:spcPts val="0"/>
              </a:spcBef>
              <a:spcAft>
                <a:spcPts val="0"/>
              </a:spcAft>
              <a:buSzPts val="1450"/>
              <a:buFont typeface="Calibri"/>
              <a:buChar char="•"/>
            </a:pPr>
            <a:r>
              <a:rPr lang="en-US" sz="1450">
                <a:latin typeface="Calibri"/>
                <a:ea typeface="Calibri"/>
                <a:cs typeface="Calibri"/>
                <a:sym typeface="Calibri"/>
              </a:rPr>
              <a:t>Case studies using RRTMG showed that it would fix the deficiency</a:t>
            </a:r>
            <a:endParaRPr sz="1450">
              <a:latin typeface="Calibri"/>
              <a:ea typeface="Calibri"/>
              <a:cs typeface="Calibri"/>
              <a:sym typeface="Calibri"/>
            </a:endParaRPr>
          </a:p>
          <a:p>
            <a:pPr indent="-269260" lvl="0" marL="274320" rtl="0" algn="l">
              <a:lnSpc>
                <a:spcPct val="80000"/>
              </a:lnSpc>
              <a:spcBef>
                <a:spcPts val="0"/>
              </a:spcBef>
              <a:spcAft>
                <a:spcPts val="0"/>
              </a:spcAft>
              <a:buSzPts val="1450"/>
              <a:buFont typeface="Calibri"/>
              <a:buChar char="•"/>
            </a:pPr>
            <a:r>
              <a:rPr lang="en-US" sz="1450">
                <a:latin typeface="Calibri"/>
                <a:ea typeface="Calibri"/>
                <a:cs typeface="Calibri"/>
                <a:sym typeface="Calibri"/>
              </a:rPr>
              <a:t>However - </a:t>
            </a:r>
            <a:r>
              <a:rPr b="1" lang="en-US" sz="1450">
                <a:latin typeface="Calibri"/>
                <a:ea typeface="Calibri"/>
                <a:cs typeface="Calibri"/>
                <a:sym typeface="Calibri"/>
              </a:rPr>
              <a:t>replacing with RRTMG led to degradations in track and intensity skill </a:t>
            </a:r>
            <a:endParaRPr b="1" sz="1450">
              <a:latin typeface="Calibri"/>
              <a:ea typeface="Calibri"/>
              <a:cs typeface="Calibri"/>
              <a:sym typeface="Calibri"/>
            </a:endParaRPr>
          </a:p>
          <a:p>
            <a:pPr indent="-269260" lvl="0" marL="274320" rtl="0" algn="l">
              <a:lnSpc>
                <a:spcPct val="80000"/>
              </a:lnSpc>
              <a:spcBef>
                <a:spcPts val="0"/>
              </a:spcBef>
              <a:spcAft>
                <a:spcPts val="0"/>
              </a:spcAft>
              <a:buSzPts val="1450"/>
              <a:buFont typeface="Calibri"/>
              <a:buChar char="•"/>
            </a:pPr>
            <a:r>
              <a:rPr lang="en-US" sz="1450">
                <a:latin typeface="Calibri"/>
                <a:ea typeface="Calibri"/>
                <a:cs typeface="Calibri"/>
                <a:sym typeface="Calibri"/>
              </a:rPr>
              <a:t>DTC engaged a model developer at NCAR to implement a bundle of RRTMG and partial cloudiness that led to improvements in track and intensity  </a:t>
            </a:r>
            <a:endParaRPr sz="1450">
              <a:latin typeface="Calibri"/>
              <a:ea typeface="Calibri"/>
              <a:cs typeface="Calibri"/>
              <a:sym typeface="Calibri"/>
            </a:endParaRPr>
          </a:p>
          <a:p>
            <a:pPr indent="-254020" lvl="0" marL="274320" rtl="0" algn="l">
              <a:lnSpc>
                <a:spcPct val="80000"/>
              </a:lnSpc>
              <a:spcBef>
                <a:spcPts val="580"/>
              </a:spcBef>
              <a:spcAft>
                <a:spcPts val="0"/>
              </a:spcAft>
              <a:buSzPts val="1380"/>
              <a:buFont typeface="Calibri"/>
              <a:buChar char="•"/>
            </a:pPr>
            <a:r>
              <a:rPr b="1" lang="en-US" sz="1450">
                <a:latin typeface="Calibri"/>
                <a:ea typeface="Calibri"/>
                <a:cs typeface="Calibri"/>
                <a:sym typeface="Calibri"/>
              </a:rPr>
              <a:t>DTC efforts have contributed to steady improvement of hurricane forecasting. S</a:t>
            </a:r>
            <a:r>
              <a:rPr b="1" lang="en-US" sz="1590">
                <a:latin typeface="Calibri"/>
                <a:ea typeface="Calibri"/>
                <a:cs typeface="Calibri"/>
                <a:sym typeface="Calibri"/>
              </a:rPr>
              <a:t>uccess strategies:</a:t>
            </a:r>
            <a:endParaRPr b="1" sz="2430">
              <a:latin typeface="Calibri"/>
              <a:ea typeface="Calibri"/>
              <a:cs typeface="Calibri"/>
              <a:sym typeface="Calibri"/>
            </a:endParaRPr>
          </a:p>
          <a:p>
            <a:pPr indent="-211538" lvl="1" marL="548640" rtl="0" algn="l">
              <a:lnSpc>
                <a:spcPct val="80000"/>
              </a:lnSpc>
              <a:spcBef>
                <a:spcPts val="370"/>
              </a:spcBef>
              <a:spcAft>
                <a:spcPts val="0"/>
              </a:spcAft>
              <a:buSzPts val="1261"/>
              <a:buFont typeface="Calibri"/>
              <a:buChar char="•"/>
            </a:pPr>
            <a:r>
              <a:rPr lang="en-US" sz="1450">
                <a:latin typeface="Calibri"/>
                <a:ea typeface="Calibri"/>
                <a:cs typeface="Calibri"/>
                <a:sym typeface="Calibri"/>
              </a:rPr>
              <a:t>Dedicated funding to support R2O &amp; sustained focus through multi-year efforts of iterative diagnostics and evaluation</a:t>
            </a:r>
            <a:endParaRPr sz="2150">
              <a:latin typeface="Calibri"/>
              <a:ea typeface="Calibri"/>
              <a:cs typeface="Calibri"/>
              <a:sym typeface="Calibri"/>
            </a:endParaRPr>
          </a:p>
          <a:p>
            <a:pPr indent="-211538" lvl="1" marL="548640" rtl="0" algn="l">
              <a:lnSpc>
                <a:spcPct val="80000"/>
              </a:lnSpc>
              <a:spcBef>
                <a:spcPts val="370"/>
              </a:spcBef>
              <a:spcAft>
                <a:spcPts val="0"/>
              </a:spcAft>
              <a:buSzPts val="1261"/>
              <a:buFont typeface="Calibri"/>
              <a:buChar char="•"/>
            </a:pPr>
            <a:r>
              <a:rPr lang="en-US" sz="1450">
                <a:latin typeface="Calibri"/>
                <a:ea typeface="Calibri"/>
                <a:cs typeface="Calibri"/>
                <a:sym typeface="Calibri"/>
              </a:rPr>
              <a:t>Engagement with model developers from universities, NOAA &amp; the private sector</a:t>
            </a:r>
            <a:endParaRPr sz="2150">
              <a:latin typeface="Calibri"/>
              <a:ea typeface="Calibri"/>
              <a:cs typeface="Calibri"/>
              <a:sym typeface="Calibri"/>
            </a:endParaRPr>
          </a:p>
          <a:p>
            <a:pPr indent="-211538" lvl="1" marL="548640" rtl="0" algn="l">
              <a:lnSpc>
                <a:spcPct val="80000"/>
              </a:lnSpc>
              <a:spcBef>
                <a:spcPts val="370"/>
              </a:spcBef>
              <a:spcAft>
                <a:spcPts val="0"/>
              </a:spcAft>
              <a:buSzPts val="1261"/>
              <a:buFont typeface="Calibri"/>
              <a:buChar char="•"/>
            </a:pPr>
            <a:r>
              <a:rPr lang="en-US" sz="1450">
                <a:latin typeface="Calibri"/>
                <a:ea typeface="Calibri"/>
                <a:cs typeface="Calibri"/>
                <a:sym typeface="Calibri"/>
              </a:rPr>
              <a:t>Communicating timelines to meet annual implementation cycle at EMC</a:t>
            </a:r>
            <a:endParaRPr sz="2150">
              <a:latin typeface="Calibri"/>
              <a:ea typeface="Calibri"/>
              <a:cs typeface="Calibri"/>
              <a:sym typeface="Calibri"/>
            </a:endParaRPr>
          </a:p>
          <a:p>
            <a:pPr indent="-211538" lvl="1" marL="548640" rtl="0" algn="l">
              <a:lnSpc>
                <a:spcPct val="80000"/>
              </a:lnSpc>
              <a:spcBef>
                <a:spcPts val="370"/>
              </a:spcBef>
              <a:spcAft>
                <a:spcPts val="0"/>
              </a:spcAft>
              <a:buSzPts val="1261"/>
              <a:buFont typeface="Calibri"/>
              <a:buChar char="•"/>
            </a:pPr>
            <a:r>
              <a:t/>
            </a:r>
            <a:endParaRPr sz="1450">
              <a:latin typeface="Calibri"/>
              <a:ea typeface="Calibri"/>
              <a:cs typeface="Calibri"/>
              <a:sym typeface="Calibri"/>
            </a:endParaRPr>
          </a:p>
          <a:p>
            <a:pPr indent="-258465" lvl="0" marL="274320" rtl="0" algn="l">
              <a:lnSpc>
                <a:spcPct val="80000"/>
              </a:lnSpc>
              <a:spcBef>
                <a:spcPts val="580"/>
              </a:spcBef>
              <a:spcAft>
                <a:spcPts val="0"/>
              </a:spcAft>
              <a:buSzPts val="1450"/>
              <a:buFont typeface="Calibri"/>
              <a:buChar char="•"/>
            </a:pPr>
            <a:r>
              <a:t/>
            </a:r>
            <a:endParaRPr b="1" sz="1450">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156"/>
          <p:cNvSpPr txBox="1"/>
          <p:nvPr>
            <p:ph type="title"/>
          </p:nvPr>
        </p:nvSpPr>
        <p:spPr>
          <a:xfrm>
            <a:off x="442125" y="114263"/>
            <a:ext cx="7330200" cy="974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1" name="Google Shape;1051;p156"/>
          <p:cNvSpPr txBox="1"/>
          <p:nvPr>
            <p:ph idx="1" type="body"/>
          </p:nvPr>
        </p:nvSpPr>
        <p:spPr>
          <a:xfrm>
            <a:off x="639825" y="1126275"/>
            <a:ext cx="8357400" cy="367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300">
                <a:latin typeface="Calibri"/>
                <a:ea typeface="Calibri"/>
                <a:cs typeface="Calibri"/>
                <a:sym typeface="Calibri"/>
              </a:rPr>
              <a:t>from JJ Brost</a:t>
            </a:r>
            <a:endParaRPr sz="2300">
              <a:latin typeface="Calibri"/>
              <a:ea typeface="Calibri"/>
              <a:cs typeface="Calibri"/>
              <a:sym typeface="Calibri"/>
            </a:endParaRPr>
          </a:p>
          <a:p>
            <a:pPr indent="0" lvl="0" marL="0" rtl="0" algn="l">
              <a:spcBef>
                <a:spcPts val="0"/>
              </a:spcBef>
              <a:spcAft>
                <a:spcPts val="0"/>
              </a:spcAft>
              <a:buNone/>
            </a:pPr>
            <a:r>
              <a:rPr lang="en-US" sz="1400">
                <a:solidFill>
                  <a:srgbClr val="202124"/>
                </a:solidFill>
                <a:highlight>
                  <a:srgbClr val="FFFFFF"/>
                </a:highlight>
                <a:latin typeface="Calibri"/>
                <a:ea typeface="Calibri"/>
                <a:cs typeface="Calibri"/>
                <a:sym typeface="Calibri"/>
              </a:rPr>
              <a:t>We exist - and we have capabilities that can directly support/benefit UFS 2. We have access to a lot of forecasters (users) who can provide meaningful feedback to the UFS group at different stages of development for different hazard scenarios (often times leveraging cloud technology to increase sample size) 3. You really should be using us more formally. Start talking to us early so we can get projects set on calendars.</a:t>
            </a:r>
            <a:endParaRPr sz="32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129"/>
          <p:cNvSpPr txBox="1"/>
          <p:nvPr>
            <p:ph type="title"/>
          </p:nvPr>
        </p:nvSpPr>
        <p:spPr>
          <a:xfrm>
            <a:off x="504825" y="-138450"/>
            <a:ext cx="8627400" cy="974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2700">
                <a:solidFill>
                  <a:srgbClr val="0072A2"/>
                </a:solidFill>
              </a:rPr>
              <a:t>What else are they? </a:t>
            </a:r>
            <a:endParaRPr sz="2700">
              <a:solidFill>
                <a:srgbClr val="0072A2"/>
              </a:solidFill>
            </a:endParaRPr>
          </a:p>
          <a:p>
            <a:pPr indent="0" lvl="0" marL="0" rtl="0" algn="ctr">
              <a:spcBef>
                <a:spcPts val="0"/>
              </a:spcBef>
              <a:spcAft>
                <a:spcPts val="0"/>
              </a:spcAft>
              <a:buNone/>
            </a:pPr>
            <a:r>
              <a:rPr lang="en-US" sz="2700">
                <a:solidFill>
                  <a:srgbClr val="0072A2"/>
                </a:solidFill>
              </a:rPr>
              <a:t>I</a:t>
            </a:r>
            <a:r>
              <a:rPr lang="en-US" sz="2700">
                <a:solidFill>
                  <a:srgbClr val="0072A2"/>
                </a:solidFill>
              </a:rPr>
              <a:t>nteractive- Crucible - Facilitator</a:t>
            </a:r>
            <a:endParaRPr sz="2700">
              <a:solidFill>
                <a:srgbClr val="0072A2"/>
              </a:solidFill>
            </a:endParaRPr>
          </a:p>
        </p:txBody>
      </p:sp>
      <p:pic>
        <p:nvPicPr>
          <p:cNvPr id="771" name="Google Shape;771;p129"/>
          <p:cNvPicPr preferRelativeResize="0"/>
          <p:nvPr/>
        </p:nvPicPr>
        <p:blipFill>
          <a:blip r:embed="rId3">
            <a:alphaModFix/>
          </a:blip>
          <a:stretch>
            <a:fillRect/>
          </a:stretch>
        </p:blipFill>
        <p:spPr>
          <a:xfrm>
            <a:off x="2423175" y="2868650"/>
            <a:ext cx="1800225" cy="1200150"/>
          </a:xfrm>
          <a:prstGeom prst="rect">
            <a:avLst/>
          </a:prstGeom>
          <a:noFill/>
          <a:ln>
            <a:noFill/>
          </a:ln>
        </p:spPr>
      </p:pic>
      <p:pic>
        <p:nvPicPr>
          <p:cNvPr id="772" name="Google Shape;772;p129"/>
          <p:cNvPicPr preferRelativeResize="0"/>
          <p:nvPr/>
        </p:nvPicPr>
        <p:blipFill>
          <a:blip r:embed="rId4">
            <a:alphaModFix/>
          </a:blip>
          <a:stretch>
            <a:fillRect/>
          </a:stretch>
        </p:blipFill>
        <p:spPr>
          <a:xfrm>
            <a:off x="1579788" y="3432250"/>
            <a:ext cx="1200150" cy="1200150"/>
          </a:xfrm>
          <a:prstGeom prst="rect">
            <a:avLst/>
          </a:prstGeom>
          <a:noFill/>
          <a:ln>
            <a:noFill/>
          </a:ln>
        </p:spPr>
      </p:pic>
      <p:grpSp>
        <p:nvGrpSpPr>
          <p:cNvPr id="773" name="Google Shape;773;p129"/>
          <p:cNvGrpSpPr/>
          <p:nvPr/>
        </p:nvGrpSpPr>
        <p:grpSpPr>
          <a:xfrm>
            <a:off x="639599" y="671850"/>
            <a:ext cx="4058921" cy="2150276"/>
            <a:chOff x="4495757" y="2571754"/>
            <a:chExt cx="4550870" cy="2351828"/>
          </a:xfrm>
        </p:grpSpPr>
        <p:sp>
          <p:nvSpPr>
            <p:cNvPr id="774" name="Google Shape;774;p129"/>
            <p:cNvSpPr/>
            <p:nvPr/>
          </p:nvSpPr>
          <p:spPr>
            <a:xfrm>
              <a:off x="5188588" y="3359718"/>
              <a:ext cx="666900" cy="691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129"/>
            <p:cNvSpPr/>
            <p:nvPr/>
          </p:nvSpPr>
          <p:spPr>
            <a:xfrm>
              <a:off x="6534509" y="3425234"/>
              <a:ext cx="666900" cy="691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129"/>
            <p:cNvSpPr/>
            <p:nvPr/>
          </p:nvSpPr>
          <p:spPr>
            <a:xfrm>
              <a:off x="5867680" y="2714275"/>
              <a:ext cx="666900" cy="691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129"/>
            <p:cNvSpPr/>
            <p:nvPr/>
          </p:nvSpPr>
          <p:spPr>
            <a:xfrm>
              <a:off x="5867680" y="4116483"/>
              <a:ext cx="666900" cy="691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129"/>
            <p:cNvSpPr txBox="1"/>
            <p:nvPr/>
          </p:nvSpPr>
          <p:spPr>
            <a:xfrm>
              <a:off x="7487227" y="3059900"/>
              <a:ext cx="1559400" cy="909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Forecasters (National center)</a:t>
              </a:r>
              <a:endParaRPr b="0" i="0" sz="1400" u="none" cap="none" strike="noStrike">
                <a:solidFill>
                  <a:srgbClr val="000000"/>
                </a:solidFill>
                <a:latin typeface="Arial"/>
                <a:ea typeface="Arial"/>
                <a:cs typeface="Arial"/>
                <a:sym typeface="Arial"/>
              </a:endParaRPr>
            </a:p>
          </p:txBody>
        </p:sp>
        <p:sp>
          <p:nvSpPr>
            <p:cNvPr id="779" name="Google Shape;779;p129"/>
            <p:cNvSpPr txBox="1"/>
            <p:nvPr/>
          </p:nvSpPr>
          <p:spPr>
            <a:xfrm>
              <a:off x="7399564" y="4250082"/>
              <a:ext cx="1275900" cy="673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Forecasters (WFO)</a:t>
              </a:r>
              <a:endParaRPr b="0" i="0" sz="1400" u="none" cap="none" strike="noStrike">
                <a:solidFill>
                  <a:srgbClr val="000000"/>
                </a:solidFill>
                <a:latin typeface="Arial"/>
                <a:ea typeface="Arial"/>
                <a:cs typeface="Arial"/>
                <a:sym typeface="Arial"/>
              </a:endParaRPr>
            </a:p>
          </p:txBody>
        </p:sp>
        <p:sp>
          <p:nvSpPr>
            <p:cNvPr id="780" name="Google Shape;780;p129"/>
            <p:cNvSpPr txBox="1"/>
            <p:nvPr/>
          </p:nvSpPr>
          <p:spPr>
            <a:xfrm>
              <a:off x="4495757" y="4330032"/>
              <a:ext cx="1275900" cy="43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Public(s)</a:t>
              </a:r>
              <a:endParaRPr b="0" i="0" sz="1400" u="none" cap="none" strike="noStrike">
                <a:solidFill>
                  <a:srgbClr val="000000"/>
                </a:solidFill>
                <a:latin typeface="Arial"/>
                <a:ea typeface="Arial"/>
                <a:cs typeface="Arial"/>
                <a:sym typeface="Arial"/>
              </a:endParaRPr>
            </a:p>
          </p:txBody>
        </p:sp>
        <p:sp>
          <p:nvSpPr>
            <p:cNvPr id="781" name="Google Shape;781;p129"/>
            <p:cNvSpPr txBox="1"/>
            <p:nvPr/>
          </p:nvSpPr>
          <p:spPr>
            <a:xfrm>
              <a:off x="7018856" y="2571754"/>
              <a:ext cx="1275900" cy="43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Developers</a:t>
              </a:r>
              <a:endParaRPr b="0" i="0" sz="1400" u="none" cap="none" strike="noStrike">
                <a:solidFill>
                  <a:srgbClr val="000000"/>
                </a:solidFill>
                <a:latin typeface="Arial"/>
                <a:ea typeface="Arial"/>
                <a:cs typeface="Arial"/>
                <a:sym typeface="Arial"/>
              </a:endParaRPr>
            </a:p>
          </p:txBody>
        </p:sp>
        <p:cxnSp>
          <p:nvCxnSpPr>
            <p:cNvPr id="782" name="Google Shape;782;p129"/>
            <p:cNvCxnSpPr>
              <a:endCxn id="774" idx="3"/>
            </p:cNvCxnSpPr>
            <p:nvPr/>
          </p:nvCxnSpPr>
          <p:spPr>
            <a:xfrm flipH="1" rot="10800000">
              <a:off x="4868053" y="3949694"/>
              <a:ext cx="418200" cy="451200"/>
            </a:xfrm>
            <a:prstGeom prst="straightConnector1">
              <a:avLst/>
            </a:prstGeom>
            <a:noFill/>
            <a:ln cap="flat" cmpd="sng" w="9525">
              <a:solidFill>
                <a:schemeClr val="dk2"/>
              </a:solidFill>
              <a:prstDash val="solid"/>
              <a:round/>
              <a:headEnd len="sm" w="sm" type="none"/>
              <a:tailEnd len="med" w="med" type="triangle"/>
            </a:ln>
          </p:spPr>
        </p:cxnSp>
        <p:cxnSp>
          <p:nvCxnSpPr>
            <p:cNvPr id="783" name="Google Shape;783;p129"/>
            <p:cNvCxnSpPr>
              <a:stCxn id="779" idx="1"/>
              <a:endCxn id="777" idx="6"/>
            </p:cNvCxnSpPr>
            <p:nvPr/>
          </p:nvCxnSpPr>
          <p:spPr>
            <a:xfrm rot="10800000">
              <a:off x="6534664" y="4462032"/>
              <a:ext cx="864900" cy="124800"/>
            </a:xfrm>
            <a:prstGeom prst="straightConnector1">
              <a:avLst/>
            </a:prstGeom>
            <a:noFill/>
            <a:ln cap="flat" cmpd="sng" w="9525">
              <a:solidFill>
                <a:schemeClr val="dk2"/>
              </a:solidFill>
              <a:prstDash val="solid"/>
              <a:round/>
              <a:headEnd len="sm" w="sm" type="none"/>
              <a:tailEnd len="med" w="med" type="triangle"/>
            </a:ln>
          </p:spPr>
        </p:cxnSp>
        <p:cxnSp>
          <p:nvCxnSpPr>
            <p:cNvPr id="784" name="Google Shape;784;p129"/>
            <p:cNvCxnSpPr>
              <a:stCxn id="778" idx="1"/>
              <a:endCxn id="775" idx="7"/>
            </p:cNvCxnSpPr>
            <p:nvPr/>
          </p:nvCxnSpPr>
          <p:spPr>
            <a:xfrm flipH="1">
              <a:off x="7103827" y="3514400"/>
              <a:ext cx="383400" cy="12000"/>
            </a:xfrm>
            <a:prstGeom prst="straightConnector1">
              <a:avLst/>
            </a:prstGeom>
            <a:noFill/>
            <a:ln cap="flat" cmpd="sng" w="9525">
              <a:solidFill>
                <a:schemeClr val="dk2"/>
              </a:solidFill>
              <a:prstDash val="solid"/>
              <a:round/>
              <a:headEnd len="sm" w="sm" type="none"/>
              <a:tailEnd len="med" w="med" type="triangle"/>
            </a:ln>
          </p:spPr>
        </p:cxnSp>
        <p:cxnSp>
          <p:nvCxnSpPr>
            <p:cNvPr id="785" name="Google Shape;785;p129"/>
            <p:cNvCxnSpPr>
              <a:stCxn id="781" idx="1"/>
              <a:endCxn id="776" idx="6"/>
            </p:cNvCxnSpPr>
            <p:nvPr/>
          </p:nvCxnSpPr>
          <p:spPr>
            <a:xfrm flipH="1">
              <a:off x="6534656" y="2790604"/>
              <a:ext cx="484200" cy="269400"/>
            </a:xfrm>
            <a:prstGeom prst="straightConnector1">
              <a:avLst/>
            </a:prstGeom>
            <a:noFill/>
            <a:ln cap="flat" cmpd="sng" w="9525">
              <a:solidFill>
                <a:schemeClr val="dk2"/>
              </a:solidFill>
              <a:prstDash val="solid"/>
              <a:round/>
              <a:headEnd len="sm" w="sm" type="none"/>
              <a:tailEnd len="med" w="med" type="triangle"/>
            </a:ln>
          </p:spPr>
        </p:cxnSp>
        <p:cxnSp>
          <p:nvCxnSpPr>
            <p:cNvPr id="786" name="Google Shape;786;p129"/>
            <p:cNvCxnSpPr>
              <a:stCxn id="776" idx="5"/>
              <a:endCxn id="775" idx="1"/>
            </p:cNvCxnSpPr>
            <p:nvPr/>
          </p:nvCxnSpPr>
          <p:spPr>
            <a:xfrm>
              <a:off x="6436915" y="3304251"/>
              <a:ext cx="195300" cy="222300"/>
            </a:xfrm>
            <a:prstGeom prst="straightConnector1">
              <a:avLst/>
            </a:prstGeom>
            <a:noFill/>
            <a:ln cap="flat" cmpd="sng" w="9525">
              <a:solidFill>
                <a:schemeClr val="dk2"/>
              </a:solidFill>
              <a:prstDash val="solid"/>
              <a:round/>
              <a:headEnd len="sm" w="sm" type="none"/>
              <a:tailEnd len="med" w="med" type="triangle"/>
            </a:ln>
          </p:spPr>
        </p:cxnSp>
        <p:cxnSp>
          <p:nvCxnSpPr>
            <p:cNvPr id="787" name="Google Shape;787;p129"/>
            <p:cNvCxnSpPr>
              <a:stCxn id="776" idx="5"/>
              <a:endCxn id="777" idx="0"/>
            </p:cNvCxnSpPr>
            <p:nvPr/>
          </p:nvCxnSpPr>
          <p:spPr>
            <a:xfrm flipH="1">
              <a:off x="6201115" y="3304251"/>
              <a:ext cx="235800" cy="812100"/>
            </a:xfrm>
            <a:prstGeom prst="straightConnector1">
              <a:avLst/>
            </a:prstGeom>
            <a:noFill/>
            <a:ln cap="flat" cmpd="sng" w="9525">
              <a:solidFill>
                <a:schemeClr val="dk2"/>
              </a:solidFill>
              <a:prstDash val="solid"/>
              <a:round/>
              <a:headEnd len="sm" w="sm" type="none"/>
              <a:tailEnd len="med" w="med" type="triangle"/>
            </a:ln>
          </p:spPr>
        </p:cxnSp>
        <p:cxnSp>
          <p:nvCxnSpPr>
            <p:cNvPr id="788" name="Google Shape;788;p129"/>
            <p:cNvCxnSpPr>
              <a:stCxn id="775" idx="2"/>
              <a:endCxn id="774" idx="6"/>
            </p:cNvCxnSpPr>
            <p:nvPr/>
          </p:nvCxnSpPr>
          <p:spPr>
            <a:xfrm rot="10800000">
              <a:off x="5855609" y="3705434"/>
              <a:ext cx="678900" cy="65400"/>
            </a:xfrm>
            <a:prstGeom prst="straightConnector1">
              <a:avLst/>
            </a:prstGeom>
            <a:noFill/>
            <a:ln cap="flat" cmpd="sng" w="9525">
              <a:solidFill>
                <a:schemeClr val="dk2"/>
              </a:solidFill>
              <a:prstDash val="solid"/>
              <a:round/>
              <a:headEnd len="sm" w="sm" type="none"/>
              <a:tailEnd len="med" w="med" type="triangle"/>
            </a:ln>
          </p:spPr>
        </p:cxnSp>
        <p:cxnSp>
          <p:nvCxnSpPr>
            <p:cNvPr id="789" name="Google Shape;789;p129"/>
            <p:cNvCxnSpPr>
              <a:stCxn id="777" idx="1"/>
              <a:endCxn id="774" idx="6"/>
            </p:cNvCxnSpPr>
            <p:nvPr/>
          </p:nvCxnSpPr>
          <p:spPr>
            <a:xfrm rot="10800000">
              <a:off x="5855545" y="3705307"/>
              <a:ext cx="109800" cy="512400"/>
            </a:xfrm>
            <a:prstGeom prst="straightConnector1">
              <a:avLst/>
            </a:prstGeom>
            <a:noFill/>
            <a:ln cap="flat" cmpd="sng" w="9525">
              <a:solidFill>
                <a:schemeClr val="dk2"/>
              </a:solidFill>
              <a:prstDash val="solid"/>
              <a:round/>
              <a:headEnd len="sm" w="sm" type="none"/>
              <a:tailEnd len="med" w="med" type="triangle"/>
            </a:ln>
          </p:spPr>
        </p:cxnSp>
        <p:cxnSp>
          <p:nvCxnSpPr>
            <p:cNvPr id="790" name="Google Shape;790;p129"/>
            <p:cNvCxnSpPr>
              <a:stCxn id="777" idx="7"/>
              <a:endCxn id="775" idx="3"/>
            </p:cNvCxnSpPr>
            <p:nvPr/>
          </p:nvCxnSpPr>
          <p:spPr>
            <a:xfrm flipH="1" rot="10800000">
              <a:off x="6436915" y="4015207"/>
              <a:ext cx="195300" cy="202500"/>
            </a:xfrm>
            <a:prstGeom prst="straightConnector1">
              <a:avLst/>
            </a:prstGeom>
            <a:noFill/>
            <a:ln cap="flat" cmpd="sng" w="9525">
              <a:solidFill>
                <a:schemeClr val="dk2"/>
              </a:solidFill>
              <a:prstDash val="solid"/>
              <a:round/>
              <a:headEnd len="med" w="med" type="triangle"/>
              <a:tailEnd len="med" w="med" type="triangle"/>
            </a:ln>
          </p:spPr>
        </p:cxnSp>
        <p:cxnSp>
          <p:nvCxnSpPr>
            <p:cNvPr id="791" name="Google Shape;791;p129"/>
            <p:cNvCxnSpPr/>
            <p:nvPr/>
          </p:nvCxnSpPr>
          <p:spPr>
            <a:xfrm flipH="1" rot="10800000">
              <a:off x="5868275" y="3405475"/>
              <a:ext cx="246300" cy="278400"/>
            </a:xfrm>
            <a:prstGeom prst="straightConnector1">
              <a:avLst/>
            </a:prstGeom>
            <a:noFill/>
            <a:ln cap="flat" cmpd="sng" w="9525">
              <a:solidFill>
                <a:srgbClr val="FF0000"/>
              </a:solidFill>
              <a:prstDash val="solid"/>
              <a:round/>
              <a:headEnd len="sm" w="sm" type="none"/>
              <a:tailEnd len="med" w="med" type="stealth"/>
            </a:ln>
          </p:spPr>
        </p:cxnSp>
        <p:cxnSp>
          <p:nvCxnSpPr>
            <p:cNvPr id="792" name="Google Shape;792;p129"/>
            <p:cNvCxnSpPr/>
            <p:nvPr/>
          </p:nvCxnSpPr>
          <p:spPr>
            <a:xfrm>
              <a:off x="5868275" y="3710275"/>
              <a:ext cx="380400" cy="3600"/>
            </a:xfrm>
            <a:prstGeom prst="straightConnector1">
              <a:avLst/>
            </a:prstGeom>
            <a:noFill/>
            <a:ln cap="flat" cmpd="sng" w="9525">
              <a:solidFill>
                <a:srgbClr val="FF0000"/>
              </a:solidFill>
              <a:prstDash val="solid"/>
              <a:round/>
              <a:headEnd len="sm" w="sm" type="none"/>
              <a:tailEnd len="med" w="med" type="stealth"/>
            </a:ln>
          </p:spPr>
        </p:cxnSp>
        <p:cxnSp>
          <p:nvCxnSpPr>
            <p:cNvPr id="793" name="Google Shape;793;p129"/>
            <p:cNvCxnSpPr/>
            <p:nvPr/>
          </p:nvCxnSpPr>
          <p:spPr>
            <a:xfrm>
              <a:off x="5881475" y="3740275"/>
              <a:ext cx="219900" cy="198600"/>
            </a:xfrm>
            <a:prstGeom prst="straightConnector1">
              <a:avLst/>
            </a:prstGeom>
            <a:noFill/>
            <a:ln cap="flat" cmpd="sng" w="9525">
              <a:solidFill>
                <a:srgbClr val="FF0000"/>
              </a:solidFill>
              <a:prstDash val="solid"/>
              <a:round/>
              <a:headEnd len="sm" w="sm" type="none"/>
              <a:tailEnd len="med" w="med" type="stealth"/>
            </a:ln>
          </p:spPr>
        </p:cxnSp>
      </p:grpSp>
      <p:pic>
        <p:nvPicPr>
          <p:cNvPr id="794" name="Google Shape;794;p129"/>
          <p:cNvPicPr preferRelativeResize="0"/>
          <p:nvPr/>
        </p:nvPicPr>
        <p:blipFill rotWithShape="1">
          <a:blip r:embed="rId5">
            <a:alphaModFix/>
          </a:blip>
          <a:srcRect b="14103" l="21906" r="21339" t="16248"/>
          <a:stretch/>
        </p:blipFill>
        <p:spPr>
          <a:xfrm>
            <a:off x="4427775" y="1069587"/>
            <a:ext cx="2178901" cy="2512276"/>
          </a:xfrm>
          <a:prstGeom prst="rect">
            <a:avLst/>
          </a:prstGeom>
          <a:noFill/>
          <a:ln>
            <a:noFill/>
          </a:ln>
        </p:spPr>
      </p:pic>
      <p:pic>
        <p:nvPicPr>
          <p:cNvPr id="795" name="Google Shape;795;p129"/>
          <p:cNvPicPr preferRelativeResize="0"/>
          <p:nvPr/>
        </p:nvPicPr>
        <p:blipFill>
          <a:blip r:embed="rId6">
            <a:alphaModFix/>
          </a:blip>
          <a:stretch>
            <a:fillRect/>
          </a:stretch>
        </p:blipFill>
        <p:spPr>
          <a:xfrm>
            <a:off x="6689050" y="1269838"/>
            <a:ext cx="2438400" cy="1876425"/>
          </a:xfrm>
          <a:prstGeom prst="rect">
            <a:avLst/>
          </a:prstGeom>
          <a:noFill/>
          <a:ln>
            <a:noFill/>
          </a:ln>
        </p:spPr>
      </p:pic>
      <p:sp>
        <p:nvSpPr>
          <p:cNvPr id="796" name="Google Shape;796;p129"/>
          <p:cNvSpPr txBox="1"/>
          <p:nvPr/>
        </p:nvSpPr>
        <p:spPr>
          <a:xfrm>
            <a:off x="6689050" y="3204450"/>
            <a:ext cx="2438400" cy="9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900">
                <a:solidFill>
                  <a:srgbClr val="0072A2"/>
                </a:solidFill>
                <a:latin typeface="Calibri"/>
                <a:ea typeface="Calibri"/>
                <a:cs typeface="Calibri"/>
                <a:sym typeface="Calibri"/>
              </a:rPr>
              <a:t>and like a</a:t>
            </a:r>
            <a:r>
              <a:rPr b="1" lang="en-US" sz="1900">
                <a:solidFill>
                  <a:srgbClr val="0072A2"/>
                </a:solidFill>
                <a:latin typeface="Calibri"/>
                <a:ea typeface="Calibri"/>
                <a:cs typeface="Calibri"/>
                <a:sym typeface="Calibri"/>
              </a:rPr>
              <a:t> road trip together, the or carpool lane, there are often discoveries along the way </a:t>
            </a:r>
            <a:endParaRPr sz="6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130"/>
          <p:cNvSpPr txBox="1"/>
          <p:nvPr>
            <p:ph idx="1" type="body"/>
          </p:nvPr>
        </p:nvSpPr>
        <p:spPr>
          <a:xfrm>
            <a:off x="367850" y="61575"/>
            <a:ext cx="4257000" cy="3674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sz="1600">
                <a:latin typeface="Calibri"/>
                <a:ea typeface="Calibri"/>
                <a:cs typeface="Calibri"/>
                <a:sym typeface="Calibri"/>
              </a:rPr>
              <a:t>Most conduct experiments for T&amp;E, e.g.  </a:t>
            </a:r>
            <a:endParaRPr sz="1600">
              <a:latin typeface="Calibri"/>
              <a:ea typeface="Calibri"/>
              <a:cs typeface="Calibri"/>
              <a:sym typeface="Calibri"/>
            </a:endParaRPr>
          </a:p>
          <a:p>
            <a:pPr indent="-342900" lvl="0" marL="457200" rtl="0" algn="l">
              <a:lnSpc>
                <a:spcPct val="100000"/>
              </a:lnSpc>
              <a:spcBef>
                <a:spcPts val="1000"/>
              </a:spcBef>
              <a:spcAft>
                <a:spcPts val="0"/>
              </a:spcAft>
              <a:buSzPts val="1800"/>
              <a:buFont typeface="Calibri"/>
              <a:buChar char="•"/>
            </a:pPr>
            <a:r>
              <a:rPr lang="en-US" sz="1600">
                <a:latin typeface="Calibri"/>
                <a:ea typeface="Calibri"/>
                <a:cs typeface="Calibri"/>
                <a:sym typeface="Calibri"/>
              </a:rPr>
              <a:t>HMT Winter Weather and Flash Flood &amp; Intense Rainfall Expts </a:t>
            </a:r>
            <a:endParaRPr sz="1600">
              <a:latin typeface="Calibri"/>
              <a:ea typeface="Calibri"/>
              <a:cs typeface="Calibri"/>
              <a:sym typeface="Calibri"/>
            </a:endParaRPr>
          </a:p>
          <a:p>
            <a:pPr indent="-342900" lvl="0" marL="457200" rtl="0" algn="l">
              <a:lnSpc>
                <a:spcPct val="100000"/>
              </a:lnSpc>
              <a:spcBef>
                <a:spcPts val="0"/>
              </a:spcBef>
              <a:spcAft>
                <a:spcPts val="0"/>
              </a:spcAft>
              <a:buSzPts val="1800"/>
              <a:buFont typeface="Calibri"/>
              <a:buChar char="•"/>
            </a:pPr>
            <a:r>
              <a:rPr lang="en-US" sz="1600">
                <a:latin typeface="Calibri"/>
                <a:ea typeface="Calibri"/>
                <a:cs typeface="Calibri"/>
                <a:sym typeface="Calibri"/>
              </a:rPr>
              <a:t>HWT Experimental Forecast &amp; Experimental Warning Programs</a:t>
            </a:r>
            <a:endParaRPr sz="1600">
              <a:latin typeface="Calibri"/>
              <a:ea typeface="Calibri"/>
              <a:cs typeface="Calibri"/>
              <a:sym typeface="Calibri"/>
            </a:endParaRPr>
          </a:p>
          <a:p>
            <a:pPr indent="-330200" lvl="0" marL="457200" rtl="0" algn="l">
              <a:lnSpc>
                <a:spcPct val="100000"/>
              </a:lnSpc>
              <a:spcBef>
                <a:spcPts val="0"/>
              </a:spcBef>
              <a:spcAft>
                <a:spcPts val="0"/>
              </a:spcAft>
              <a:buSzPts val="1600"/>
              <a:buFont typeface="Calibri"/>
              <a:buChar char="•"/>
            </a:pPr>
            <a:r>
              <a:rPr lang="en-US" sz="1600">
                <a:latin typeface="Calibri"/>
                <a:ea typeface="Calibri"/>
                <a:cs typeface="Calibri"/>
                <a:sym typeface="Calibri"/>
              </a:rPr>
              <a:t>Aviation weather experiments with airlines</a:t>
            </a:r>
            <a:endParaRPr sz="1600">
              <a:latin typeface="Calibri"/>
              <a:ea typeface="Calibri"/>
              <a:cs typeface="Calibri"/>
              <a:sym typeface="Calibri"/>
            </a:endParaRPr>
          </a:p>
        </p:txBody>
      </p:sp>
      <p:sp>
        <p:nvSpPr>
          <p:cNvPr id="803" name="Google Shape;803;p130"/>
          <p:cNvSpPr txBox="1"/>
          <p:nvPr>
            <p:ph type="title"/>
          </p:nvPr>
        </p:nvSpPr>
        <p:spPr>
          <a:xfrm>
            <a:off x="4477900" y="-149725"/>
            <a:ext cx="4627200" cy="7479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4000"/>
              <a:buNone/>
            </a:pPr>
            <a:r>
              <a:rPr lang="en-US" sz="2800">
                <a:solidFill>
                  <a:srgbClr val="006F9D"/>
                </a:solidFill>
                <a:latin typeface="Libre Franklin"/>
                <a:ea typeface="Libre Franklin"/>
                <a:cs typeface="Libre Franklin"/>
                <a:sym typeface="Libre Franklin"/>
              </a:rPr>
              <a:t>How do they do this?</a:t>
            </a:r>
            <a:endParaRPr sz="2800">
              <a:solidFill>
                <a:srgbClr val="006F9D"/>
              </a:solidFill>
              <a:latin typeface="Libre Franklin"/>
              <a:ea typeface="Libre Franklin"/>
              <a:cs typeface="Libre Franklin"/>
              <a:sym typeface="Libre Franklin"/>
            </a:endParaRPr>
          </a:p>
        </p:txBody>
      </p:sp>
      <p:pic>
        <p:nvPicPr>
          <p:cNvPr id="804" name="Google Shape;804;p130"/>
          <p:cNvPicPr preferRelativeResize="0"/>
          <p:nvPr/>
        </p:nvPicPr>
        <p:blipFill rotWithShape="1">
          <a:blip r:embed="rId3">
            <a:alphaModFix/>
          </a:blip>
          <a:srcRect b="0" l="0" r="0" t="0"/>
          <a:stretch/>
        </p:blipFill>
        <p:spPr>
          <a:xfrm>
            <a:off x="4477850" y="2283750"/>
            <a:ext cx="4627301" cy="2390775"/>
          </a:xfrm>
          <a:prstGeom prst="rect">
            <a:avLst/>
          </a:prstGeom>
          <a:noFill/>
          <a:ln>
            <a:noFill/>
          </a:ln>
        </p:spPr>
      </p:pic>
      <p:sp>
        <p:nvSpPr>
          <p:cNvPr id="805" name="Google Shape;805;p130"/>
          <p:cNvSpPr txBox="1"/>
          <p:nvPr>
            <p:ph idx="1" type="body"/>
          </p:nvPr>
        </p:nvSpPr>
        <p:spPr>
          <a:xfrm>
            <a:off x="367850" y="1741225"/>
            <a:ext cx="4257000" cy="2172600"/>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Font typeface="Calibri"/>
              <a:buChar char="•"/>
            </a:pPr>
            <a:r>
              <a:rPr lang="en-US" sz="1600">
                <a:latin typeface="Calibri"/>
                <a:ea typeface="Calibri"/>
                <a:cs typeface="Calibri"/>
                <a:sym typeface="Calibri"/>
              </a:rPr>
              <a:t>Operations PG: conducts readiness evaluations of innovations in a realistic environment mirroring WFOs, before formal deployment</a:t>
            </a:r>
            <a:endParaRPr sz="1600">
              <a:latin typeface="Calibri"/>
              <a:ea typeface="Calibri"/>
              <a:cs typeface="Calibri"/>
              <a:sym typeface="Calibri"/>
            </a:endParaRPr>
          </a:p>
          <a:p>
            <a:pPr indent="-330200" lvl="0" marL="457200" rtl="0" algn="l">
              <a:spcBef>
                <a:spcPts val="1000"/>
              </a:spcBef>
              <a:spcAft>
                <a:spcPts val="0"/>
              </a:spcAft>
              <a:buSzPts val="1600"/>
              <a:buFont typeface="Calibri"/>
              <a:buChar char="•"/>
            </a:pPr>
            <a:r>
              <a:rPr lang="en-US" sz="1600">
                <a:latin typeface="Calibri"/>
                <a:ea typeface="Calibri"/>
                <a:cs typeface="Calibri"/>
                <a:sym typeface="Calibri"/>
              </a:rPr>
              <a:t>and/or extended </a:t>
            </a:r>
            <a:r>
              <a:rPr b="1" lang="en-US" sz="1600">
                <a:latin typeface="Calibri"/>
                <a:ea typeface="Calibri"/>
                <a:cs typeface="Calibri"/>
                <a:sym typeface="Calibri"/>
              </a:rPr>
              <a:t>retrospective</a:t>
            </a:r>
            <a:r>
              <a:rPr lang="en-US" sz="1600">
                <a:latin typeface="Calibri"/>
                <a:ea typeface="Calibri"/>
                <a:cs typeface="Calibri"/>
                <a:sym typeface="Calibri"/>
              </a:rPr>
              <a:t> tests focused on robust sample sizes and objective verification metrics</a:t>
            </a:r>
            <a:endParaRPr sz="1600">
              <a:latin typeface="Calibri"/>
              <a:ea typeface="Calibri"/>
              <a:cs typeface="Calibri"/>
              <a:sym typeface="Calibri"/>
            </a:endParaRPr>
          </a:p>
          <a:p>
            <a:pPr indent="0" lvl="0" marL="0" rtl="0" algn="l">
              <a:lnSpc>
                <a:spcPct val="100000"/>
              </a:lnSpc>
              <a:spcBef>
                <a:spcPts val="600"/>
              </a:spcBef>
              <a:spcAft>
                <a:spcPts val="0"/>
              </a:spcAft>
              <a:buNone/>
            </a:pPr>
            <a:r>
              <a:rPr lang="en-US" sz="1600">
                <a:latin typeface="Calibri"/>
                <a:ea typeface="Calibri"/>
                <a:cs typeface="Calibri"/>
                <a:sym typeface="Calibri"/>
              </a:rPr>
              <a:t>A lot of collaboration between TBPGs in particular OPG and SPG with others</a:t>
            </a:r>
            <a:endParaRPr sz="1600">
              <a:latin typeface="Calibri"/>
              <a:ea typeface="Calibri"/>
              <a:cs typeface="Calibri"/>
              <a:sym typeface="Calibri"/>
            </a:endParaRPr>
          </a:p>
          <a:p>
            <a:pPr indent="0" lvl="0" marL="0" rtl="0" algn="l">
              <a:lnSpc>
                <a:spcPct val="100000"/>
              </a:lnSpc>
              <a:spcBef>
                <a:spcPts val="1000"/>
              </a:spcBef>
              <a:spcAft>
                <a:spcPts val="0"/>
              </a:spcAft>
              <a:buSzPts val="2800"/>
              <a:buNone/>
            </a:pPr>
            <a:r>
              <a:rPr lang="en-US" sz="1600">
                <a:latin typeface="Calibri"/>
                <a:ea typeface="Calibri"/>
                <a:cs typeface="Calibri"/>
                <a:sym typeface="Calibri"/>
              </a:rPr>
              <a:t>Hands-on, even while virtual: WFO &amp; forecasters often involved; and forecast-users like emergency managers, media</a:t>
            </a:r>
            <a:endParaRPr sz="1600">
              <a:latin typeface="Calibri"/>
              <a:ea typeface="Calibri"/>
              <a:cs typeface="Calibri"/>
              <a:sym typeface="Calibri"/>
            </a:endParaRPr>
          </a:p>
          <a:p>
            <a:pPr indent="0" lvl="0" marL="0" rtl="0" algn="l">
              <a:lnSpc>
                <a:spcPct val="100000"/>
              </a:lnSpc>
              <a:spcBef>
                <a:spcPts val="1000"/>
              </a:spcBef>
              <a:spcAft>
                <a:spcPts val="0"/>
              </a:spcAft>
              <a:buSzPts val="2800"/>
              <a:buNone/>
            </a:pPr>
            <a:r>
              <a:rPr lang="en-US" sz="1600">
                <a:latin typeface="Calibri"/>
                <a:ea typeface="Calibri"/>
                <a:cs typeface="Calibri"/>
                <a:sym typeface="Calibri"/>
              </a:rPr>
              <a:t>Many have training component</a:t>
            </a:r>
            <a:endParaRPr sz="2000">
              <a:solidFill>
                <a:srgbClr val="980000"/>
              </a:solidFill>
              <a:latin typeface="Calibri"/>
              <a:ea typeface="Calibri"/>
              <a:cs typeface="Calibri"/>
              <a:sym typeface="Calibri"/>
            </a:endParaRPr>
          </a:p>
        </p:txBody>
      </p:sp>
      <p:pic>
        <p:nvPicPr>
          <p:cNvPr id="806" name="Google Shape;806;p130"/>
          <p:cNvPicPr preferRelativeResize="0"/>
          <p:nvPr/>
        </p:nvPicPr>
        <p:blipFill>
          <a:blip r:embed="rId4">
            <a:alphaModFix/>
          </a:blip>
          <a:stretch>
            <a:fillRect/>
          </a:stretch>
        </p:blipFill>
        <p:spPr>
          <a:xfrm>
            <a:off x="6650278" y="435650"/>
            <a:ext cx="2493722" cy="2390775"/>
          </a:xfrm>
          <a:prstGeom prst="rect">
            <a:avLst/>
          </a:prstGeom>
          <a:noFill/>
          <a:ln>
            <a:noFill/>
          </a:ln>
        </p:spPr>
      </p:pic>
      <p:pic>
        <p:nvPicPr>
          <p:cNvPr id="807" name="Google Shape;807;p130"/>
          <p:cNvPicPr preferRelativeResize="0"/>
          <p:nvPr/>
        </p:nvPicPr>
        <p:blipFill>
          <a:blip r:embed="rId5">
            <a:alphaModFix/>
          </a:blip>
          <a:stretch>
            <a:fillRect/>
          </a:stretch>
        </p:blipFill>
        <p:spPr>
          <a:xfrm>
            <a:off x="4624850" y="816400"/>
            <a:ext cx="2372375" cy="1467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131"/>
          <p:cNvSpPr txBox="1"/>
          <p:nvPr>
            <p:ph idx="1" type="body"/>
          </p:nvPr>
        </p:nvSpPr>
        <p:spPr>
          <a:xfrm>
            <a:off x="605125" y="277350"/>
            <a:ext cx="8223000" cy="3674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700">
              <a:latin typeface="Calibri"/>
              <a:ea typeface="Calibri"/>
              <a:cs typeface="Calibri"/>
              <a:sym typeface="Calibri"/>
            </a:endParaRPr>
          </a:p>
          <a:p>
            <a:pPr indent="-336550" lvl="0" marL="457200" rtl="0" algn="l">
              <a:lnSpc>
                <a:spcPct val="100000"/>
              </a:lnSpc>
              <a:spcBef>
                <a:spcPts val="0"/>
              </a:spcBef>
              <a:spcAft>
                <a:spcPts val="0"/>
              </a:spcAft>
              <a:buSzPts val="1700"/>
              <a:buFont typeface="Calibri"/>
              <a:buChar char="•"/>
            </a:pPr>
            <a:r>
              <a:rPr lang="en-US" sz="1700">
                <a:latin typeface="Calibri"/>
                <a:ea typeface="Calibri"/>
                <a:cs typeface="Calibri"/>
                <a:sym typeface="Calibri"/>
              </a:rPr>
              <a:t>Two are Multi-agency partnerships:</a:t>
            </a:r>
            <a:endParaRPr sz="1700">
              <a:latin typeface="Calibri"/>
              <a:ea typeface="Calibri"/>
              <a:cs typeface="Calibri"/>
              <a:sym typeface="Calibri"/>
            </a:endParaRPr>
          </a:p>
          <a:p>
            <a:pPr indent="-336550" lvl="1" marL="914400" rtl="0" algn="l">
              <a:lnSpc>
                <a:spcPct val="100000"/>
              </a:lnSpc>
              <a:spcBef>
                <a:spcPts val="0"/>
              </a:spcBef>
              <a:spcAft>
                <a:spcPts val="0"/>
              </a:spcAft>
              <a:buSzPts val="1700"/>
              <a:buFont typeface="Calibri"/>
              <a:buChar char="○"/>
            </a:pPr>
            <a:r>
              <a:rPr lang="en-US" sz="1700">
                <a:latin typeface="Calibri"/>
                <a:ea typeface="Calibri"/>
                <a:cs typeface="Calibri"/>
                <a:sym typeface="Calibri"/>
              </a:rPr>
              <a:t>JCSDA: NOAA, NASA, Navy and US Air Force</a:t>
            </a:r>
            <a:endParaRPr sz="1700">
              <a:latin typeface="Calibri"/>
              <a:ea typeface="Calibri"/>
              <a:cs typeface="Calibri"/>
              <a:sym typeface="Calibri"/>
            </a:endParaRPr>
          </a:p>
          <a:p>
            <a:pPr indent="-336550" lvl="1" marL="914400" rtl="0" algn="l">
              <a:lnSpc>
                <a:spcPct val="100000"/>
              </a:lnSpc>
              <a:spcBef>
                <a:spcPts val="0"/>
              </a:spcBef>
              <a:spcAft>
                <a:spcPts val="0"/>
              </a:spcAft>
              <a:buSzPts val="1700"/>
              <a:buFont typeface="Calibri"/>
              <a:buChar char="○"/>
            </a:pPr>
            <a:r>
              <a:rPr lang="en-US" sz="1700">
                <a:latin typeface="Calibri"/>
                <a:ea typeface="Calibri"/>
                <a:cs typeface="Calibri"/>
                <a:sym typeface="Calibri"/>
              </a:rPr>
              <a:t>DTC: NOAA, NCAR and US Air Force</a:t>
            </a:r>
            <a:endParaRPr sz="1700">
              <a:latin typeface="Calibri"/>
              <a:ea typeface="Calibri"/>
              <a:cs typeface="Calibri"/>
              <a:sym typeface="Calibri"/>
            </a:endParaRPr>
          </a:p>
          <a:p>
            <a:pPr indent="-336550" lvl="0" marL="457200" rtl="0" algn="l">
              <a:lnSpc>
                <a:spcPct val="100000"/>
              </a:lnSpc>
              <a:spcBef>
                <a:spcPts val="0"/>
              </a:spcBef>
              <a:spcAft>
                <a:spcPts val="0"/>
              </a:spcAft>
              <a:buSzPts val="1700"/>
              <a:buFont typeface="Calibri"/>
              <a:buChar char="•"/>
            </a:pPr>
            <a:r>
              <a:rPr lang="en-US" sz="1700">
                <a:latin typeface="Calibri"/>
                <a:ea typeface="Calibri"/>
                <a:cs typeface="Calibri"/>
                <a:sym typeface="Calibri"/>
              </a:rPr>
              <a:t>COMT is National Ocean Service, SPG and JCSDA NESDIS</a:t>
            </a:r>
            <a:r>
              <a:rPr lang="en-US" sz="1700">
                <a:latin typeface="Calibri"/>
                <a:ea typeface="Calibri"/>
                <a:cs typeface="Calibri"/>
                <a:sym typeface="Calibri"/>
              </a:rPr>
              <a:t> </a:t>
            </a:r>
            <a:endParaRPr sz="1700">
              <a:latin typeface="Calibri"/>
              <a:ea typeface="Calibri"/>
              <a:cs typeface="Calibri"/>
              <a:sym typeface="Calibri"/>
            </a:endParaRPr>
          </a:p>
          <a:p>
            <a:pPr indent="-336550" lvl="0" marL="457200" rtl="0" algn="l">
              <a:lnSpc>
                <a:spcPct val="100000"/>
              </a:lnSpc>
              <a:spcBef>
                <a:spcPts val="0"/>
              </a:spcBef>
              <a:spcAft>
                <a:spcPts val="0"/>
              </a:spcAft>
              <a:buSzPts val="1700"/>
              <a:buFont typeface="Calibri"/>
              <a:buChar char="•"/>
            </a:pPr>
            <a:r>
              <a:rPr lang="en-US" sz="1700">
                <a:latin typeface="Calibri"/>
                <a:ea typeface="Calibri"/>
                <a:cs typeface="Calibri"/>
                <a:sym typeface="Calibri"/>
              </a:rPr>
              <a:t>The OAR Weather Program Office runs competitions aimed at four: CTB, HWT, HMT and HOT (formerly JHT); JTTI also funds projects at TBPGs  </a:t>
            </a:r>
            <a:endParaRPr sz="1700">
              <a:latin typeface="Calibri"/>
              <a:ea typeface="Calibri"/>
              <a:cs typeface="Calibri"/>
              <a:sym typeface="Calibri"/>
            </a:endParaRPr>
          </a:p>
          <a:p>
            <a:pPr indent="-336550" lvl="0" marL="457200" rtl="0" algn="l">
              <a:lnSpc>
                <a:spcPct val="100000"/>
              </a:lnSpc>
              <a:spcBef>
                <a:spcPts val="0"/>
              </a:spcBef>
              <a:spcAft>
                <a:spcPts val="0"/>
              </a:spcAft>
              <a:buSzPts val="1700"/>
              <a:buFont typeface="Calibri"/>
              <a:buChar char="•"/>
            </a:pPr>
            <a:r>
              <a:rPr lang="en-US" sz="1700">
                <a:latin typeface="Calibri"/>
                <a:ea typeface="Calibri"/>
                <a:cs typeface="Calibri"/>
                <a:sym typeface="Calibri"/>
              </a:rPr>
              <a:t>NWS/STI funds some NWS personnel and specific projects</a:t>
            </a:r>
            <a:endParaRPr sz="1700">
              <a:latin typeface="Calibri"/>
              <a:ea typeface="Calibri"/>
              <a:cs typeface="Calibri"/>
              <a:sym typeface="Calibri"/>
            </a:endParaRPr>
          </a:p>
          <a:p>
            <a:pPr indent="-336550" lvl="0" marL="457200" rtl="0" algn="l">
              <a:lnSpc>
                <a:spcPct val="100000"/>
              </a:lnSpc>
              <a:spcBef>
                <a:spcPts val="0"/>
              </a:spcBef>
              <a:spcAft>
                <a:spcPts val="0"/>
              </a:spcAft>
              <a:buSzPts val="1700"/>
              <a:buFont typeface="Calibri"/>
              <a:buChar char="•"/>
            </a:pPr>
            <a:r>
              <a:rPr lang="en-US" sz="1700">
                <a:latin typeface="Calibri"/>
                <a:ea typeface="Calibri"/>
                <a:cs typeface="Calibri"/>
                <a:sym typeface="Calibri"/>
              </a:rPr>
              <a:t>Most are - </a:t>
            </a:r>
            <a:r>
              <a:rPr lang="en-US" sz="1700">
                <a:latin typeface="Calibri"/>
                <a:ea typeface="Calibri"/>
                <a:cs typeface="Calibri"/>
                <a:sym typeface="Calibri"/>
              </a:rPr>
              <a:t>the weather TBs in particular - </a:t>
            </a:r>
            <a:r>
              <a:rPr lang="en-US" sz="1700">
                <a:latin typeface="Calibri"/>
                <a:ea typeface="Calibri"/>
                <a:cs typeface="Calibri"/>
                <a:sym typeface="Calibri"/>
              </a:rPr>
              <a:t>operate on ~&lt;$1M &amp; 1-3 FTEs &amp; soft-funded contractors, including some in-kind from OAR lab &amp; NWS/NCEP center base</a:t>
            </a:r>
            <a:endParaRPr sz="1700">
              <a:latin typeface="Calibri"/>
              <a:ea typeface="Calibri"/>
              <a:cs typeface="Calibri"/>
              <a:sym typeface="Calibri"/>
            </a:endParaRPr>
          </a:p>
          <a:p>
            <a:pPr indent="-336550" lvl="0" marL="457200" rtl="0" algn="l">
              <a:lnSpc>
                <a:spcPct val="100000"/>
              </a:lnSpc>
              <a:spcBef>
                <a:spcPts val="0"/>
              </a:spcBef>
              <a:spcAft>
                <a:spcPts val="0"/>
              </a:spcAft>
              <a:buSzPts val="1700"/>
              <a:buFont typeface="Calibri"/>
              <a:buChar char="•"/>
            </a:pPr>
            <a:r>
              <a:rPr lang="en-US" sz="1700">
                <a:latin typeface="Calibri"/>
                <a:ea typeface="Calibri"/>
                <a:cs typeface="Calibri"/>
                <a:sym typeface="Calibri"/>
              </a:rPr>
              <a:t>Most have SBES (social-behavioral-economic science) </a:t>
            </a:r>
            <a:r>
              <a:rPr lang="en-US" sz="1700">
                <a:latin typeface="Calibri"/>
                <a:ea typeface="Calibri"/>
                <a:cs typeface="Calibri"/>
                <a:sym typeface="Calibri"/>
              </a:rPr>
              <a:t>aspect</a:t>
            </a:r>
            <a:r>
              <a:rPr lang="en-US" sz="1700">
                <a:latin typeface="Calibri"/>
                <a:ea typeface="Calibri"/>
                <a:cs typeface="Calibri"/>
                <a:sym typeface="Calibri"/>
              </a:rPr>
              <a:t>s</a:t>
            </a:r>
            <a:r>
              <a:rPr lang="en-US" sz="1700">
                <a:latin typeface="Calibri"/>
                <a:ea typeface="Calibri"/>
                <a:cs typeface="Calibri"/>
                <a:sym typeface="Calibri"/>
              </a:rPr>
              <a:t>, varying ways, e.g.</a:t>
            </a:r>
            <a:endParaRPr sz="1700">
              <a:latin typeface="Calibri"/>
              <a:ea typeface="Calibri"/>
              <a:cs typeface="Calibri"/>
              <a:sym typeface="Calibri"/>
            </a:endParaRPr>
          </a:p>
          <a:p>
            <a:pPr indent="-336550" lvl="1" marL="914400" rtl="0" algn="l">
              <a:lnSpc>
                <a:spcPct val="100000"/>
              </a:lnSpc>
              <a:spcBef>
                <a:spcPts val="0"/>
              </a:spcBef>
              <a:spcAft>
                <a:spcPts val="0"/>
              </a:spcAft>
              <a:buSzPts val="1700"/>
              <a:buFont typeface="Calibri"/>
              <a:buChar char="○"/>
            </a:pPr>
            <a:r>
              <a:rPr lang="en-US" sz="1700">
                <a:latin typeface="Calibri"/>
                <a:ea typeface="Calibri"/>
                <a:cs typeface="Calibri"/>
                <a:sym typeface="Calibri"/>
              </a:rPr>
              <a:t>HWT and HMT have embedded social science staff</a:t>
            </a:r>
            <a:endParaRPr sz="1700">
              <a:latin typeface="Calibri"/>
              <a:ea typeface="Calibri"/>
              <a:cs typeface="Calibri"/>
              <a:sym typeface="Calibri"/>
            </a:endParaRPr>
          </a:p>
          <a:p>
            <a:pPr indent="-330200" lvl="1" marL="914400" rtl="0" algn="l">
              <a:lnSpc>
                <a:spcPct val="100000"/>
              </a:lnSpc>
              <a:spcBef>
                <a:spcPts val="0"/>
              </a:spcBef>
              <a:spcAft>
                <a:spcPts val="0"/>
              </a:spcAft>
              <a:buSzPts val="1600"/>
              <a:buFont typeface="Calibri"/>
              <a:buChar char="○"/>
            </a:pPr>
            <a:r>
              <a:rPr lang="en-US" sz="1700">
                <a:latin typeface="Calibri"/>
                <a:ea typeface="Calibri"/>
                <a:cs typeface="Calibri"/>
                <a:sym typeface="Calibri"/>
              </a:rPr>
              <a:t>AWT works closely wi</a:t>
            </a:r>
            <a:r>
              <a:rPr lang="en-US" sz="1800">
                <a:latin typeface="Calibri"/>
                <a:ea typeface="Calibri"/>
                <a:cs typeface="Calibri"/>
                <a:sym typeface="Calibri"/>
              </a:rPr>
              <a:t>th </a:t>
            </a:r>
            <a:r>
              <a:rPr b="1" lang="en-US" sz="1600">
                <a:solidFill>
                  <a:schemeClr val="dk2"/>
                </a:solidFill>
                <a:latin typeface="Calibri"/>
                <a:ea typeface="Calibri"/>
                <a:cs typeface="Calibri"/>
                <a:sym typeface="Calibri"/>
              </a:rPr>
              <a:t>FAA’s</a:t>
            </a:r>
            <a:r>
              <a:rPr lang="en-US" sz="1600">
                <a:solidFill>
                  <a:schemeClr val="dk2"/>
                </a:solidFill>
                <a:latin typeface="Calibri"/>
                <a:ea typeface="Calibri"/>
                <a:cs typeface="Calibri"/>
                <a:sym typeface="Calibri"/>
              </a:rPr>
              <a:t> Aviation Weather Demonstration &amp; Evaluation Services (AWDE) - Social sciences - user aspect.</a:t>
            </a:r>
            <a:endParaRPr sz="1600">
              <a:solidFill>
                <a:schemeClr val="dk2"/>
              </a:solidFill>
              <a:latin typeface="Calibri"/>
              <a:ea typeface="Calibri"/>
              <a:cs typeface="Calibri"/>
              <a:sym typeface="Calibri"/>
            </a:endParaRPr>
          </a:p>
          <a:p>
            <a:pPr indent="-330200" lvl="1" marL="914400" rtl="0" algn="l">
              <a:lnSpc>
                <a:spcPct val="100000"/>
              </a:lnSpc>
              <a:spcBef>
                <a:spcPts val="0"/>
              </a:spcBef>
              <a:spcAft>
                <a:spcPts val="0"/>
              </a:spcAft>
              <a:buClr>
                <a:schemeClr val="dk2"/>
              </a:buClr>
              <a:buSzPts val="1600"/>
              <a:buFont typeface="Calibri"/>
              <a:buChar char="○"/>
            </a:pPr>
            <a:r>
              <a:rPr lang="en-US" sz="1600">
                <a:solidFill>
                  <a:schemeClr val="dk2"/>
                </a:solidFill>
                <a:latin typeface="Calibri"/>
                <a:ea typeface="Calibri"/>
                <a:cs typeface="Calibri"/>
                <a:sym typeface="Calibri"/>
              </a:rPr>
              <a:t>Most are using the findings of social science funded separately</a:t>
            </a:r>
            <a:endParaRPr sz="1600">
              <a:solidFill>
                <a:schemeClr val="dk2"/>
              </a:solidFill>
              <a:latin typeface="Calibri"/>
              <a:ea typeface="Calibri"/>
              <a:cs typeface="Calibri"/>
              <a:sym typeface="Calibri"/>
            </a:endParaRPr>
          </a:p>
          <a:p>
            <a:pPr indent="-330200" lvl="1" marL="914400" rtl="0" algn="l">
              <a:lnSpc>
                <a:spcPct val="100000"/>
              </a:lnSpc>
              <a:spcBef>
                <a:spcPts val="0"/>
              </a:spcBef>
              <a:spcAft>
                <a:spcPts val="0"/>
              </a:spcAft>
              <a:buClr>
                <a:schemeClr val="dk2"/>
              </a:buClr>
              <a:buSzPts val="1600"/>
              <a:buFont typeface="Calibri"/>
              <a:buChar char="○"/>
            </a:pPr>
            <a:r>
              <a:rPr lang="en-US" sz="1600">
                <a:solidFill>
                  <a:schemeClr val="dk2"/>
                </a:solidFill>
                <a:latin typeface="Calibri"/>
                <a:ea typeface="Calibri"/>
                <a:cs typeface="Calibri"/>
                <a:sym typeface="Calibri"/>
              </a:rPr>
              <a:t>Both</a:t>
            </a:r>
            <a:r>
              <a:rPr lang="en-US" sz="1600">
                <a:solidFill>
                  <a:schemeClr val="dk2"/>
                </a:solidFill>
                <a:latin typeface="Calibri"/>
                <a:ea typeface="Calibri"/>
                <a:cs typeface="Calibri"/>
                <a:sym typeface="Calibri"/>
              </a:rPr>
              <a:t> engaging in and using SBES</a:t>
            </a:r>
            <a:endParaRPr sz="1600">
              <a:solidFill>
                <a:schemeClr val="dk2"/>
              </a:solidFill>
              <a:latin typeface="Calibri"/>
              <a:ea typeface="Calibri"/>
              <a:cs typeface="Calibri"/>
              <a:sym typeface="Calibri"/>
            </a:endParaRPr>
          </a:p>
          <a:p>
            <a:pPr indent="0" lvl="0" marL="0" rtl="0" algn="l">
              <a:lnSpc>
                <a:spcPct val="100000"/>
              </a:lnSpc>
              <a:spcBef>
                <a:spcPts val="0"/>
              </a:spcBef>
              <a:spcAft>
                <a:spcPts val="0"/>
              </a:spcAft>
              <a:buNone/>
            </a:pPr>
            <a:r>
              <a:t/>
            </a:r>
            <a:endParaRPr sz="1700">
              <a:latin typeface="Calibri"/>
              <a:ea typeface="Calibri"/>
              <a:cs typeface="Calibri"/>
              <a:sym typeface="Calibri"/>
            </a:endParaRPr>
          </a:p>
        </p:txBody>
      </p:sp>
      <p:sp>
        <p:nvSpPr>
          <p:cNvPr id="814" name="Google Shape;814;p131"/>
          <p:cNvSpPr txBox="1"/>
          <p:nvPr>
            <p:ph type="title"/>
          </p:nvPr>
        </p:nvSpPr>
        <p:spPr>
          <a:xfrm>
            <a:off x="4413075" y="0"/>
            <a:ext cx="4627200" cy="7479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4000"/>
              <a:buNone/>
            </a:pPr>
            <a:r>
              <a:rPr lang="en-US" sz="2800">
                <a:solidFill>
                  <a:srgbClr val="006F9D"/>
                </a:solidFill>
                <a:latin typeface="Libre Franklin"/>
                <a:ea typeface="Libre Franklin"/>
                <a:cs typeface="Libre Franklin"/>
                <a:sym typeface="Libre Franklin"/>
              </a:rPr>
              <a:t>However, no two are alike</a:t>
            </a:r>
            <a:endParaRPr sz="2800">
              <a:solidFill>
                <a:srgbClr val="006F9D"/>
              </a:solidFill>
              <a:latin typeface="Libre Franklin"/>
              <a:ea typeface="Libre Franklin"/>
              <a:cs typeface="Libre Franklin"/>
              <a:sym typeface="Libre Frankli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132"/>
          <p:cNvSpPr txBox="1"/>
          <p:nvPr>
            <p:ph type="title"/>
          </p:nvPr>
        </p:nvSpPr>
        <p:spPr>
          <a:xfrm>
            <a:off x="1033838" y="87128"/>
            <a:ext cx="7933800" cy="5943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US" sz="2800">
                <a:solidFill>
                  <a:srgbClr val="0072A2"/>
                </a:solidFill>
                <a:latin typeface="Calibri"/>
                <a:ea typeface="Calibri"/>
                <a:cs typeface="Calibri"/>
                <a:sym typeface="Calibri"/>
              </a:rPr>
              <a:t>T&amp;E goes beyond quantitative</a:t>
            </a:r>
            <a:endParaRPr sz="2800">
              <a:solidFill>
                <a:srgbClr val="0072A2"/>
              </a:solidFill>
              <a:latin typeface="Calibri"/>
              <a:ea typeface="Calibri"/>
              <a:cs typeface="Calibri"/>
              <a:sym typeface="Calibri"/>
            </a:endParaRPr>
          </a:p>
        </p:txBody>
      </p:sp>
      <p:sp>
        <p:nvSpPr>
          <p:cNvPr id="821" name="Google Shape;821;p132"/>
          <p:cNvSpPr txBox="1"/>
          <p:nvPr/>
        </p:nvSpPr>
        <p:spPr>
          <a:xfrm>
            <a:off x="348500" y="365275"/>
            <a:ext cx="7933800" cy="4617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a:p>
            <a:pPr indent="-342900" lvl="0" marL="457200" marR="0" rtl="0" algn="l">
              <a:lnSpc>
                <a:spcPct val="100000"/>
              </a:lnSpc>
              <a:spcBef>
                <a:spcPts val="0"/>
              </a:spcBef>
              <a:spcAft>
                <a:spcPts val="0"/>
              </a:spcAft>
              <a:buSzPts val="1800"/>
              <a:buFont typeface="Calibri"/>
              <a:buChar char="●"/>
            </a:pPr>
            <a:r>
              <a:rPr lang="en-US" sz="1800">
                <a:latin typeface="Calibri"/>
                <a:ea typeface="Calibri"/>
                <a:cs typeface="Calibri"/>
                <a:sym typeface="Calibri"/>
              </a:rPr>
              <a:t>Often includes forecasters at National and WFO levels</a:t>
            </a:r>
            <a:endParaRPr sz="1800">
              <a:latin typeface="Calibri"/>
              <a:ea typeface="Calibri"/>
              <a:cs typeface="Calibri"/>
              <a:sym typeface="Calibri"/>
            </a:endParaRPr>
          </a:p>
          <a:p>
            <a:pPr indent="-342900" lvl="0" marL="457200" marR="0" rtl="0" algn="l">
              <a:lnSpc>
                <a:spcPct val="100000"/>
              </a:lnSpc>
              <a:spcBef>
                <a:spcPts val="0"/>
              </a:spcBef>
              <a:spcAft>
                <a:spcPts val="0"/>
              </a:spcAft>
              <a:buSzPts val="1800"/>
              <a:buFont typeface="Calibri"/>
              <a:buChar char="●"/>
            </a:pPr>
            <a:r>
              <a:rPr lang="en-US" sz="1800">
                <a:latin typeface="Calibri"/>
                <a:ea typeface="Calibri"/>
                <a:cs typeface="Calibri"/>
                <a:sym typeface="Calibri"/>
              </a:rPr>
              <a:t>Increasingly, bringing in external end users, e.g. emergency </a:t>
            </a:r>
            <a:endParaRPr sz="1800">
              <a:latin typeface="Calibri"/>
              <a:ea typeface="Calibri"/>
              <a:cs typeface="Calibri"/>
              <a:sym typeface="Calibri"/>
            </a:endParaRPr>
          </a:p>
          <a:p>
            <a:pPr indent="0" lvl="0" marL="914400" marR="0" rtl="0" algn="l">
              <a:lnSpc>
                <a:spcPct val="100000"/>
              </a:lnSpc>
              <a:spcBef>
                <a:spcPts val="0"/>
              </a:spcBef>
              <a:spcAft>
                <a:spcPts val="0"/>
              </a:spcAft>
              <a:buNone/>
            </a:pPr>
            <a:r>
              <a:rPr lang="en-US" sz="1800">
                <a:latin typeface="Calibri"/>
                <a:ea typeface="Calibri"/>
                <a:cs typeface="Calibri"/>
                <a:sym typeface="Calibri"/>
              </a:rPr>
              <a:t>managers, broadcasters, transportation managers</a:t>
            </a:r>
            <a:endParaRPr sz="1800">
              <a:latin typeface="Calibri"/>
              <a:ea typeface="Calibri"/>
              <a:cs typeface="Calibri"/>
              <a:sym typeface="Calibri"/>
            </a:endParaRPr>
          </a:p>
          <a:p>
            <a:pPr indent="-342900" lvl="0" marL="457200" marR="0" rtl="0" algn="l">
              <a:lnSpc>
                <a:spcPct val="100000"/>
              </a:lnSpc>
              <a:spcBef>
                <a:spcPts val="0"/>
              </a:spcBef>
              <a:spcAft>
                <a:spcPts val="0"/>
              </a:spcAft>
              <a:buSzPts val="1800"/>
              <a:buFont typeface="Calibri"/>
              <a:buChar char="●"/>
            </a:pPr>
            <a:r>
              <a:rPr lang="en-US" sz="1800">
                <a:latin typeface="Calibri"/>
                <a:ea typeface="Calibri"/>
                <a:cs typeface="Calibri"/>
                <a:sym typeface="Calibri"/>
              </a:rPr>
              <a:t>Integrating Social, Behavioral and Economic Sciences</a:t>
            </a:r>
            <a:endParaRPr sz="1800">
              <a:latin typeface="Calibri"/>
              <a:ea typeface="Calibri"/>
              <a:cs typeface="Calibri"/>
              <a:sym typeface="Calibri"/>
            </a:endParaRPr>
          </a:p>
          <a:p>
            <a:pPr indent="-342900" lvl="1" marL="914400" marR="0" rtl="0" algn="l">
              <a:lnSpc>
                <a:spcPct val="100000"/>
              </a:lnSpc>
              <a:spcBef>
                <a:spcPts val="0"/>
              </a:spcBef>
              <a:spcAft>
                <a:spcPts val="0"/>
              </a:spcAft>
              <a:buSzPts val="1800"/>
              <a:buFont typeface="Calibri"/>
              <a:buChar char="○"/>
            </a:pPr>
            <a:r>
              <a:rPr lang="en-US" sz="1800">
                <a:latin typeface="Calibri"/>
                <a:ea typeface="Calibri"/>
                <a:cs typeface="Calibri"/>
                <a:sym typeface="Calibri"/>
              </a:rPr>
              <a:t>results of these inform product development</a:t>
            </a:r>
            <a:endParaRPr sz="1800">
              <a:latin typeface="Calibri"/>
              <a:ea typeface="Calibri"/>
              <a:cs typeface="Calibri"/>
              <a:sym typeface="Calibri"/>
            </a:endParaRPr>
          </a:p>
          <a:p>
            <a:pPr indent="-342900" lvl="1" marL="914400" marR="0" rtl="0" algn="l">
              <a:lnSpc>
                <a:spcPct val="100000"/>
              </a:lnSpc>
              <a:spcBef>
                <a:spcPts val="0"/>
              </a:spcBef>
              <a:spcAft>
                <a:spcPts val="0"/>
              </a:spcAft>
              <a:buSzPts val="1800"/>
              <a:buFont typeface="Calibri"/>
              <a:buChar char="○"/>
            </a:pPr>
            <a:r>
              <a:rPr lang="en-US" sz="1800">
                <a:latin typeface="Calibri"/>
                <a:ea typeface="Calibri"/>
                <a:cs typeface="Calibri"/>
                <a:sym typeface="Calibri"/>
              </a:rPr>
              <a:t>and qualitative or subjective evaluation methods</a:t>
            </a:r>
            <a:endParaRPr sz="1800">
              <a:latin typeface="Calibri"/>
              <a:ea typeface="Calibri"/>
              <a:cs typeface="Calibri"/>
              <a:sym typeface="Calibri"/>
            </a:endParaRPr>
          </a:p>
          <a:p>
            <a:pPr indent="0" lvl="0" marL="0" marR="0" rtl="0" algn="l">
              <a:lnSpc>
                <a:spcPct val="100000"/>
              </a:lnSpc>
              <a:spcBef>
                <a:spcPts val="0"/>
              </a:spcBef>
              <a:spcAft>
                <a:spcPts val="0"/>
              </a:spcAft>
              <a:buNone/>
            </a:pPr>
            <a:r>
              <a:t/>
            </a:r>
            <a:endParaRPr sz="1800">
              <a:latin typeface="Calibri"/>
              <a:ea typeface="Calibri"/>
              <a:cs typeface="Calibri"/>
              <a:sym typeface="Calibri"/>
            </a:endParaRPr>
          </a:p>
          <a:p>
            <a:pPr indent="0" lvl="0" marL="0" marR="0" rtl="0" algn="l">
              <a:lnSpc>
                <a:spcPct val="100000"/>
              </a:lnSpc>
              <a:spcBef>
                <a:spcPts val="0"/>
              </a:spcBef>
              <a:spcAft>
                <a:spcPts val="0"/>
              </a:spcAft>
              <a:buNone/>
            </a:pPr>
            <a:r>
              <a:rPr lang="en-US" sz="1800">
                <a:latin typeface="Calibri"/>
                <a:ea typeface="Calibri"/>
                <a:cs typeface="Calibri"/>
                <a:sym typeface="Calibri"/>
              </a:rPr>
              <a:t>Some findings of HWT on benefits of bringing end users in (from Kodi Berry, HWT)</a:t>
            </a:r>
            <a:endParaRPr sz="1800">
              <a:latin typeface="Calibri"/>
              <a:ea typeface="Calibri"/>
              <a:cs typeface="Calibri"/>
              <a:sym typeface="Calibri"/>
            </a:endParaRPr>
          </a:p>
          <a:p>
            <a:pPr indent="-342900" lvl="0" marL="457200" marR="0" rtl="0" algn="l">
              <a:lnSpc>
                <a:spcPct val="100000"/>
              </a:lnSpc>
              <a:spcBef>
                <a:spcPts val="0"/>
              </a:spcBef>
              <a:spcAft>
                <a:spcPts val="0"/>
              </a:spcAft>
              <a:buSzPts val="1800"/>
              <a:buFont typeface="Calibri"/>
              <a:buChar char="●"/>
            </a:pPr>
            <a:r>
              <a:rPr lang="en-US" sz="1800">
                <a:latin typeface="Calibri"/>
                <a:ea typeface="Calibri"/>
                <a:cs typeface="Calibri"/>
                <a:sym typeface="Calibri"/>
              </a:rPr>
              <a:t>Realism in testing helps identify, address, &amp; mitigate factors that create the “valley of death” in transitioning R2O (Karstens et al. 2018)</a:t>
            </a:r>
            <a:endParaRPr sz="1800">
              <a:latin typeface="Calibri"/>
              <a:ea typeface="Calibri"/>
              <a:cs typeface="Calibri"/>
              <a:sym typeface="Calibri"/>
            </a:endParaRPr>
          </a:p>
          <a:p>
            <a:pPr indent="-342900" lvl="0" marL="457200" marR="0" rtl="0" algn="l">
              <a:lnSpc>
                <a:spcPct val="100000"/>
              </a:lnSpc>
              <a:spcBef>
                <a:spcPts val="0"/>
              </a:spcBef>
              <a:spcAft>
                <a:spcPts val="0"/>
              </a:spcAft>
              <a:buSzPts val="1800"/>
              <a:buFont typeface="Calibri"/>
              <a:buChar char="●"/>
            </a:pPr>
            <a:r>
              <a:rPr lang="en-US" sz="1800">
                <a:latin typeface="Calibri"/>
                <a:ea typeface="Calibri"/>
                <a:cs typeface="Calibri"/>
                <a:sym typeface="Calibri"/>
              </a:rPr>
              <a:t>Interaction between NWS forecasters and end users enables the generation of useful, usable, and understandable information (Karstens et al. 2018)</a:t>
            </a:r>
            <a:endParaRPr sz="1800">
              <a:latin typeface="Calibri"/>
              <a:ea typeface="Calibri"/>
              <a:cs typeface="Calibri"/>
              <a:sym typeface="Calibri"/>
            </a:endParaRPr>
          </a:p>
          <a:p>
            <a:pPr indent="-342900" lvl="0" marL="457200" marR="0" rtl="0" algn="l">
              <a:lnSpc>
                <a:spcPct val="100000"/>
              </a:lnSpc>
              <a:spcBef>
                <a:spcPts val="0"/>
              </a:spcBef>
              <a:spcAft>
                <a:spcPts val="0"/>
              </a:spcAft>
              <a:buSzPts val="1800"/>
              <a:buFont typeface="Calibri"/>
              <a:buChar char="●"/>
            </a:pPr>
            <a:r>
              <a:rPr lang="en-US" sz="1800">
                <a:latin typeface="Calibri"/>
                <a:ea typeface="Calibri"/>
                <a:cs typeface="Calibri"/>
                <a:sym typeface="Calibri"/>
              </a:rPr>
              <a:t>End-user engagement to the level of co-production results in a parallel increase in the use of products developed in those projects (Nygren et al. 2018)</a:t>
            </a:r>
            <a:endParaRPr i="0" sz="1800" u="none" cap="none" strike="noStrike">
              <a:solidFill>
                <a:srgbClr val="000000"/>
              </a:solidFill>
              <a:latin typeface="Calibri"/>
              <a:ea typeface="Calibri"/>
              <a:cs typeface="Calibri"/>
              <a:sym typeface="Calibri"/>
            </a:endParaRPr>
          </a:p>
        </p:txBody>
      </p:sp>
      <p:pic>
        <p:nvPicPr>
          <p:cNvPr id="822" name="Google Shape;822;p132"/>
          <p:cNvPicPr preferRelativeResize="0"/>
          <p:nvPr/>
        </p:nvPicPr>
        <p:blipFill rotWithShape="1">
          <a:blip r:embed="rId3">
            <a:alphaModFix/>
          </a:blip>
          <a:srcRect b="11763" l="19258" r="18029" t="37815"/>
          <a:stretch/>
        </p:blipFill>
        <p:spPr>
          <a:xfrm>
            <a:off x="6351650" y="983325"/>
            <a:ext cx="2792351" cy="16838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133"/>
          <p:cNvSpPr txBox="1"/>
          <p:nvPr>
            <p:ph type="title"/>
          </p:nvPr>
        </p:nvSpPr>
        <p:spPr>
          <a:xfrm>
            <a:off x="165100" y="193250"/>
            <a:ext cx="8901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2600">
                <a:solidFill>
                  <a:srgbClr val="0072A2"/>
                </a:solidFill>
              </a:rPr>
              <a:t>Subjective</a:t>
            </a:r>
            <a:r>
              <a:rPr lang="en-US" sz="2600">
                <a:solidFill>
                  <a:srgbClr val="0072A2"/>
                </a:solidFill>
              </a:rPr>
              <a:t> &amp; qualitative evaluation of RRFS: </a:t>
            </a:r>
            <a:r>
              <a:rPr lang="en-US" sz="2600">
                <a:solidFill>
                  <a:srgbClr val="0072A2"/>
                </a:solidFill>
              </a:rPr>
              <a:t>comments from Hydromet TB 2022 experiment participants</a:t>
            </a:r>
            <a:endParaRPr sz="2600">
              <a:solidFill>
                <a:srgbClr val="0072A2"/>
              </a:solidFill>
            </a:endParaRPr>
          </a:p>
        </p:txBody>
      </p:sp>
      <p:sp>
        <p:nvSpPr>
          <p:cNvPr id="828" name="Google Shape;828;p133"/>
          <p:cNvSpPr txBox="1"/>
          <p:nvPr>
            <p:ph idx="1" type="body"/>
          </p:nvPr>
        </p:nvSpPr>
        <p:spPr>
          <a:xfrm>
            <a:off x="402825" y="953700"/>
            <a:ext cx="8741100" cy="4202400"/>
          </a:xfrm>
          <a:prstGeom prst="rect">
            <a:avLst/>
          </a:prstGeom>
        </p:spPr>
        <p:txBody>
          <a:bodyPr anchorCtr="0" anchor="t" bIns="91425" lIns="91425" spcFirstLastPara="1" rIns="91425" wrap="square" tIns="91425">
            <a:noAutofit/>
          </a:bodyPr>
          <a:lstStyle/>
          <a:p>
            <a:pPr indent="-196850" lvl="0" marL="342900" rtl="0" algn="l">
              <a:spcBef>
                <a:spcPts val="0"/>
              </a:spcBef>
              <a:spcAft>
                <a:spcPts val="0"/>
              </a:spcAft>
              <a:buSzPts val="1300"/>
              <a:buChar char="●"/>
            </a:pPr>
            <a:r>
              <a:rPr lang="en-US" sz="1300"/>
              <a:t>“The RRFSs generally performed similar to the NAM. They both had pros and cons. One thing that stuck out for me was that while the NAM has high rain rates, the RRFSs have even higher rain rates.”</a:t>
            </a:r>
            <a:endParaRPr sz="1300"/>
          </a:p>
          <a:p>
            <a:pPr indent="-196850" lvl="0" marL="342900" rtl="0" algn="l">
              <a:spcBef>
                <a:spcPts val="1000"/>
              </a:spcBef>
              <a:spcAft>
                <a:spcPts val="0"/>
              </a:spcAft>
              <a:buClr>
                <a:srgbClr val="034B35"/>
              </a:buClr>
              <a:buSzPts val="1300"/>
              <a:buChar char="●"/>
            </a:pPr>
            <a:r>
              <a:rPr lang="en-US" sz="1300">
                <a:solidFill>
                  <a:srgbClr val="034B35"/>
                </a:solidFill>
              </a:rPr>
              <a:t>“One bias I generally noticed from the RRFSp1 and p2 was the tendency to over forecast coverage and rainfall maxima pockets for the pulse thunderstorm convection over the Texas/Louisiana/Arkansas Gulf Coast area. Otherwise it handled the northeast CONUS convection and southwest convection fairly well.”</a:t>
            </a:r>
            <a:endParaRPr sz="1300">
              <a:solidFill>
                <a:srgbClr val="034B35"/>
              </a:solidFill>
            </a:endParaRPr>
          </a:p>
          <a:p>
            <a:pPr indent="-196850" lvl="0" marL="342900" rtl="0" algn="l">
              <a:spcBef>
                <a:spcPts val="1000"/>
              </a:spcBef>
              <a:spcAft>
                <a:spcPts val="0"/>
              </a:spcAft>
              <a:buClr>
                <a:srgbClr val="0A4595"/>
              </a:buClr>
              <a:buSzPts val="1300"/>
              <a:buChar char="●"/>
            </a:pPr>
            <a:r>
              <a:rPr lang="en-US" sz="1300">
                <a:solidFill>
                  <a:srgbClr val="0A4595"/>
                </a:solidFill>
              </a:rPr>
              <a:t>“RRFS seemed to really overdo precip accums, especially in moist air masses like with the tropical system or the southeast.”</a:t>
            </a:r>
            <a:endParaRPr sz="1300">
              <a:solidFill>
                <a:srgbClr val="0A4595"/>
              </a:solidFill>
            </a:endParaRPr>
          </a:p>
          <a:p>
            <a:pPr indent="-196850" lvl="0" marL="342900" rtl="0" algn="l">
              <a:spcBef>
                <a:spcPts val="1000"/>
              </a:spcBef>
              <a:spcAft>
                <a:spcPts val="0"/>
              </a:spcAft>
              <a:buClr>
                <a:srgbClr val="066225"/>
              </a:buClr>
              <a:buSzPts val="1300"/>
              <a:buChar char="●"/>
            </a:pPr>
            <a:r>
              <a:rPr lang="en-US" sz="1300">
                <a:solidFill>
                  <a:srgbClr val="066225"/>
                </a:solidFill>
              </a:rPr>
              <a:t>“Overall, I thought it was too popcorny and wasn't showing enough more organized thunderstorm clusters.”</a:t>
            </a:r>
            <a:endParaRPr sz="1300">
              <a:solidFill>
                <a:srgbClr val="066225"/>
              </a:solidFill>
            </a:endParaRPr>
          </a:p>
          <a:p>
            <a:pPr indent="-196850" lvl="0" marL="342900" rtl="0" algn="l">
              <a:spcBef>
                <a:spcPts val="1000"/>
              </a:spcBef>
              <a:spcAft>
                <a:spcPts val="0"/>
              </a:spcAft>
              <a:buClr>
                <a:srgbClr val="034B35"/>
              </a:buClr>
              <a:buSzPts val="1300"/>
              <a:buChar char="●"/>
            </a:pPr>
            <a:r>
              <a:rPr lang="en-US" sz="1300">
                <a:solidFill>
                  <a:srgbClr val="0A4595"/>
                </a:solidFill>
              </a:rPr>
              <a:t>“Toward the end of the week, I gained some confidence in relying more on them (RRFSp#s) for guidance in my forecasting.</a:t>
            </a:r>
            <a:r>
              <a:rPr lang="en-US" sz="1300">
                <a:solidFill>
                  <a:srgbClr val="034B35"/>
                </a:solidFill>
              </a:rPr>
              <a:t>”</a:t>
            </a:r>
            <a:endParaRPr sz="1300">
              <a:solidFill>
                <a:srgbClr val="034B35"/>
              </a:solidFill>
            </a:endParaRPr>
          </a:p>
          <a:p>
            <a:pPr indent="-196850" lvl="0" marL="342900" rtl="0" algn="l">
              <a:spcBef>
                <a:spcPts val="1000"/>
              </a:spcBef>
              <a:spcAft>
                <a:spcPts val="0"/>
              </a:spcAft>
              <a:buClr>
                <a:srgbClr val="034B35"/>
              </a:buClr>
              <a:buSzPts val="1300"/>
              <a:buChar char="●"/>
            </a:pPr>
            <a:r>
              <a:rPr lang="en-US" sz="1300">
                <a:solidFill>
                  <a:srgbClr val="034B35"/>
                </a:solidFill>
              </a:rPr>
              <a:t>“Most of the time the smaller clusters of convection were drier/smaller in area than the MRMS verification, but the overall max on the grid seemed high/wetter.”</a:t>
            </a:r>
            <a:endParaRPr sz="1300">
              <a:solidFill>
                <a:srgbClr val="034B35"/>
              </a:solidFill>
            </a:endParaRPr>
          </a:p>
          <a:p>
            <a:pPr indent="-196850" lvl="0" marL="342900" rtl="0" algn="l">
              <a:spcBef>
                <a:spcPts val="1000"/>
              </a:spcBef>
              <a:spcAft>
                <a:spcPts val="0"/>
              </a:spcAft>
              <a:buClr>
                <a:srgbClr val="0A4595"/>
              </a:buClr>
              <a:buSzPts val="1300"/>
              <a:buChar char="●"/>
            </a:pPr>
            <a:r>
              <a:rPr lang="en-US" sz="1300">
                <a:solidFill>
                  <a:srgbClr val="0A4595"/>
                </a:solidFill>
              </a:rPr>
              <a:t>“The RRFS models tended to show heavy precipitation totals over a larger areal extent than was observed.”</a:t>
            </a:r>
            <a:endParaRPr sz="1300">
              <a:solidFill>
                <a:srgbClr val="0A4595"/>
              </a:solidFill>
            </a:endParaRPr>
          </a:p>
          <a:p>
            <a:pPr indent="-196850" lvl="0" marL="342900" rtl="0" algn="l">
              <a:spcBef>
                <a:spcPts val="1000"/>
              </a:spcBef>
              <a:spcAft>
                <a:spcPts val="0"/>
              </a:spcAft>
              <a:buClr>
                <a:srgbClr val="07336F"/>
              </a:buClr>
              <a:buSzPts val="1300"/>
              <a:buChar char="●"/>
            </a:pPr>
            <a:r>
              <a:rPr lang="en-US" sz="1300">
                <a:solidFill>
                  <a:srgbClr val="07336F"/>
                </a:solidFill>
              </a:rPr>
              <a:t>“I am a bit sketchy on my memory, but I seem to recall being impressed by all of the RRFS runs.”</a:t>
            </a:r>
            <a:endParaRPr sz="1300">
              <a:solidFill>
                <a:srgbClr val="07336F"/>
              </a:solidFill>
            </a:endParaRPr>
          </a:p>
          <a:p>
            <a:pPr indent="0" lvl="0" marL="0" rtl="0" algn="ctr">
              <a:spcBef>
                <a:spcPts val="1000"/>
              </a:spcBef>
              <a:spcAft>
                <a:spcPts val="1000"/>
              </a:spcAft>
              <a:buNone/>
            </a:pPr>
            <a:r>
              <a:rPr b="1" lang="en-US" sz="1600">
                <a:solidFill>
                  <a:schemeClr val="accent1"/>
                </a:solidFill>
              </a:rPr>
              <a:t>Another role &amp; benefit: </a:t>
            </a:r>
            <a:r>
              <a:rPr b="1" lang="en-US" sz="1600">
                <a:solidFill>
                  <a:schemeClr val="accent1"/>
                </a:solidFill>
              </a:rPr>
              <a:t>Introduce innovations to forecasters at national &amp; WFO levels </a:t>
            </a:r>
            <a:endParaRPr b="1" sz="1600">
              <a:solidFill>
                <a:schemeClr val="accent1"/>
              </a:solidFill>
            </a:endParaRPr>
          </a:p>
        </p:txBody>
      </p:sp>
      <p:sp>
        <p:nvSpPr>
          <p:cNvPr id="829" name="Google Shape;829;p133"/>
          <p:cNvSpPr/>
          <p:nvPr/>
        </p:nvSpPr>
        <p:spPr>
          <a:xfrm>
            <a:off x="504425" y="1023713"/>
            <a:ext cx="8615700" cy="462300"/>
          </a:xfrm>
          <a:prstGeom prst="roundRect">
            <a:avLst>
              <a:gd fmla="val 16667" name="adj"/>
            </a:avLst>
          </a:pr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33"/>
          <p:cNvSpPr/>
          <p:nvPr/>
        </p:nvSpPr>
        <p:spPr>
          <a:xfrm>
            <a:off x="504425" y="2806875"/>
            <a:ext cx="8615700" cy="311100"/>
          </a:xfrm>
          <a:prstGeom prst="roundRect">
            <a:avLst>
              <a:gd fmla="val 16667" name="adj"/>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33"/>
          <p:cNvSpPr/>
          <p:nvPr/>
        </p:nvSpPr>
        <p:spPr>
          <a:xfrm>
            <a:off x="504425" y="2255400"/>
            <a:ext cx="8615700" cy="462300"/>
          </a:xfrm>
          <a:prstGeom prst="roundRect">
            <a:avLst>
              <a:gd fmla="val 16667" name="adj"/>
            </a:avLst>
          </a:pr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33"/>
          <p:cNvSpPr/>
          <p:nvPr/>
        </p:nvSpPr>
        <p:spPr>
          <a:xfrm>
            <a:off x="504425" y="4103925"/>
            <a:ext cx="8615700" cy="311100"/>
          </a:xfrm>
          <a:prstGeom prst="roundRect">
            <a:avLst>
              <a:gd fmla="val 16667" name="adj"/>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33"/>
          <p:cNvSpPr/>
          <p:nvPr/>
        </p:nvSpPr>
        <p:spPr>
          <a:xfrm>
            <a:off x="2483950" y="2806875"/>
            <a:ext cx="1620300" cy="311100"/>
          </a:xfrm>
          <a:prstGeom prst="ellipse">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33"/>
          <p:cNvSpPr/>
          <p:nvPr/>
        </p:nvSpPr>
        <p:spPr>
          <a:xfrm>
            <a:off x="2870450" y="3117975"/>
            <a:ext cx="2159100" cy="311100"/>
          </a:xfrm>
          <a:prstGeom prst="ellipse">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33"/>
          <p:cNvSpPr/>
          <p:nvPr/>
        </p:nvSpPr>
        <p:spPr>
          <a:xfrm>
            <a:off x="4665300" y="1023725"/>
            <a:ext cx="2325900" cy="311100"/>
          </a:xfrm>
          <a:prstGeom prst="ellipse">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134"/>
          <p:cNvSpPr txBox="1"/>
          <p:nvPr>
            <p:ph type="title"/>
          </p:nvPr>
        </p:nvSpPr>
        <p:spPr>
          <a:xfrm>
            <a:off x="779188" y="749228"/>
            <a:ext cx="7933800" cy="59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006F9D"/>
                </a:solidFill>
                <a:latin typeface="Libre Franklin"/>
                <a:ea typeface="Libre Franklin"/>
                <a:cs typeface="Libre Franklin"/>
                <a:sym typeface="Libre Franklin"/>
              </a:rPr>
              <a:t>Recent examples of R2O </a:t>
            </a:r>
            <a:r>
              <a:rPr lang="en-US">
                <a:solidFill>
                  <a:srgbClr val="006F9D"/>
                </a:solidFill>
                <a:latin typeface="Libre Franklin"/>
                <a:ea typeface="Libre Franklin"/>
                <a:cs typeface="Libre Franklin"/>
                <a:sym typeface="Libre Franklin"/>
              </a:rPr>
              <a:t>related</a:t>
            </a:r>
            <a:r>
              <a:rPr lang="en-US">
                <a:solidFill>
                  <a:srgbClr val="006F9D"/>
                </a:solidFill>
                <a:latin typeface="Libre Franklin"/>
                <a:ea typeface="Libre Franklin"/>
                <a:cs typeface="Libre Franklin"/>
                <a:sym typeface="Libre Franklin"/>
              </a:rPr>
              <a:t> to UFS</a:t>
            </a:r>
            <a:endParaRPr>
              <a:solidFill>
                <a:srgbClr val="006F9D"/>
              </a:solidFill>
              <a:latin typeface="Libre Franklin"/>
              <a:ea typeface="Libre Franklin"/>
              <a:cs typeface="Libre Franklin"/>
              <a:sym typeface="Libre Franklin"/>
            </a:endParaRPr>
          </a:p>
        </p:txBody>
      </p:sp>
      <p:sp>
        <p:nvSpPr>
          <p:cNvPr id="841" name="Google Shape;841;p134"/>
          <p:cNvSpPr txBox="1"/>
          <p:nvPr>
            <p:ph idx="1" type="body"/>
          </p:nvPr>
        </p:nvSpPr>
        <p:spPr>
          <a:xfrm>
            <a:off x="1404725" y="1562825"/>
            <a:ext cx="6569700" cy="37149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en-US" sz="2300">
                <a:latin typeface="Libre Franklin"/>
                <a:ea typeface="Libre Franklin"/>
                <a:cs typeface="Libre Franklin"/>
                <a:sym typeface="Libre Franklin"/>
              </a:rPr>
              <a:t>Hurricane and Ocean TB (HOT)</a:t>
            </a:r>
            <a:endParaRPr sz="2300">
              <a:latin typeface="Libre Franklin"/>
              <a:ea typeface="Libre Franklin"/>
              <a:cs typeface="Libre Franklin"/>
              <a:sym typeface="Libre Franklin"/>
            </a:endParaRPr>
          </a:p>
          <a:p>
            <a:pPr indent="0" lvl="0" marL="0" rtl="0" algn="ctr">
              <a:spcBef>
                <a:spcPts val="560"/>
              </a:spcBef>
              <a:spcAft>
                <a:spcPts val="0"/>
              </a:spcAft>
              <a:buNone/>
            </a:pPr>
            <a:r>
              <a:rPr lang="en-US" sz="2300">
                <a:latin typeface="Libre Franklin"/>
                <a:ea typeface="Libre Franklin"/>
                <a:cs typeface="Libre Franklin"/>
                <a:sym typeface="Libre Franklin"/>
              </a:rPr>
              <a:t>Coastal and Ocean Modeling TB (COMT)</a:t>
            </a:r>
            <a:endParaRPr sz="2300">
              <a:latin typeface="Libre Franklin"/>
              <a:ea typeface="Libre Franklin"/>
              <a:cs typeface="Libre Franklin"/>
              <a:sym typeface="Libre Franklin"/>
            </a:endParaRPr>
          </a:p>
          <a:p>
            <a:pPr indent="0" lvl="0" marL="0" rtl="0" algn="ctr">
              <a:spcBef>
                <a:spcPts val="560"/>
              </a:spcBef>
              <a:spcAft>
                <a:spcPts val="0"/>
              </a:spcAft>
              <a:buNone/>
            </a:pPr>
            <a:r>
              <a:rPr lang="en-US" sz="2300">
                <a:latin typeface="Libre Franklin"/>
                <a:ea typeface="Libre Franklin"/>
                <a:cs typeface="Libre Franklin"/>
                <a:sym typeface="Libre Franklin"/>
              </a:rPr>
              <a:t>Developmental Testbed Center (DTC)</a:t>
            </a:r>
            <a:endParaRPr sz="2300">
              <a:latin typeface="Libre Franklin"/>
              <a:ea typeface="Libre Franklin"/>
              <a:cs typeface="Libre Franklin"/>
              <a:sym typeface="Libre Franklin"/>
            </a:endParaRPr>
          </a:p>
          <a:p>
            <a:pPr indent="0" lvl="0" marL="0" rtl="0" algn="ctr">
              <a:spcBef>
                <a:spcPts val="560"/>
              </a:spcBef>
              <a:spcAft>
                <a:spcPts val="0"/>
              </a:spcAft>
              <a:buNone/>
            </a:pPr>
            <a:r>
              <a:rPr lang="en-US" sz="2300">
                <a:latin typeface="Libre Franklin"/>
                <a:ea typeface="Libre Franklin"/>
                <a:cs typeface="Libre Franklin"/>
                <a:sym typeface="Libre Franklin"/>
              </a:rPr>
              <a:t>Satellite Proving Ground (SPG)</a:t>
            </a:r>
            <a:endParaRPr sz="2300">
              <a:latin typeface="Libre Franklin"/>
              <a:ea typeface="Libre Franklin"/>
              <a:cs typeface="Libre Franklin"/>
              <a:sym typeface="Libre Franklin"/>
            </a:endParaRPr>
          </a:p>
          <a:p>
            <a:pPr indent="0" lvl="0" marL="0" rtl="0" algn="ctr">
              <a:spcBef>
                <a:spcPts val="560"/>
              </a:spcBef>
              <a:spcAft>
                <a:spcPts val="0"/>
              </a:spcAft>
              <a:buNone/>
            </a:pPr>
            <a:r>
              <a:rPr lang="en-US" sz="2300">
                <a:latin typeface="Libre Franklin"/>
                <a:ea typeface="Libre Franklin"/>
                <a:cs typeface="Libre Franklin"/>
                <a:sym typeface="Libre Franklin"/>
              </a:rPr>
              <a:t>Hydrometeorological TB (HMT)</a:t>
            </a:r>
            <a:endParaRPr sz="2300">
              <a:latin typeface="Libre Franklin"/>
              <a:ea typeface="Libre Franklin"/>
              <a:cs typeface="Libre Franklin"/>
              <a:sym typeface="Libre Franklin"/>
            </a:endParaRPr>
          </a:p>
          <a:p>
            <a:pPr indent="0" lvl="0" marL="0" rtl="0" algn="ctr">
              <a:spcBef>
                <a:spcPts val="560"/>
              </a:spcBef>
              <a:spcAft>
                <a:spcPts val="0"/>
              </a:spcAft>
              <a:buNone/>
            </a:pPr>
            <a:r>
              <a:rPr lang="en-US" sz="2300">
                <a:latin typeface="Libre Franklin"/>
                <a:ea typeface="Libre Franklin"/>
                <a:cs typeface="Libre Franklin"/>
                <a:sym typeface="Libre Franklin"/>
              </a:rPr>
              <a:t>Climate </a:t>
            </a:r>
            <a:r>
              <a:rPr lang="en-US" sz="2300">
                <a:latin typeface="Libre Franklin"/>
                <a:ea typeface="Libre Franklin"/>
                <a:cs typeface="Libre Franklin"/>
                <a:sym typeface="Libre Franklin"/>
              </a:rPr>
              <a:t>TB (CTB)</a:t>
            </a:r>
            <a:endParaRPr sz="2300">
              <a:latin typeface="Libre Franklin"/>
              <a:ea typeface="Libre Franklin"/>
              <a:cs typeface="Libre Franklin"/>
              <a:sym typeface="Libre Franklin"/>
            </a:endParaRPr>
          </a:p>
          <a:p>
            <a:pPr indent="0" lvl="0" marL="0" rtl="0" algn="ctr">
              <a:spcBef>
                <a:spcPts val="560"/>
              </a:spcBef>
              <a:spcAft>
                <a:spcPts val="0"/>
              </a:spcAft>
              <a:buNone/>
            </a:pPr>
            <a:r>
              <a:t/>
            </a:r>
            <a:endParaRPr sz="2300">
              <a:latin typeface="Libre Franklin"/>
              <a:ea typeface="Libre Franklin"/>
              <a:cs typeface="Libre Franklin"/>
              <a:sym typeface="Libre Franklin"/>
            </a:endParaRPr>
          </a:p>
          <a:p>
            <a:pPr indent="0" lvl="0" marL="0" rtl="0" algn="ctr">
              <a:spcBef>
                <a:spcPts val="560"/>
              </a:spcBef>
              <a:spcAft>
                <a:spcPts val="0"/>
              </a:spcAft>
              <a:buNone/>
            </a:pPr>
            <a:r>
              <a:rPr lang="en-US" sz="2300">
                <a:latin typeface="Libre Franklin"/>
                <a:ea typeface="Libre Franklin"/>
                <a:cs typeface="Libre Franklin"/>
                <a:sym typeface="Libre Franklin"/>
              </a:rPr>
              <a:t>…and their NOAA and external collaborators </a:t>
            </a:r>
            <a:endParaRPr sz="2300">
              <a:latin typeface="Libre Franklin"/>
              <a:ea typeface="Libre Franklin"/>
              <a:cs typeface="Libre Franklin"/>
              <a:sym typeface="Libre Franklin"/>
            </a:endParaRPr>
          </a:p>
        </p:txBody>
      </p:sp>
    </p:spTree>
  </p:cSld>
  <p:clrMapOvr>
    <a:masterClrMapping/>
  </p:clrMapOvr>
</p:sld>
</file>

<file path=ppt/theme/theme1.xml><?xml version="1.0" encoding="utf-8"?>
<a:theme xmlns:a="http://schemas.openxmlformats.org/drawingml/2006/main" xmlns:r="http://schemas.openxmlformats.org/officeDocument/2006/relationships" name="3. Content Slide - no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 Content Slide - no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3. Content Slide - no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3. Content Slide - no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3. Content Slide - no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_4. Content Slide - with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