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3" r:id="rId4"/>
  </p:sldMasterIdLst>
  <p:notesMasterIdLst>
    <p:notesMasterId r:id="rId5"/>
  </p:notesMasterIdLst>
  <p:sldIdLst>
    <p:sldId id="256" r:id="rId6"/>
  </p:sldIdLst>
  <p:sldSz cy="5143500" cx="9144000"/>
  <p:notesSz cx="6858000" cy="9144000"/>
  <p:embeddedFontLst>
    <p:embeddedFont>
      <p:font typeface="Raleway"/>
      <p:regular r:id="rId7"/>
      <p:bold r:id="rId8"/>
      <p:italic r:id="rId9"/>
      <p:boldItalic r:id="rId10"/>
    </p:embeddedFont>
    <p:embeddedFont>
      <p:font typeface="Lato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Lato-regular.fntdata"/><Relationship Id="rId10" Type="http://schemas.openxmlformats.org/officeDocument/2006/relationships/font" Target="fonts/Raleway-boldItalic.fntdata"/><Relationship Id="rId13" Type="http://schemas.openxmlformats.org/officeDocument/2006/relationships/font" Target="fonts/Lato-italic.fntdata"/><Relationship Id="rId12" Type="http://schemas.openxmlformats.org/officeDocument/2006/relationships/font" Target="fonts/Lato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Raleway-italic.fntdata"/><Relationship Id="rId14" Type="http://schemas.openxmlformats.org/officeDocument/2006/relationships/font" Target="fonts/Lato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Raleway-regular.fntdata"/><Relationship Id="rId8" Type="http://schemas.openxmlformats.org/officeDocument/2006/relationships/font" Target="fonts/Raleway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1" type="title">
  <p:cSld name="TITLE">
    <p:bg>
      <p:bgPr>
        <a:solidFill>
          <a:schemeClr val="lt1"/>
        </a:solidFill>
      </p:bgPr>
    </p:bg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rgbClr val="28519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2" name="Google Shape;12;p2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3" name="Google Shape;13;p2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rgbClr val="F4772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rgbClr val="4B85D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5" name="Google Shape;15;p2"/>
          <p:cNvSpPr txBox="1"/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16" name="Google Shape;16;p2"/>
          <p:cNvSpPr txBox="1"/>
          <p:nvPr>
            <p:ph idx="1" type="subTitle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17" name="Google Shape;17;p2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8" name="Google Shape;18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987875" y="3756601"/>
            <a:ext cx="3221525" cy="12289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 1">
  <p:cSld name="MAIN_POINT">
    <p:bg>
      <p:bgPr>
        <a:solidFill>
          <a:schemeClr val="accent3"/>
        </a:solidFill>
      </p:bgPr>
    </p:bg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" name="Google Shape;81;p11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82" name="Google Shape;82;p11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" name="Google Shape;83;p11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4" name="Google Shape;84;p11"/>
          <p:cNvSpPr txBox="1"/>
          <p:nvPr>
            <p:ph type="title"/>
          </p:nvPr>
        </p:nvSpPr>
        <p:spPr>
          <a:xfrm>
            <a:off x="729450" y="864300"/>
            <a:ext cx="7021200" cy="2985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85" name="Google Shape;85;p11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86" name="Google Shape;86;p1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987875" y="3756601"/>
            <a:ext cx="3221525" cy="12289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 2">
  <p:cSld name="MAIN_POINT_1">
    <p:bg>
      <p:bgPr>
        <a:solidFill>
          <a:schemeClr val="accent3"/>
        </a:solidFill>
      </p:bgPr>
    </p:bg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8" name="Google Shape;88;p12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89" name="Google Shape;89;p12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" name="Google Shape;90;p12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1" name="Google Shape;91;p12"/>
          <p:cNvSpPr txBox="1"/>
          <p:nvPr>
            <p:ph type="title"/>
          </p:nvPr>
        </p:nvSpPr>
        <p:spPr>
          <a:xfrm>
            <a:off x="729450" y="1179350"/>
            <a:ext cx="7021200" cy="2985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92" name="Google Shape;92;p12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93" name="Google Shape;93;p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987875" y="-49599"/>
            <a:ext cx="3221525" cy="12289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 1">
  <p:cSld name="SECTION_TITLE_AND_DESCRIPTION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3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rgbClr val="28519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96" name="Google Shape;96;p13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97" name="Google Shape;97;p13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rgbClr val="F4772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" name="Google Shape;98;p13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rgbClr val="4B85D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9" name="Google Shape;99;p13"/>
          <p:cNvSpPr txBox="1"/>
          <p:nvPr>
            <p:ph type="title"/>
          </p:nvPr>
        </p:nvSpPr>
        <p:spPr>
          <a:xfrm>
            <a:off x="730000" y="1318650"/>
            <a:ext cx="3300900" cy="168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100" name="Google Shape;100;p13"/>
          <p:cNvSpPr txBox="1"/>
          <p:nvPr>
            <p:ph idx="1" type="subTitle"/>
          </p:nvPr>
        </p:nvSpPr>
        <p:spPr>
          <a:xfrm>
            <a:off x="724950" y="3161525"/>
            <a:ext cx="3300900" cy="75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101" name="Google Shape;101;p13"/>
          <p:cNvSpPr txBox="1"/>
          <p:nvPr>
            <p:ph idx="2" type="body"/>
          </p:nvPr>
        </p:nvSpPr>
        <p:spPr>
          <a:xfrm>
            <a:off x="5174225" y="1352625"/>
            <a:ext cx="3374400" cy="302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rtl="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02" name="Google Shape;102;p13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03" name="Google Shape;103;p1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667025" y="4397176"/>
            <a:ext cx="1542375" cy="588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 2">
  <p:cSld name="SECTION_TITLE_AND_DESCRIPTION_1"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4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rgbClr val="F4772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06" name="Google Shape;106;p14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07" name="Google Shape;107;p1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rgbClr val="28519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" name="Google Shape;108;p14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rgbClr val="4B85D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9" name="Google Shape;109;p14"/>
          <p:cNvSpPr txBox="1"/>
          <p:nvPr>
            <p:ph type="title"/>
          </p:nvPr>
        </p:nvSpPr>
        <p:spPr>
          <a:xfrm>
            <a:off x="730000" y="1318650"/>
            <a:ext cx="3300900" cy="168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110" name="Google Shape;110;p14"/>
          <p:cNvSpPr txBox="1"/>
          <p:nvPr>
            <p:ph idx="1" type="subTitle"/>
          </p:nvPr>
        </p:nvSpPr>
        <p:spPr>
          <a:xfrm>
            <a:off x="724950" y="3161525"/>
            <a:ext cx="3300900" cy="75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111" name="Google Shape;111;p14"/>
          <p:cNvSpPr txBox="1"/>
          <p:nvPr>
            <p:ph idx="2" type="body"/>
          </p:nvPr>
        </p:nvSpPr>
        <p:spPr>
          <a:xfrm>
            <a:off x="5174225" y="1352625"/>
            <a:ext cx="3374400" cy="302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rtl="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12" name="Google Shape;112;p14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13" name="Google Shape;113;p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667025" y="4397176"/>
            <a:ext cx="1542375" cy="588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5"/>
          <p:cNvSpPr txBox="1"/>
          <p:nvPr>
            <p:ph idx="1" type="body"/>
          </p:nvPr>
        </p:nvSpPr>
        <p:spPr>
          <a:xfrm>
            <a:off x="724950" y="4372551"/>
            <a:ext cx="7697400" cy="460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116" name="Google Shape;116;p15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17" name="Google Shape;117;p1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987875" y="-39449"/>
            <a:ext cx="3221525" cy="12289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6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20" name="Google Shape;120;p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987875" y="-39449"/>
            <a:ext cx="3221525" cy="12289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 1" type="secHead">
  <p:cSld name="SECTION_HEADER">
    <p:bg>
      <p:bgPr>
        <a:solidFill>
          <a:srgbClr val="1155CC"/>
        </a:solidFill>
      </p:bgPr>
    </p:bg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oogle Shape;20;p3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21" name="Google Shape;21;p3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" name="Google Shape;22;p3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3" name="Google Shape;23;p3"/>
          <p:cNvSpPr txBox="1"/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4" name="Google Shape;24;p3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25" name="Google Shape;25;p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987875" y="3756601"/>
            <a:ext cx="3221525" cy="12289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 1" type="tx">
  <p:cSld name="TITLE_AND_BODY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4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rgbClr val="28519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8" name="Google Shape;28;p4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29" name="Google Shape;29;p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rgbClr val="F4772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" name="Google Shape;30;p4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rgbClr val="4B85D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1" name="Google Shape;31;p4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32" name="Google Shape;32;p4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rtl="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3" name="Google Shape;33;p4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34" name="Google Shape;34;p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987875" y="3756601"/>
            <a:ext cx="3221525" cy="12289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ustom Layout 1">
  <p:cSld name="CUSTOM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Lato"/>
                <a:ea typeface="Lato"/>
                <a:cs typeface="Lato"/>
                <a:sym typeface="Lat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Lato"/>
                <a:ea typeface="Lato"/>
                <a:cs typeface="Lato"/>
                <a:sym typeface="Lat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Lato"/>
                <a:ea typeface="Lato"/>
                <a:cs typeface="Lato"/>
                <a:sym typeface="Lat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Lato"/>
                <a:ea typeface="Lato"/>
                <a:cs typeface="Lato"/>
                <a:sym typeface="Lat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Lato"/>
                <a:ea typeface="Lato"/>
                <a:cs typeface="Lato"/>
                <a:sym typeface="Lat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Lato"/>
                <a:ea typeface="Lato"/>
                <a:cs typeface="Lato"/>
                <a:sym typeface="Lat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Lato"/>
                <a:ea typeface="Lato"/>
                <a:cs typeface="Lato"/>
                <a:sym typeface="Lat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Lato"/>
                <a:ea typeface="Lato"/>
                <a:cs typeface="Lato"/>
                <a:sym typeface="Lat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pic>
        <p:nvPicPr>
          <p:cNvPr id="37" name="Google Shape;37;p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987875" y="3756601"/>
            <a:ext cx="3221525" cy="12289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 2">
  <p:cSld name="TITLE_AND_BODY_1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6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rgbClr val="F4772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0" name="Google Shape;40;p6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41" name="Google Shape;41;p6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rgbClr val="F4772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" name="Google Shape;42;p6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rgbClr val="4B85D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3" name="Google Shape;43;p6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44" name="Google Shape;44;p6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rtl="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46" name="Google Shape;46;p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987875" y="3756601"/>
            <a:ext cx="3221525" cy="12289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rgbClr val="28519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9" name="Google Shape;49;p7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50" name="Google Shape;50;p7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rgbClr val="F4772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" name="Google Shape;51;p7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rgbClr val="4B85D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2" name="Google Shape;52;p7"/>
          <p:cNvSpPr txBox="1"/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53" name="Google Shape;53;p7"/>
          <p:cNvSpPr txBox="1"/>
          <p:nvPr>
            <p:ph idx="1" type="body"/>
          </p:nvPr>
        </p:nvSpPr>
        <p:spPr>
          <a:xfrm>
            <a:off x="729325" y="2078875"/>
            <a:ext cx="37743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rtl="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4" name="Google Shape;54;p7"/>
          <p:cNvSpPr txBox="1"/>
          <p:nvPr>
            <p:ph idx="2" type="body"/>
          </p:nvPr>
        </p:nvSpPr>
        <p:spPr>
          <a:xfrm>
            <a:off x="4643604" y="2078875"/>
            <a:ext cx="37743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rtl="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5" name="Google Shape;55;p7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56" name="Google Shape;56;p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987875" y="3756601"/>
            <a:ext cx="3221525" cy="12289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 1" type="titleOnly">
  <p:cSld name="TITLE_ONLY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8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rgbClr val="28519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9" name="Google Shape;59;p8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60" name="Google Shape;60;p8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rgbClr val="F4772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" name="Google Shape;61;p8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rgbClr val="4B85D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2" name="Google Shape;62;p8"/>
          <p:cNvSpPr txBox="1"/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63" name="Google Shape;63;p8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64" name="Google Shape;64;p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987875" y="3756601"/>
            <a:ext cx="3221525" cy="12289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>
  <p:cSld name="CUSTOM_1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9"/>
          <p:cNvSpPr/>
          <p:nvPr>
            <p:ph idx="2" type="pic"/>
          </p:nvPr>
        </p:nvSpPr>
        <p:spPr>
          <a:xfrm>
            <a:off x="5070005" y="1014000"/>
            <a:ext cx="3497400" cy="3497700"/>
          </a:xfrm>
          <a:prstGeom prst="rect">
            <a:avLst/>
          </a:prstGeom>
          <a:noFill/>
          <a:ln>
            <a:noFill/>
          </a:ln>
        </p:spPr>
      </p:sp>
      <p:sp>
        <p:nvSpPr>
          <p:cNvPr id="67" name="Google Shape;67;p9"/>
          <p:cNvSpPr txBox="1"/>
          <p:nvPr>
            <p:ph type="title"/>
          </p:nvPr>
        </p:nvSpPr>
        <p:spPr>
          <a:xfrm>
            <a:off x="492300" y="1014000"/>
            <a:ext cx="3916500" cy="127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Lato"/>
                <a:ea typeface="Lato"/>
                <a:cs typeface="Lato"/>
                <a:sym typeface="Lat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Lato"/>
                <a:ea typeface="Lato"/>
                <a:cs typeface="Lato"/>
                <a:sym typeface="Lat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Lato"/>
                <a:ea typeface="Lato"/>
                <a:cs typeface="Lato"/>
                <a:sym typeface="Lat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Lato"/>
                <a:ea typeface="Lato"/>
                <a:cs typeface="Lato"/>
                <a:sym typeface="Lat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Lato"/>
                <a:ea typeface="Lato"/>
                <a:cs typeface="Lato"/>
                <a:sym typeface="Lat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Lato"/>
                <a:ea typeface="Lato"/>
                <a:cs typeface="Lato"/>
                <a:sym typeface="Lat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Lato"/>
                <a:ea typeface="Lato"/>
                <a:cs typeface="Lato"/>
                <a:sym typeface="Lat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Lato"/>
                <a:ea typeface="Lato"/>
                <a:cs typeface="Lato"/>
                <a:sym typeface="Lat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68" name="Google Shape;68;p9"/>
          <p:cNvSpPr txBox="1"/>
          <p:nvPr>
            <p:ph idx="1" type="subTitle"/>
          </p:nvPr>
        </p:nvSpPr>
        <p:spPr>
          <a:xfrm>
            <a:off x="492300" y="2490900"/>
            <a:ext cx="3916500" cy="202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9" name="Google Shape;69;p9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rgbClr val="28519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70" name="Google Shape;70;p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667025" y="4397176"/>
            <a:ext cx="1542375" cy="588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0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rgbClr val="28519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73" name="Google Shape;73;p10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74" name="Google Shape;74;p10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rgbClr val="F4772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10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rgbClr val="4B85D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6" name="Google Shape;76;p10"/>
          <p:cNvSpPr txBox="1"/>
          <p:nvPr>
            <p:ph type="title"/>
          </p:nvPr>
        </p:nvSpPr>
        <p:spPr>
          <a:xfrm>
            <a:off x="730000" y="1318650"/>
            <a:ext cx="3300900" cy="138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77" name="Google Shape;77;p10"/>
          <p:cNvSpPr txBox="1"/>
          <p:nvPr>
            <p:ph idx="1" type="body"/>
          </p:nvPr>
        </p:nvSpPr>
        <p:spPr>
          <a:xfrm>
            <a:off x="721225" y="2781725"/>
            <a:ext cx="3300900" cy="159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rtl="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78" name="Google Shape;78;p10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79" name="Google Shape;79;p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987875" y="3756601"/>
            <a:ext cx="3221525" cy="12289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15" Type="http://schemas.openxmlformats.org/officeDocument/2006/relationships/slideLayout" Target="../slideLayouts/slideLayout14.xml"/><Relationship Id="rId14" Type="http://schemas.openxmlformats.org/officeDocument/2006/relationships/slideLayout" Target="../slideLayouts/slideLayout13.xml"/><Relationship Id="rId17" Type="http://schemas.openxmlformats.org/officeDocument/2006/relationships/theme" Target="../theme/theme1.xml"/><Relationship Id="rId1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treamlin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oogle Shape;6;p1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-161525" y="-40100"/>
            <a:ext cx="9377576" cy="527487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7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" type="body"/>
          </p:nvPr>
        </p:nvSpPr>
        <p:spPr>
          <a:xfrm>
            <a:off x="311700" y="105622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Lato"/>
              <a:buChar char="●"/>
              <a:defRPr sz="1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298450" lvl="1" marL="914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298450" lvl="2" marL="1371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298450" lvl="3" marL="1828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298450" lvl="4" marL="2286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298450" lvl="5" marL="2743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298450" lvl="6" marL="3200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298450" lvl="7" marL="3657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298450" lvl="8" marL="411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rtl="0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rtl="0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rtl="0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rtl="0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rtl="0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rtl="0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rtl="0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rtl="0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  <p:sldLayoutId id="2147483661" r:id="rId15"/>
    <p:sldLayoutId id="2147483662" r:id="rId1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7"/>
          <p:cNvSpPr txBox="1"/>
          <p:nvPr>
            <p:ph type="ctrTitle"/>
          </p:nvPr>
        </p:nvSpPr>
        <p:spPr>
          <a:xfrm>
            <a:off x="729450" y="1322450"/>
            <a:ext cx="7688100" cy="175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400"/>
              <a:t>Panel Discussion on Open Computing &amp; Shaping the Future of Computing for Modeling</a:t>
            </a:r>
            <a:endParaRPr sz="3400"/>
          </a:p>
        </p:txBody>
      </p:sp>
      <p:sp>
        <p:nvSpPr>
          <p:cNvPr id="126" name="Google Shape;126;p17"/>
          <p:cNvSpPr txBox="1"/>
          <p:nvPr>
            <p:ph idx="1" type="subTitle"/>
          </p:nvPr>
        </p:nvSpPr>
        <p:spPr>
          <a:xfrm>
            <a:off x="729627" y="3172900"/>
            <a:ext cx="7688100" cy="83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935"/>
              <a:buNone/>
            </a:pPr>
            <a:r>
              <a:rPr lang="en" sz="1960"/>
              <a:t>Moderated by Keven Blackman &amp; Iman Gohari</a:t>
            </a:r>
            <a:endParaRPr sz="196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935"/>
              <a:buNone/>
            </a:pPr>
            <a:r>
              <a:rPr lang="en" sz="1960"/>
              <a:t>Panelists: Tim Carroll and Dr. Stefan Gary</a:t>
            </a:r>
            <a:endParaRPr sz="196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treamline">
  <a:themeElements>
    <a:clrScheme name="Streamline">
      <a:dk1>
        <a:srgbClr val="1A9988"/>
      </a:dk1>
      <a:lt1>
        <a:srgbClr val="FFFFFF"/>
      </a:lt1>
      <a:dk2>
        <a:srgbClr val="1A1A1A"/>
      </a:dk2>
      <a:lt2>
        <a:srgbClr val="E9EDEE"/>
      </a:lt2>
      <a:accent1>
        <a:srgbClr val="595959"/>
      </a:accent1>
      <a:accent2>
        <a:srgbClr val="6AA4C8"/>
      </a:accent2>
      <a:accent3>
        <a:srgbClr val="EB5600"/>
      </a:accent3>
      <a:accent4>
        <a:srgbClr val="A2FFE8"/>
      </a:accent4>
      <a:accent5>
        <a:srgbClr val="1C3678"/>
      </a:accent5>
      <a:accent6>
        <a:srgbClr val="FFB8A2"/>
      </a:accent6>
      <a:hlink>
        <a:srgbClr val="1C3678"/>
      </a:hlink>
      <a:folHlink>
        <a:srgbClr val="1C367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