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 type="title">
  <p:cSld name="TITLE"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3" name="Google Shape;13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Google Shape;15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">
    <p:bg>
      <p:bgPr>
        <a:solidFill>
          <a:schemeClr val="accent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82" name="Google Shape;82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11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6" name="Google Shape;8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_POINT_1">
    <p:bg>
      <p:bgPr>
        <a:solidFill>
          <a:schemeClr val="accent3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2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89" name="Google Shape;89;p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12"/>
          <p:cNvSpPr txBox="1"/>
          <p:nvPr>
            <p:ph type="title"/>
          </p:nvPr>
        </p:nvSpPr>
        <p:spPr>
          <a:xfrm>
            <a:off x="729450" y="117935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3" name="Google Shape;9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-49599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6" name="Google Shape;96;p1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7" name="Google Shape;97;p1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" name="Google Shape;99;p13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00" name="Google Shape;100;p13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01" name="Google Shape;101;p13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3" name="Google Shape;10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7025" y="4397176"/>
            <a:ext cx="1542375" cy="58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2">
  <p:cSld name="SECTION_TITLE_AND_DESCRIPTION_1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4772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6" name="Google Shape;10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7" name="Google Shape;10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28519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14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10" name="Google Shape;110;p14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11" name="Google Shape;111;p14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2" name="Google Shape;112;p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3" name="Google Shape;11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7025" y="4397176"/>
            <a:ext cx="1542375" cy="58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16" name="Google Shape;116;p1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7" name="Google Shape;11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-39449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0" name="Google Shape;12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-39449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 type="secHead">
  <p:cSld name="SECTION_HEADER">
    <p:bg>
      <p:bgPr>
        <a:solidFill>
          <a:srgbClr val="1155CC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1" name="Google Shape;21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" name="Google Shape;23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" name="Google Shape;2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" name="Google Shape;28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9" name="Google Shape;29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" name="Google Shape;31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4" name="Google Shape;3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pic>
        <p:nvPicPr>
          <p:cNvPr id="37" name="Google Shape;3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2">
  <p:cSld name="TITLE_AND_BODY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F4772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0" name="Google Shape;40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1" name="Google Shape;41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" name="Google Shape;43;p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6" name="Google Shape;4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Google Shape;59;p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0" name="Google Shape;60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8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3" name="Google Shape;63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4" name="Google Shape;6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CUSTOM_1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>
            <p:ph idx="2" type="pic"/>
          </p:nvPr>
        </p:nvSpPr>
        <p:spPr>
          <a:xfrm>
            <a:off x="5070005" y="1014000"/>
            <a:ext cx="3497400" cy="34977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9"/>
          <p:cNvSpPr txBox="1"/>
          <p:nvPr>
            <p:ph type="title"/>
          </p:nvPr>
        </p:nvSpPr>
        <p:spPr>
          <a:xfrm>
            <a:off x="492300" y="1014000"/>
            <a:ext cx="3916500" cy="12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1" type="subTitle"/>
          </p:nvPr>
        </p:nvSpPr>
        <p:spPr>
          <a:xfrm>
            <a:off x="492300" y="2490900"/>
            <a:ext cx="3916500" cy="20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7025" y="4397176"/>
            <a:ext cx="1542375" cy="58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" name="Google Shape;73;p10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4" name="Google Shape;74;p1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0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77" name="Google Shape;77;p10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9" name="Google Shape;7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161525" y="-40100"/>
            <a:ext cx="9377576" cy="5274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1700" y="10562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ctrTitle"/>
          </p:nvPr>
        </p:nvSpPr>
        <p:spPr>
          <a:xfrm>
            <a:off x="729450" y="1322450"/>
            <a:ext cx="7688100" cy="175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Panel Discussion on Open Computing &amp; Shaping the Future of Computing for Modeling</a:t>
            </a:r>
            <a:endParaRPr sz="3400"/>
          </a:p>
        </p:txBody>
      </p:sp>
      <p:sp>
        <p:nvSpPr>
          <p:cNvPr id="126" name="Google Shape;126;p17"/>
          <p:cNvSpPr txBox="1"/>
          <p:nvPr>
            <p:ph idx="1" type="subTitle"/>
          </p:nvPr>
        </p:nvSpPr>
        <p:spPr>
          <a:xfrm>
            <a:off x="729627" y="3172900"/>
            <a:ext cx="7688100" cy="83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960"/>
              <a:t>Moderated by Keven Blackman &amp; Iman Gohari</a:t>
            </a:r>
            <a:endParaRPr sz="196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960"/>
              <a:t>Panelists: Tim Carroll and Dr. Stefan Gary</a:t>
            </a:r>
            <a:endParaRPr sz="196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