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5143500" cx="9144000"/>
  <p:notesSz cx="6858000" cy="9144000"/>
  <p:embeddedFontLst>
    <p:embeddedFont>
      <p:font typeface="Play"/>
      <p:regular r:id="rId21"/>
      <p:bold r:id="rId22"/>
    </p:embeddedFont>
    <p:embeddedFont>
      <p:font typeface="Nunito"/>
      <p:regular r:id="rId23"/>
      <p:bold r:id="rId24"/>
      <p:italic r:id="rId25"/>
      <p:boldItalic r:id="rId26"/>
    </p:embeddedFont>
    <p:embeddedFont>
      <p:font typeface="Maven Pro"/>
      <p:regular r:id="rId27"/>
      <p:bold r:id="rId28"/>
    </p:embeddedFont>
    <p:embeddedFont>
      <p:font typeface="Oswald"/>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1" roundtripDataSignature="AMtx7mims+kVlPmqiKgdE6UN0PLAeMms2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Play-bold.fntdata"/><Relationship Id="rId21" Type="http://schemas.openxmlformats.org/officeDocument/2006/relationships/font" Target="fonts/Play-regular.fntdata"/><Relationship Id="rId24" Type="http://schemas.openxmlformats.org/officeDocument/2006/relationships/font" Target="fonts/Nunito-bold.fntdata"/><Relationship Id="rId23" Type="http://schemas.openxmlformats.org/officeDocument/2006/relationships/font" Target="fonts/Nuni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Nunito-boldItalic.fntdata"/><Relationship Id="rId25" Type="http://schemas.openxmlformats.org/officeDocument/2006/relationships/font" Target="fonts/Nunito-italic.fntdata"/><Relationship Id="rId28" Type="http://schemas.openxmlformats.org/officeDocument/2006/relationships/font" Target="fonts/MavenPro-bold.fntdata"/><Relationship Id="rId27" Type="http://schemas.openxmlformats.org/officeDocument/2006/relationships/font" Target="fonts/MavenPro-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Oswald-regular.fntdata"/><Relationship Id="rId7" Type="http://schemas.openxmlformats.org/officeDocument/2006/relationships/slide" Target="slides/slide1.xml"/><Relationship Id="rId8" Type="http://schemas.openxmlformats.org/officeDocument/2006/relationships/slide" Target="slides/slide2.xml"/><Relationship Id="rId31" Type="http://customschemas.google.com/relationships/presentationmetadata" Target="metadata"/><Relationship Id="rId30" Type="http://schemas.openxmlformats.org/officeDocument/2006/relationships/font" Target="fonts/Oswald-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7b0bb9189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7b0bb9189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0" name="Google Shape;42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7" name="Google Shape;42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145FA6"/>
        </a:solidFill>
      </p:bgPr>
    </p:bg>
    <p:spTree>
      <p:nvGrpSpPr>
        <p:cNvPr id="9" name="Shape 9"/>
        <p:cNvGrpSpPr/>
        <p:nvPr/>
      </p:nvGrpSpPr>
      <p:grpSpPr>
        <a:xfrm>
          <a:off x="0" y="0"/>
          <a:ext cx="0" cy="0"/>
          <a:chOff x="0" y="0"/>
          <a:chExt cx="0" cy="0"/>
        </a:xfrm>
      </p:grpSpPr>
      <p:pic>
        <p:nvPicPr>
          <p:cNvPr id="10" name="Google Shape;10;p17" title="wave1.png"/>
          <p:cNvPicPr preferRelativeResize="0"/>
          <p:nvPr/>
        </p:nvPicPr>
        <p:blipFill rotWithShape="1">
          <a:blip r:embed="rId2">
            <a:alphaModFix/>
          </a:blip>
          <a:srcRect b="0" l="0" r="0" t="0"/>
          <a:stretch/>
        </p:blipFill>
        <p:spPr>
          <a:xfrm>
            <a:off x="-81637" y="-404450"/>
            <a:ext cx="9307274" cy="6980452"/>
          </a:xfrm>
          <a:prstGeom prst="rect">
            <a:avLst/>
          </a:prstGeom>
          <a:noFill/>
          <a:ln>
            <a:noFill/>
          </a:ln>
        </p:spPr>
      </p:pic>
      <p:sp>
        <p:nvSpPr>
          <p:cNvPr id="11" name="Google Shape;11;p17"/>
          <p:cNvSpPr txBox="1"/>
          <p:nvPr>
            <p:ph type="ctrTitle"/>
          </p:nvPr>
        </p:nvSpPr>
        <p:spPr>
          <a:xfrm>
            <a:off x="824000" y="1613813"/>
            <a:ext cx="4255500" cy="18729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12" name="Google Shape;12;p17"/>
          <p:cNvSpPr txBox="1"/>
          <p:nvPr>
            <p:ph idx="1" type="subTitle"/>
          </p:nvPr>
        </p:nvSpPr>
        <p:spPr>
          <a:xfrm>
            <a:off x="824000" y="3596300"/>
            <a:ext cx="4255500" cy="695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p:txBody>
      </p:sp>
      <p:sp>
        <p:nvSpPr>
          <p:cNvPr id="13" name="Google Shape;13;p17"/>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pic>
        <p:nvPicPr>
          <p:cNvPr id="14" name="Google Shape;14;p17" title="UIFCW2025_Logo_white.png"/>
          <p:cNvPicPr preferRelativeResize="0"/>
          <p:nvPr/>
        </p:nvPicPr>
        <p:blipFill rotWithShape="1">
          <a:blip r:embed="rId3">
            <a:alphaModFix/>
          </a:blip>
          <a:srcRect b="0" l="0" r="0" t="0"/>
          <a:stretch/>
        </p:blipFill>
        <p:spPr>
          <a:xfrm>
            <a:off x="6861300" y="3166714"/>
            <a:ext cx="1937475" cy="146256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7" name="Shape 107"/>
        <p:cNvGrpSpPr/>
        <p:nvPr/>
      </p:nvGrpSpPr>
      <p:grpSpPr>
        <a:xfrm>
          <a:off x="0" y="0"/>
          <a:ext cx="0" cy="0"/>
          <a:chOff x="0" y="0"/>
          <a:chExt cx="0" cy="0"/>
        </a:xfrm>
      </p:grpSpPr>
      <p:sp>
        <p:nvSpPr>
          <p:cNvPr id="108" name="Google Shape;108;p28"/>
          <p:cNvSpPr txBox="1"/>
          <p:nvPr>
            <p:ph idx="1" type="body"/>
          </p:nvPr>
        </p:nvSpPr>
        <p:spPr>
          <a:xfrm>
            <a:off x="1303800" y="4138975"/>
            <a:ext cx="5843100" cy="534900"/>
          </a:xfrm>
          <a:prstGeom prst="rect">
            <a:avLst/>
          </a:prstGeom>
          <a:noFill/>
          <a:ln>
            <a:noFill/>
          </a:ln>
        </p:spPr>
        <p:txBody>
          <a:bodyPr anchorCtr="0" anchor="t"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109" name="Google Shape;109;p28"/>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pic>
        <p:nvPicPr>
          <p:cNvPr id="110" name="Google Shape;110;p28" title="UIFCW2025_Logo.png"/>
          <p:cNvPicPr preferRelativeResize="0"/>
          <p:nvPr/>
        </p:nvPicPr>
        <p:blipFill rotWithShape="1">
          <a:blip r:embed="rId2">
            <a:alphaModFix/>
          </a:blip>
          <a:srcRect b="0" l="0" r="0" t="0"/>
          <a:stretch/>
        </p:blipFill>
        <p:spPr>
          <a:xfrm>
            <a:off x="7511650" y="3874450"/>
            <a:ext cx="1152143" cy="87562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145FA6"/>
        </a:solidFill>
      </p:bgPr>
    </p:bg>
    <p:spTree>
      <p:nvGrpSpPr>
        <p:cNvPr id="111" name="Shape 111"/>
        <p:cNvGrpSpPr/>
        <p:nvPr/>
      </p:nvGrpSpPr>
      <p:grpSpPr>
        <a:xfrm>
          <a:off x="0" y="0"/>
          <a:ext cx="0" cy="0"/>
          <a:chOff x="0" y="0"/>
          <a:chExt cx="0" cy="0"/>
        </a:xfrm>
      </p:grpSpPr>
      <p:grpSp>
        <p:nvGrpSpPr>
          <p:cNvPr id="112" name="Google Shape;112;p29"/>
          <p:cNvGrpSpPr/>
          <p:nvPr/>
        </p:nvGrpSpPr>
        <p:grpSpPr>
          <a:xfrm>
            <a:off x="52" y="4099200"/>
            <a:ext cx="9144036" cy="1044300"/>
            <a:chOff x="52" y="4099200"/>
            <a:chExt cx="9144036" cy="1044300"/>
          </a:xfrm>
        </p:grpSpPr>
        <p:grpSp>
          <p:nvGrpSpPr>
            <p:cNvPr id="113" name="Google Shape;113;p29"/>
            <p:cNvGrpSpPr/>
            <p:nvPr/>
          </p:nvGrpSpPr>
          <p:grpSpPr>
            <a:xfrm>
              <a:off x="52" y="4309200"/>
              <a:ext cx="231622" cy="834300"/>
              <a:chOff x="2688737" y="4301380"/>
              <a:chExt cx="231900" cy="834300"/>
            </a:xfrm>
          </p:grpSpPr>
          <p:sp>
            <p:nvSpPr>
              <p:cNvPr id="114" name="Google Shape;114;p29"/>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29"/>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29"/>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29"/>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8" name="Google Shape;118;p29"/>
            <p:cNvGrpSpPr/>
            <p:nvPr/>
          </p:nvGrpSpPr>
          <p:grpSpPr>
            <a:xfrm>
              <a:off x="371406" y="4099200"/>
              <a:ext cx="231622" cy="1044300"/>
              <a:chOff x="2688737" y="4091380"/>
              <a:chExt cx="231900" cy="1044300"/>
            </a:xfrm>
          </p:grpSpPr>
          <p:sp>
            <p:nvSpPr>
              <p:cNvPr id="119" name="Google Shape;119;p29"/>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29"/>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29"/>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29"/>
              <p:cNvSpPr/>
              <p:nvPr/>
            </p:nvSpPr>
            <p:spPr>
              <a:xfrm flipH="1">
                <a:off x="2688737" y="4091380"/>
                <a:ext cx="2319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29"/>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4" name="Google Shape;124;p29"/>
            <p:cNvGrpSpPr/>
            <p:nvPr/>
          </p:nvGrpSpPr>
          <p:grpSpPr>
            <a:xfrm>
              <a:off x="742761" y="4309200"/>
              <a:ext cx="231622" cy="834300"/>
              <a:chOff x="2688737" y="4301380"/>
              <a:chExt cx="231900" cy="834300"/>
            </a:xfrm>
          </p:grpSpPr>
          <p:sp>
            <p:nvSpPr>
              <p:cNvPr id="125" name="Google Shape;125;p29"/>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29"/>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29"/>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29"/>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9" name="Google Shape;129;p29"/>
            <p:cNvGrpSpPr/>
            <p:nvPr/>
          </p:nvGrpSpPr>
          <p:grpSpPr>
            <a:xfrm>
              <a:off x="1114115" y="4518900"/>
              <a:ext cx="231622" cy="624600"/>
              <a:chOff x="2688737" y="4511080"/>
              <a:chExt cx="231900" cy="624600"/>
            </a:xfrm>
          </p:grpSpPr>
          <p:sp>
            <p:nvSpPr>
              <p:cNvPr id="130" name="Google Shape;130;p29"/>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29"/>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29"/>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3" name="Google Shape;133;p29"/>
            <p:cNvGrpSpPr/>
            <p:nvPr/>
          </p:nvGrpSpPr>
          <p:grpSpPr>
            <a:xfrm>
              <a:off x="1856753" y="4099200"/>
              <a:ext cx="231600" cy="1044300"/>
              <a:chOff x="1856753" y="4099200"/>
              <a:chExt cx="231600" cy="1044300"/>
            </a:xfrm>
          </p:grpSpPr>
          <p:sp>
            <p:nvSpPr>
              <p:cNvPr id="134" name="Google Shape;134;p29"/>
              <p:cNvSpPr/>
              <p:nvPr/>
            </p:nvSpPr>
            <p:spPr>
              <a:xfrm flipH="1">
                <a:off x="185675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29"/>
              <p:cNvSpPr/>
              <p:nvPr/>
            </p:nvSpPr>
            <p:spPr>
              <a:xfrm flipH="1">
                <a:off x="1856753"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29"/>
              <p:cNvSpPr/>
              <p:nvPr/>
            </p:nvSpPr>
            <p:spPr>
              <a:xfrm flipH="1">
                <a:off x="185675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29"/>
              <p:cNvSpPr/>
              <p:nvPr/>
            </p:nvSpPr>
            <p:spPr>
              <a:xfrm flipH="1">
                <a:off x="1856753"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29"/>
              <p:cNvSpPr/>
              <p:nvPr/>
            </p:nvSpPr>
            <p:spPr>
              <a:xfrm flipH="1">
                <a:off x="185675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9" name="Google Shape;139;p29"/>
            <p:cNvGrpSpPr/>
            <p:nvPr/>
          </p:nvGrpSpPr>
          <p:grpSpPr>
            <a:xfrm>
              <a:off x="2228107" y="4309200"/>
              <a:ext cx="231600" cy="834300"/>
              <a:chOff x="2228107" y="4309200"/>
              <a:chExt cx="231600" cy="834300"/>
            </a:xfrm>
          </p:grpSpPr>
          <p:sp>
            <p:nvSpPr>
              <p:cNvPr id="140" name="Google Shape;140;p29"/>
              <p:cNvSpPr/>
              <p:nvPr/>
            </p:nvSpPr>
            <p:spPr>
              <a:xfrm flipH="1">
                <a:off x="2228107"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29"/>
              <p:cNvSpPr/>
              <p:nvPr/>
            </p:nvSpPr>
            <p:spPr>
              <a:xfrm flipH="1">
                <a:off x="2228107"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29"/>
              <p:cNvSpPr/>
              <p:nvPr/>
            </p:nvSpPr>
            <p:spPr>
              <a:xfrm flipH="1">
                <a:off x="2228107"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29"/>
              <p:cNvSpPr/>
              <p:nvPr/>
            </p:nvSpPr>
            <p:spPr>
              <a:xfrm flipH="1">
                <a:off x="2228107"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4" name="Google Shape;144;p29"/>
            <p:cNvGrpSpPr/>
            <p:nvPr/>
          </p:nvGrpSpPr>
          <p:grpSpPr>
            <a:xfrm>
              <a:off x="2599462" y="4518900"/>
              <a:ext cx="231600" cy="624600"/>
              <a:chOff x="2599462" y="4518900"/>
              <a:chExt cx="231600" cy="624600"/>
            </a:xfrm>
          </p:grpSpPr>
          <p:sp>
            <p:nvSpPr>
              <p:cNvPr id="145" name="Google Shape;145;p29"/>
              <p:cNvSpPr/>
              <p:nvPr/>
            </p:nvSpPr>
            <p:spPr>
              <a:xfrm flipH="1">
                <a:off x="2599462"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29"/>
              <p:cNvSpPr/>
              <p:nvPr/>
            </p:nvSpPr>
            <p:spPr>
              <a:xfrm flipH="1">
                <a:off x="2599462"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9"/>
              <p:cNvSpPr/>
              <p:nvPr/>
            </p:nvSpPr>
            <p:spPr>
              <a:xfrm flipH="1">
                <a:off x="2599462"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8" name="Google Shape;148;p29"/>
            <p:cNvGrpSpPr/>
            <p:nvPr/>
          </p:nvGrpSpPr>
          <p:grpSpPr>
            <a:xfrm>
              <a:off x="3342171" y="4099200"/>
              <a:ext cx="231600" cy="1044300"/>
              <a:chOff x="3342171" y="4099200"/>
              <a:chExt cx="231600" cy="1044300"/>
            </a:xfrm>
          </p:grpSpPr>
          <p:sp>
            <p:nvSpPr>
              <p:cNvPr id="149" name="Google Shape;149;p29"/>
              <p:cNvSpPr/>
              <p:nvPr/>
            </p:nvSpPr>
            <p:spPr>
              <a:xfrm flipH="1">
                <a:off x="3342171"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9"/>
              <p:cNvSpPr/>
              <p:nvPr/>
            </p:nvSpPr>
            <p:spPr>
              <a:xfrm flipH="1">
                <a:off x="3342171"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29"/>
              <p:cNvSpPr/>
              <p:nvPr/>
            </p:nvSpPr>
            <p:spPr>
              <a:xfrm flipH="1">
                <a:off x="3342171"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9"/>
              <p:cNvSpPr/>
              <p:nvPr/>
            </p:nvSpPr>
            <p:spPr>
              <a:xfrm flipH="1">
                <a:off x="3342171"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29"/>
              <p:cNvSpPr/>
              <p:nvPr/>
            </p:nvSpPr>
            <p:spPr>
              <a:xfrm flipH="1">
                <a:off x="3342171"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4" name="Google Shape;154;p29"/>
            <p:cNvGrpSpPr/>
            <p:nvPr/>
          </p:nvGrpSpPr>
          <p:grpSpPr>
            <a:xfrm>
              <a:off x="3713525" y="4309200"/>
              <a:ext cx="231600" cy="834300"/>
              <a:chOff x="3713525" y="4309200"/>
              <a:chExt cx="231600" cy="834300"/>
            </a:xfrm>
          </p:grpSpPr>
          <p:sp>
            <p:nvSpPr>
              <p:cNvPr id="155" name="Google Shape;155;p29"/>
              <p:cNvSpPr/>
              <p:nvPr/>
            </p:nvSpPr>
            <p:spPr>
              <a:xfrm flipH="1">
                <a:off x="3713525"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29"/>
              <p:cNvSpPr/>
              <p:nvPr/>
            </p:nvSpPr>
            <p:spPr>
              <a:xfrm flipH="1">
                <a:off x="3713525"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9"/>
              <p:cNvSpPr/>
              <p:nvPr/>
            </p:nvSpPr>
            <p:spPr>
              <a:xfrm flipH="1">
                <a:off x="3713525"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29"/>
              <p:cNvSpPr/>
              <p:nvPr/>
            </p:nvSpPr>
            <p:spPr>
              <a:xfrm flipH="1">
                <a:off x="3713525"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9" name="Google Shape;159;p29"/>
            <p:cNvGrpSpPr/>
            <p:nvPr/>
          </p:nvGrpSpPr>
          <p:grpSpPr>
            <a:xfrm>
              <a:off x="1485398" y="4309200"/>
              <a:ext cx="231600" cy="834300"/>
              <a:chOff x="1485398" y="4309200"/>
              <a:chExt cx="231600" cy="834300"/>
            </a:xfrm>
          </p:grpSpPr>
          <p:sp>
            <p:nvSpPr>
              <p:cNvPr id="160" name="Google Shape;160;p29"/>
              <p:cNvSpPr/>
              <p:nvPr/>
            </p:nvSpPr>
            <p:spPr>
              <a:xfrm flipH="1">
                <a:off x="148539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29"/>
              <p:cNvSpPr/>
              <p:nvPr/>
            </p:nvSpPr>
            <p:spPr>
              <a:xfrm flipH="1">
                <a:off x="148539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29"/>
              <p:cNvSpPr/>
              <p:nvPr/>
            </p:nvSpPr>
            <p:spPr>
              <a:xfrm flipH="1">
                <a:off x="148539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29"/>
              <p:cNvSpPr/>
              <p:nvPr/>
            </p:nvSpPr>
            <p:spPr>
              <a:xfrm flipH="1">
                <a:off x="148539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4" name="Google Shape;164;p29"/>
            <p:cNvGrpSpPr/>
            <p:nvPr/>
          </p:nvGrpSpPr>
          <p:grpSpPr>
            <a:xfrm>
              <a:off x="4084879" y="4518900"/>
              <a:ext cx="231600" cy="624600"/>
              <a:chOff x="4084879" y="4518900"/>
              <a:chExt cx="231600" cy="624600"/>
            </a:xfrm>
          </p:grpSpPr>
          <p:sp>
            <p:nvSpPr>
              <p:cNvPr id="165" name="Google Shape;165;p29"/>
              <p:cNvSpPr/>
              <p:nvPr/>
            </p:nvSpPr>
            <p:spPr>
              <a:xfrm flipH="1">
                <a:off x="4084879"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29"/>
              <p:cNvSpPr/>
              <p:nvPr/>
            </p:nvSpPr>
            <p:spPr>
              <a:xfrm flipH="1">
                <a:off x="4084879"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29"/>
              <p:cNvSpPr/>
              <p:nvPr/>
            </p:nvSpPr>
            <p:spPr>
              <a:xfrm flipH="1">
                <a:off x="4084879"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8" name="Google Shape;168;p29"/>
            <p:cNvGrpSpPr/>
            <p:nvPr/>
          </p:nvGrpSpPr>
          <p:grpSpPr>
            <a:xfrm>
              <a:off x="2970816" y="4309200"/>
              <a:ext cx="231600" cy="834300"/>
              <a:chOff x="2970816" y="4309200"/>
              <a:chExt cx="231600" cy="834300"/>
            </a:xfrm>
          </p:grpSpPr>
          <p:sp>
            <p:nvSpPr>
              <p:cNvPr id="169" name="Google Shape;169;p29"/>
              <p:cNvSpPr/>
              <p:nvPr/>
            </p:nvSpPr>
            <p:spPr>
              <a:xfrm flipH="1">
                <a:off x="2970816"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9"/>
              <p:cNvSpPr/>
              <p:nvPr/>
            </p:nvSpPr>
            <p:spPr>
              <a:xfrm flipH="1">
                <a:off x="2970816"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29"/>
              <p:cNvSpPr/>
              <p:nvPr/>
            </p:nvSpPr>
            <p:spPr>
              <a:xfrm flipH="1">
                <a:off x="2970816"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29"/>
              <p:cNvSpPr/>
              <p:nvPr/>
            </p:nvSpPr>
            <p:spPr>
              <a:xfrm flipH="1">
                <a:off x="2970816"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3" name="Google Shape;173;p29"/>
            <p:cNvGrpSpPr/>
            <p:nvPr/>
          </p:nvGrpSpPr>
          <p:grpSpPr>
            <a:xfrm>
              <a:off x="4456234" y="4309200"/>
              <a:ext cx="231600" cy="834300"/>
              <a:chOff x="4456234" y="4309200"/>
              <a:chExt cx="231600" cy="834300"/>
            </a:xfrm>
          </p:grpSpPr>
          <p:sp>
            <p:nvSpPr>
              <p:cNvPr id="174" name="Google Shape;174;p29"/>
              <p:cNvSpPr/>
              <p:nvPr/>
            </p:nvSpPr>
            <p:spPr>
              <a:xfrm flipH="1">
                <a:off x="4456234"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29"/>
              <p:cNvSpPr/>
              <p:nvPr/>
            </p:nvSpPr>
            <p:spPr>
              <a:xfrm flipH="1">
                <a:off x="4456234"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29"/>
              <p:cNvSpPr/>
              <p:nvPr/>
            </p:nvSpPr>
            <p:spPr>
              <a:xfrm flipH="1">
                <a:off x="4456234"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29"/>
              <p:cNvSpPr/>
              <p:nvPr/>
            </p:nvSpPr>
            <p:spPr>
              <a:xfrm flipH="1">
                <a:off x="4456234"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8" name="Google Shape;178;p29"/>
            <p:cNvGrpSpPr/>
            <p:nvPr/>
          </p:nvGrpSpPr>
          <p:grpSpPr>
            <a:xfrm>
              <a:off x="4827588" y="4099200"/>
              <a:ext cx="231600" cy="1044300"/>
              <a:chOff x="4827588" y="4099200"/>
              <a:chExt cx="231600" cy="1044300"/>
            </a:xfrm>
          </p:grpSpPr>
          <p:sp>
            <p:nvSpPr>
              <p:cNvPr id="179" name="Google Shape;179;p29"/>
              <p:cNvSpPr/>
              <p:nvPr/>
            </p:nvSpPr>
            <p:spPr>
              <a:xfrm flipH="1">
                <a:off x="482758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29"/>
              <p:cNvSpPr/>
              <p:nvPr/>
            </p:nvSpPr>
            <p:spPr>
              <a:xfrm flipH="1">
                <a:off x="482758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29"/>
              <p:cNvSpPr/>
              <p:nvPr/>
            </p:nvSpPr>
            <p:spPr>
              <a:xfrm flipH="1">
                <a:off x="482758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29"/>
              <p:cNvSpPr/>
              <p:nvPr/>
            </p:nvSpPr>
            <p:spPr>
              <a:xfrm flipH="1">
                <a:off x="4827588"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29"/>
              <p:cNvSpPr/>
              <p:nvPr/>
            </p:nvSpPr>
            <p:spPr>
              <a:xfrm flipH="1">
                <a:off x="482758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4" name="Google Shape;184;p29"/>
            <p:cNvGrpSpPr/>
            <p:nvPr/>
          </p:nvGrpSpPr>
          <p:grpSpPr>
            <a:xfrm>
              <a:off x="5198943" y="4309200"/>
              <a:ext cx="231600" cy="834300"/>
              <a:chOff x="5198943" y="4309200"/>
              <a:chExt cx="231600" cy="834300"/>
            </a:xfrm>
          </p:grpSpPr>
          <p:sp>
            <p:nvSpPr>
              <p:cNvPr id="185" name="Google Shape;185;p29"/>
              <p:cNvSpPr/>
              <p:nvPr/>
            </p:nvSpPr>
            <p:spPr>
              <a:xfrm flipH="1">
                <a:off x="519894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29"/>
              <p:cNvSpPr/>
              <p:nvPr/>
            </p:nvSpPr>
            <p:spPr>
              <a:xfrm flipH="1">
                <a:off x="5198943"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29"/>
              <p:cNvSpPr/>
              <p:nvPr/>
            </p:nvSpPr>
            <p:spPr>
              <a:xfrm flipH="1">
                <a:off x="519894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29"/>
              <p:cNvSpPr/>
              <p:nvPr/>
            </p:nvSpPr>
            <p:spPr>
              <a:xfrm flipH="1">
                <a:off x="519894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9" name="Google Shape;189;p29"/>
            <p:cNvGrpSpPr/>
            <p:nvPr/>
          </p:nvGrpSpPr>
          <p:grpSpPr>
            <a:xfrm>
              <a:off x="5570297" y="4518900"/>
              <a:ext cx="231600" cy="624600"/>
              <a:chOff x="5570297" y="4518900"/>
              <a:chExt cx="231600" cy="624600"/>
            </a:xfrm>
          </p:grpSpPr>
          <p:sp>
            <p:nvSpPr>
              <p:cNvPr id="190" name="Google Shape;190;p29"/>
              <p:cNvSpPr/>
              <p:nvPr/>
            </p:nvSpPr>
            <p:spPr>
              <a:xfrm flipH="1">
                <a:off x="5570297"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29"/>
              <p:cNvSpPr/>
              <p:nvPr/>
            </p:nvSpPr>
            <p:spPr>
              <a:xfrm flipH="1">
                <a:off x="5570297"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29"/>
              <p:cNvSpPr/>
              <p:nvPr/>
            </p:nvSpPr>
            <p:spPr>
              <a:xfrm flipH="1">
                <a:off x="5570297"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3" name="Google Shape;193;p29"/>
            <p:cNvGrpSpPr/>
            <p:nvPr/>
          </p:nvGrpSpPr>
          <p:grpSpPr>
            <a:xfrm>
              <a:off x="5941652" y="4309200"/>
              <a:ext cx="231600" cy="834300"/>
              <a:chOff x="5941652" y="4309200"/>
              <a:chExt cx="231600" cy="834300"/>
            </a:xfrm>
          </p:grpSpPr>
          <p:sp>
            <p:nvSpPr>
              <p:cNvPr id="194" name="Google Shape;194;p29"/>
              <p:cNvSpPr/>
              <p:nvPr/>
            </p:nvSpPr>
            <p:spPr>
              <a:xfrm flipH="1">
                <a:off x="5941652"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29"/>
              <p:cNvSpPr/>
              <p:nvPr/>
            </p:nvSpPr>
            <p:spPr>
              <a:xfrm flipH="1">
                <a:off x="5941652"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9"/>
              <p:cNvSpPr/>
              <p:nvPr/>
            </p:nvSpPr>
            <p:spPr>
              <a:xfrm flipH="1">
                <a:off x="5941652"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29"/>
              <p:cNvSpPr/>
              <p:nvPr/>
            </p:nvSpPr>
            <p:spPr>
              <a:xfrm flipH="1">
                <a:off x="5941652"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8" name="Google Shape;198;p29"/>
            <p:cNvGrpSpPr/>
            <p:nvPr/>
          </p:nvGrpSpPr>
          <p:grpSpPr>
            <a:xfrm>
              <a:off x="6313006" y="4099200"/>
              <a:ext cx="231600" cy="1044300"/>
              <a:chOff x="6313006" y="4099200"/>
              <a:chExt cx="231600" cy="1044300"/>
            </a:xfrm>
          </p:grpSpPr>
          <p:sp>
            <p:nvSpPr>
              <p:cNvPr id="199" name="Google Shape;199;p29"/>
              <p:cNvSpPr/>
              <p:nvPr/>
            </p:nvSpPr>
            <p:spPr>
              <a:xfrm flipH="1">
                <a:off x="6313006"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29"/>
              <p:cNvSpPr/>
              <p:nvPr/>
            </p:nvSpPr>
            <p:spPr>
              <a:xfrm flipH="1">
                <a:off x="6313006"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29"/>
              <p:cNvSpPr/>
              <p:nvPr/>
            </p:nvSpPr>
            <p:spPr>
              <a:xfrm flipH="1">
                <a:off x="6313006"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9"/>
              <p:cNvSpPr/>
              <p:nvPr/>
            </p:nvSpPr>
            <p:spPr>
              <a:xfrm flipH="1">
                <a:off x="6313006"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29"/>
              <p:cNvSpPr/>
              <p:nvPr/>
            </p:nvSpPr>
            <p:spPr>
              <a:xfrm flipH="1">
                <a:off x="6313006"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4" name="Google Shape;204;p29"/>
            <p:cNvGrpSpPr/>
            <p:nvPr/>
          </p:nvGrpSpPr>
          <p:grpSpPr>
            <a:xfrm>
              <a:off x="6684361" y="4309200"/>
              <a:ext cx="231600" cy="834300"/>
              <a:chOff x="6684361" y="4309200"/>
              <a:chExt cx="231600" cy="834300"/>
            </a:xfrm>
          </p:grpSpPr>
          <p:sp>
            <p:nvSpPr>
              <p:cNvPr id="205" name="Google Shape;205;p29"/>
              <p:cNvSpPr/>
              <p:nvPr/>
            </p:nvSpPr>
            <p:spPr>
              <a:xfrm flipH="1">
                <a:off x="6684361"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29"/>
              <p:cNvSpPr/>
              <p:nvPr/>
            </p:nvSpPr>
            <p:spPr>
              <a:xfrm flipH="1">
                <a:off x="6684361"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29"/>
              <p:cNvSpPr/>
              <p:nvPr/>
            </p:nvSpPr>
            <p:spPr>
              <a:xfrm flipH="1">
                <a:off x="6684361"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29"/>
              <p:cNvSpPr/>
              <p:nvPr/>
            </p:nvSpPr>
            <p:spPr>
              <a:xfrm flipH="1">
                <a:off x="6684361"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9" name="Google Shape;209;p29"/>
            <p:cNvGrpSpPr/>
            <p:nvPr/>
          </p:nvGrpSpPr>
          <p:grpSpPr>
            <a:xfrm>
              <a:off x="7055715" y="4518900"/>
              <a:ext cx="231600" cy="624600"/>
              <a:chOff x="7055715" y="4518900"/>
              <a:chExt cx="231600" cy="624600"/>
            </a:xfrm>
          </p:grpSpPr>
          <p:sp>
            <p:nvSpPr>
              <p:cNvPr id="210" name="Google Shape;210;p29"/>
              <p:cNvSpPr/>
              <p:nvPr/>
            </p:nvSpPr>
            <p:spPr>
              <a:xfrm flipH="1">
                <a:off x="7055715"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29"/>
              <p:cNvSpPr/>
              <p:nvPr/>
            </p:nvSpPr>
            <p:spPr>
              <a:xfrm flipH="1">
                <a:off x="7055715"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29"/>
              <p:cNvSpPr/>
              <p:nvPr/>
            </p:nvSpPr>
            <p:spPr>
              <a:xfrm flipH="1">
                <a:off x="7055715"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3" name="Google Shape;213;p29"/>
            <p:cNvGrpSpPr/>
            <p:nvPr/>
          </p:nvGrpSpPr>
          <p:grpSpPr>
            <a:xfrm>
              <a:off x="7798424" y="4099200"/>
              <a:ext cx="231600" cy="1044300"/>
              <a:chOff x="7798424" y="4099200"/>
              <a:chExt cx="231600" cy="1044300"/>
            </a:xfrm>
          </p:grpSpPr>
          <p:sp>
            <p:nvSpPr>
              <p:cNvPr id="214" name="Google Shape;214;p29"/>
              <p:cNvSpPr/>
              <p:nvPr/>
            </p:nvSpPr>
            <p:spPr>
              <a:xfrm flipH="1">
                <a:off x="7798424"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29"/>
              <p:cNvSpPr/>
              <p:nvPr/>
            </p:nvSpPr>
            <p:spPr>
              <a:xfrm flipH="1">
                <a:off x="7798424"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29"/>
              <p:cNvSpPr/>
              <p:nvPr/>
            </p:nvSpPr>
            <p:spPr>
              <a:xfrm flipH="1">
                <a:off x="7798424"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29"/>
              <p:cNvSpPr/>
              <p:nvPr/>
            </p:nvSpPr>
            <p:spPr>
              <a:xfrm flipH="1">
                <a:off x="7798424"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29"/>
              <p:cNvSpPr/>
              <p:nvPr/>
            </p:nvSpPr>
            <p:spPr>
              <a:xfrm flipH="1">
                <a:off x="7798424"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9" name="Google Shape;219;p29"/>
            <p:cNvGrpSpPr/>
            <p:nvPr/>
          </p:nvGrpSpPr>
          <p:grpSpPr>
            <a:xfrm>
              <a:off x="8169779" y="4309200"/>
              <a:ext cx="231600" cy="834300"/>
              <a:chOff x="8169779" y="4309200"/>
              <a:chExt cx="231600" cy="834300"/>
            </a:xfrm>
          </p:grpSpPr>
          <p:sp>
            <p:nvSpPr>
              <p:cNvPr id="220" name="Google Shape;220;p29"/>
              <p:cNvSpPr/>
              <p:nvPr/>
            </p:nvSpPr>
            <p:spPr>
              <a:xfrm flipH="1">
                <a:off x="8169779"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29"/>
              <p:cNvSpPr/>
              <p:nvPr/>
            </p:nvSpPr>
            <p:spPr>
              <a:xfrm flipH="1">
                <a:off x="8169779"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29"/>
              <p:cNvSpPr/>
              <p:nvPr/>
            </p:nvSpPr>
            <p:spPr>
              <a:xfrm flipH="1">
                <a:off x="8169779"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29"/>
              <p:cNvSpPr/>
              <p:nvPr/>
            </p:nvSpPr>
            <p:spPr>
              <a:xfrm flipH="1">
                <a:off x="8169779"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4" name="Google Shape;224;p29"/>
            <p:cNvGrpSpPr/>
            <p:nvPr/>
          </p:nvGrpSpPr>
          <p:grpSpPr>
            <a:xfrm>
              <a:off x="7427070" y="4309200"/>
              <a:ext cx="231600" cy="834300"/>
              <a:chOff x="7427070" y="4309200"/>
              <a:chExt cx="231600" cy="834300"/>
            </a:xfrm>
          </p:grpSpPr>
          <p:sp>
            <p:nvSpPr>
              <p:cNvPr id="225" name="Google Shape;225;p29"/>
              <p:cNvSpPr/>
              <p:nvPr/>
            </p:nvSpPr>
            <p:spPr>
              <a:xfrm flipH="1">
                <a:off x="7427070"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29"/>
              <p:cNvSpPr/>
              <p:nvPr/>
            </p:nvSpPr>
            <p:spPr>
              <a:xfrm flipH="1">
                <a:off x="7427070"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29"/>
              <p:cNvSpPr/>
              <p:nvPr/>
            </p:nvSpPr>
            <p:spPr>
              <a:xfrm flipH="1">
                <a:off x="7427070"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29"/>
              <p:cNvSpPr/>
              <p:nvPr/>
            </p:nvSpPr>
            <p:spPr>
              <a:xfrm flipH="1">
                <a:off x="7427070"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9" name="Google Shape;229;p29"/>
            <p:cNvGrpSpPr/>
            <p:nvPr/>
          </p:nvGrpSpPr>
          <p:grpSpPr>
            <a:xfrm>
              <a:off x="8541133" y="4518900"/>
              <a:ext cx="231600" cy="624600"/>
              <a:chOff x="8541133" y="4518900"/>
              <a:chExt cx="231600" cy="624600"/>
            </a:xfrm>
          </p:grpSpPr>
          <p:sp>
            <p:nvSpPr>
              <p:cNvPr id="230" name="Google Shape;230;p29"/>
              <p:cNvSpPr/>
              <p:nvPr/>
            </p:nvSpPr>
            <p:spPr>
              <a:xfrm flipH="1">
                <a:off x="854113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9"/>
              <p:cNvSpPr/>
              <p:nvPr/>
            </p:nvSpPr>
            <p:spPr>
              <a:xfrm flipH="1">
                <a:off x="854113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29"/>
              <p:cNvSpPr/>
              <p:nvPr/>
            </p:nvSpPr>
            <p:spPr>
              <a:xfrm flipH="1">
                <a:off x="854113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3" name="Google Shape;233;p29"/>
            <p:cNvGrpSpPr/>
            <p:nvPr/>
          </p:nvGrpSpPr>
          <p:grpSpPr>
            <a:xfrm>
              <a:off x="8912488" y="4309200"/>
              <a:ext cx="231600" cy="834300"/>
              <a:chOff x="8912488" y="4309200"/>
              <a:chExt cx="231600" cy="834300"/>
            </a:xfrm>
          </p:grpSpPr>
          <p:sp>
            <p:nvSpPr>
              <p:cNvPr id="234" name="Google Shape;234;p29"/>
              <p:cNvSpPr/>
              <p:nvPr/>
            </p:nvSpPr>
            <p:spPr>
              <a:xfrm flipH="1">
                <a:off x="891248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29"/>
              <p:cNvSpPr/>
              <p:nvPr/>
            </p:nvSpPr>
            <p:spPr>
              <a:xfrm flipH="1">
                <a:off x="891248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29"/>
              <p:cNvSpPr/>
              <p:nvPr/>
            </p:nvSpPr>
            <p:spPr>
              <a:xfrm flipH="1">
                <a:off x="891248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29"/>
              <p:cNvSpPr/>
              <p:nvPr/>
            </p:nvSpPr>
            <p:spPr>
              <a:xfrm flipH="1">
                <a:off x="891248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38" name="Google Shape;238;p29"/>
          <p:cNvSpPr txBox="1"/>
          <p:nvPr>
            <p:ph hasCustomPrompt="1" type="title"/>
          </p:nvPr>
        </p:nvSpPr>
        <p:spPr>
          <a:xfrm>
            <a:off x="1388625" y="772725"/>
            <a:ext cx="6366900" cy="1863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8000"/>
              <a:buNone/>
              <a:defRPr sz="8000">
                <a:solidFill>
                  <a:schemeClr val="lt1"/>
                </a:solidFill>
              </a:defRPr>
            </a:lvl1pPr>
            <a:lvl2pPr lvl="1" algn="ctr">
              <a:lnSpc>
                <a:spcPct val="100000"/>
              </a:lnSpc>
              <a:spcBef>
                <a:spcPts val="0"/>
              </a:spcBef>
              <a:spcAft>
                <a:spcPts val="0"/>
              </a:spcAft>
              <a:buClr>
                <a:schemeClr val="lt1"/>
              </a:buClr>
              <a:buSzPts val="8000"/>
              <a:buNone/>
              <a:defRPr sz="8000">
                <a:solidFill>
                  <a:schemeClr val="lt1"/>
                </a:solidFill>
              </a:defRPr>
            </a:lvl2pPr>
            <a:lvl3pPr lvl="2" algn="ctr">
              <a:lnSpc>
                <a:spcPct val="100000"/>
              </a:lnSpc>
              <a:spcBef>
                <a:spcPts val="0"/>
              </a:spcBef>
              <a:spcAft>
                <a:spcPts val="0"/>
              </a:spcAft>
              <a:buClr>
                <a:schemeClr val="lt1"/>
              </a:buClr>
              <a:buSzPts val="8000"/>
              <a:buNone/>
              <a:defRPr sz="8000">
                <a:solidFill>
                  <a:schemeClr val="lt1"/>
                </a:solidFill>
              </a:defRPr>
            </a:lvl3pPr>
            <a:lvl4pPr lvl="3" algn="ctr">
              <a:lnSpc>
                <a:spcPct val="100000"/>
              </a:lnSpc>
              <a:spcBef>
                <a:spcPts val="0"/>
              </a:spcBef>
              <a:spcAft>
                <a:spcPts val="0"/>
              </a:spcAft>
              <a:buClr>
                <a:schemeClr val="lt1"/>
              </a:buClr>
              <a:buSzPts val="8000"/>
              <a:buNone/>
              <a:defRPr sz="8000">
                <a:solidFill>
                  <a:schemeClr val="lt1"/>
                </a:solidFill>
              </a:defRPr>
            </a:lvl4pPr>
            <a:lvl5pPr lvl="4" algn="ctr">
              <a:lnSpc>
                <a:spcPct val="100000"/>
              </a:lnSpc>
              <a:spcBef>
                <a:spcPts val="0"/>
              </a:spcBef>
              <a:spcAft>
                <a:spcPts val="0"/>
              </a:spcAft>
              <a:buClr>
                <a:schemeClr val="lt1"/>
              </a:buClr>
              <a:buSzPts val="8000"/>
              <a:buNone/>
              <a:defRPr sz="8000">
                <a:solidFill>
                  <a:schemeClr val="lt1"/>
                </a:solidFill>
              </a:defRPr>
            </a:lvl5pPr>
            <a:lvl6pPr lvl="5" algn="ctr">
              <a:lnSpc>
                <a:spcPct val="100000"/>
              </a:lnSpc>
              <a:spcBef>
                <a:spcPts val="0"/>
              </a:spcBef>
              <a:spcAft>
                <a:spcPts val="0"/>
              </a:spcAft>
              <a:buClr>
                <a:schemeClr val="lt1"/>
              </a:buClr>
              <a:buSzPts val="8000"/>
              <a:buNone/>
              <a:defRPr sz="8000">
                <a:solidFill>
                  <a:schemeClr val="lt1"/>
                </a:solidFill>
              </a:defRPr>
            </a:lvl6pPr>
            <a:lvl7pPr lvl="6" algn="ctr">
              <a:lnSpc>
                <a:spcPct val="100000"/>
              </a:lnSpc>
              <a:spcBef>
                <a:spcPts val="0"/>
              </a:spcBef>
              <a:spcAft>
                <a:spcPts val="0"/>
              </a:spcAft>
              <a:buClr>
                <a:schemeClr val="lt1"/>
              </a:buClr>
              <a:buSzPts val="8000"/>
              <a:buNone/>
              <a:defRPr sz="8000">
                <a:solidFill>
                  <a:schemeClr val="lt1"/>
                </a:solidFill>
              </a:defRPr>
            </a:lvl7pPr>
            <a:lvl8pPr lvl="7" algn="ctr">
              <a:lnSpc>
                <a:spcPct val="100000"/>
              </a:lnSpc>
              <a:spcBef>
                <a:spcPts val="0"/>
              </a:spcBef>
              <a:spcAft>
                <a:spcPts val="0"/>
              </a:spcAft>
              <a:buClr>
                <a:schemeClr val="lt1"/>
              </a:buClr>
              <a:buSzPts val="8000"/>
              <a:buNone/>
              <a:defRPr sz="8000">
                <a:solidFill>
                  <a:schemeClr val="lt1"/>
                </a:solidFill>
              </a:defRPr>
            </a:lvl8pPr>
            <a:lvl9pPr lvl="8" algn="ctr">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239" name="Google Shape;239;p29"/>
          <p:cNvSpPr txBox="1"/>
          <p:nvPr>
            <p:ph idx="1" type="body"/>
          </p:nvPr>
        </p:nvSpPr>
        <p:spPr>
          <a:xfrm>
            <a:off x="1388625" y="2712300"/>
            <a:ext cx="6366900" cy="1111200"/>
          </a:xfrm>
          <a:prstGeom prst="rect">
            <a:avLst/>
          </a:prstGeom>
          <a:noFill/>
          <a:ln>
            <a:noFill/>
          </a:ln>
        </p:spPr>
        <p:txBody>
          <a:bodyPr anchorCtr="0" anchor="t" bIns="91425" lIns="91425" spcFirstLastPara="1" rIns="91425" wrap="square" tIns="91425">
            <a:normAutofit/>
          </a:bodyPr>
          <a:lstStyle>
            <a:lvl1pPr indent="-311150" lvl="0" marL="457200" algn="ctr">
              <a:lnSpc>
                <a:spcPct val="115000"/>
              </a:lnSpc>
              <a:spcBef>
                <a:spcPts val="0"/>
              </a:spcBef>
              <a:spcAft>
                <a:spcPts val="0"/>
              </a:spcAft>
              <a:buClr>
                <a:schemeClr val="lt1"/>
              </a:buClr>
              <a:buSzPts val="1300"/>
              <a:buChar char="●"/>
              <a:defRPr>
                <a:solidFill>
                  <a:schemeClr val="lt1"/>
                </a:solidFill>
              </a:defRPr>
            </a:lvl1pPr>
            <a:lvl2pPr indent="-298450" lvl="1" marL="914400" algn="ctr">
              <a:lnSpc>
                <a:spcPct val="115000"/>
              </a:lnSpc>
              <a:spcBef>
                <a:spcPts val="0"/>
              </a:spcBef>
              <a:spcAft>
                <a:spcPts val="0"/>
              </a:spcAft>
              <a:buClr>
                <a:schemeClr val="lt1"/>
              </a:buClr>
              <a:buSzPts val="1100"/>
              <a:buChar char="○"/>
              <a:defRPr>
                <a:solidFill>
                  <a:schemeClr val="lt1"/>
                </a:solidFill>
              </a:defRPr>
            </a:lvl2pPr>
            <a:lvl3pPr indent="-298450" lvl="2" marL="1371600" algn="ctr">
              <a:lnSpc>
                <a:spcPct val="115000"/>
              </a:lnSpc>
              <a:spcBef>
                <a:spcPts val="0"/>
              </a:spcBef>
              <a:spcAft>
                <a:spcPts val="0"/>
              </a:spcAft>
              <a:buClr>
                <a:schemeClr val="lt1"/>
              </a:buClr>
              <a:buSzPts val="1100"/>
              <a:buChar char="■"/>
              <a:defRPr>
                <a:solidFill>
                  <a:schemeClr val="lt1"/>
                </a:solidFill>
              </a:defRPr>
            </a:lvl3pPr>
            <a:lvl4pPr indent="-298450" lvl="3" marL="1828800" algn="ctr">
              <a:lnSpc>
                <a:spcPct val="115000"/>
              </a:lnSpc>
              <a:spcBef>
                <a:spcPts val="0"/>
              </a:spcBef>
              <a:spcAft>
                <a:spcPts val="0"/>
              </a:spcAft>
              <a:buClr>
                <a:schemeClr val="lt1"/>
              </a:buClr>
              <a:buSzPts val="1100"/>
              <a:buChar char="●"/>
              <a:defRPr>
                <a:solidFill>
                  <a:schemeClr val="lt1"/>
                </a:solidFill>
              </a:defRPr>
            </a:lvl4pPr>
            <a:lvl5pPr indent="-298450" lvl="4" marL="2286000" algn="ctr">
              <a:lnSpc>
                <a:spcPct val="115000"/>
              </a:lnSpc>
              <a:spcBef>
                <a:spcPts val="0"/>
              </a:spcBef>
              <a:spcAft>
                <a:spcPts val="0"/>
              </a:spcAft>
              <a:buClr>
                <a:schemeClr val="lt1"/>
              </a:buClr>
              <a:buSzPts val="1100"/>
              <a:buChar char="○"/>
              <a:defRPr>
                <a:solidFill>
                  <a:schemeClr val="lt1"/>
                </a:solidFill>
              </a:defRPr>
            </a:lvl5pPr>
            <a:lvl6pPr indent="-298450" lvl="5" marL="2743200" algn="ctr">
              <a:lnSpc>
                <a:spcPct val="115000"/>
              </a:lnSpc>
              <a:spcBef>
                <a:spcPts val="0"/>
              </a:spcBef>
              <a:spcAft>
                <a:spcPts val="0"/>
              </a:spcAft>
              <a:buClr>
                <a:schemeClr val="lt1"/>
              </a:buClr>
              <a:buSzPts val="1100"/>
              <a:buChar char="■"/>
              <a:defRPr>
                <a:solidFill>
                  <a:schemeClr val="lt1"/>
                </a:solidFill>
              </a:defRPr>
            </a:lvl6pPr>
            <a:lvl7pPr indent="-298450" lvl="6" marL="3200400" algn="ctr">
              <a:lnSpc>
                <a:spcPct val="115000"/>
              </a:lnSpc>
              <a:spcBef>
                <a:spcPts val="0"/>
              </a:spcBef>
              <a:spcAft>
                <a:spcPts val="0"/>
              </a:spcAft>
              <a:buClr>
                <a:schemeClr val="lt1"/>
              </a:buClr>
              <a:buSzPts val="1100"/>
              <a:buChar char="●"/>
              <a:defRPr>
                <a:solidFill>
                  <a:schemeClr val="lt1"/>
                </a:solidFill>
              </a:defRPr>
            </a:lvl7pPr>
            <a:lvl8pPr indent="-298450" lvl="7" marL="3657600" algn="ctr">
              <a:lnSpc>
                <a:spcPct val="115000"/>
              </a:lnSpc>
              <a:spcBef>
                <a:spcPts val="0"/>
              </a:spcBef>
              <a:spcAft>
                <a:spcPts val="0"/>
              </a:spcAft>
              <a:buClr>
                <a:schemeClr val="lt1"/>
              </a:buClr>
              <a:buSzPts val="1100"/>
              <a:buChar char="○"/>
              <a:defRPr>
                <a:solidFill>
                  <a:schemeClr val="lt1"/>
                </a:solidFill>
              </a:defRPr>
            </a:lvl8pPr>
            <a:lvl9pPr indent="-298450" lvl="8" marL="4114800" algn="ctr">
              <a:lnSpc>
                <a:spcPct val="115000"/>
              </a:lnSpc>
              <a:spcBef>
                <a:spcPts val="0"/>
              </a:spcBef>
              <a:spcAft>
                <a:spcPts val="0"/>
              </a:spcAft>
              <a:buClr>
                <a:schemeClr val="lt1"/>
              </a:buClr>
              <a:buSzPts val="1100"/>
              <a:buChar char="■"/>
              <a:defRPr>
                <a:solidFill>
                  <a:schemeClr val="lt1"/>
                </a:solidFill>
              </a:defRPr>
            </a:lvl9pPr>
          </a:lstStyle>
          <a:p/>
        </p:txBody>
      </p:sp>
      <p:sp>
        <p:nvSpPr>
          <p:cNvPr id="240" name="Google Shape;240;p29"/>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1" name="Shape 241"/>
        <p:cNvGrpSpPr/>
        <p:nvPr/>
      </p:nvGrpSpPr>
      <p:grpSpPr>
        <a:xfrm>
          <a:off x="0" y="0"/>
          <a:ext cx="0" cy="0"/>
          <a:chOff x="0" y="0"/>
          <a:chExt cx="0" cy="0"/>
        </a:xfrm>
      </p:grpSpPr>
      <p:sp>
        <p:nvSpPr>
          <p:cNvPr id="242" name="Google Shape;242;p30"/>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249" name="Shape 249"/>
        <p:cNvGrpSpPr/>
        <p:nvPr/>
      </p:nvGrpSpPr>
      <p:grpSpPr>
        <a:xfrm>
          <a:off x="0" y="0"/>
          <a:ext cx="0" cy="0"/>
          <a:chOff x="0" y="0"/>
          <a:chExt cx="0" cy="0"/>
        </a:xfrm>
      </p:grpSpPr>
      <p:sp>
        <p:nvSpPr>
          <p:cNvPr id="250" name="Google Shape;250;p21"/>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 name="Google Shape;251;p21"/>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2" name="Google Shape;252;p2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p2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2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type="title">
  <p:cSld name="TITLE">
    <p:spTree>
      <p:nvGrpSpPr>
        <p:cNvPr id="255" name="Shape 255"/>
        <p:cNvGrpSpPr/>
        <p:nvPr/>
      </p:nvGrpSpPr>
      <p:grpSpPr>
        <a:xfrm>
          <a:off x="0" y="0"/>
          <a:ext cx="0" cy="0"/>
          <a:chOff x="0" y="0"/>
          <a:chExt cx="0" cy="0"/>
        </a:xfrm>
      </p:grpSpPr>
      <p:sp>
        <p:nvSpPr>
          <p:cNvPr id="256" name="Google Shape;256;p31"/>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7" name="Google Shape;257;p31"/>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258" name="Google Shape;258;p3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3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p3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261" name="Shape 261"/>
        <p:cNvGrpSpPr/>
        <p:nvPr/>
      </p:nvGrpSpPr>
      <p:grpSpPr>
        <a:xfrm>
          <a:off x="0" y="0"/>
          <a:ext cx="0" cy="0"/>
          <a:chOff x="0" y="0"/>
          <a:chExt cx="0" cy="0"/>
        </a:xfrm>
      </p:grpSpPr>
      <p:sp>
        <p:nvSpPr>
          <p:cNvPr id="262" name="Google Shape;262;p32"/>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 name="Google Shape;263;p32"/>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757575"/>
              </a:buClr>
              <a:buSzPts val="1800"/>
              <a:buNone/>
              <a:defRPr sz="1800">
                <a:solidFill>
                  <a:srgbClr val="757575"/>
                </a:solidFill>
              </a:defRPr>
            </a:lvl1pPr>
            <a:lvl2pPr indent="-228600" lvl="1" marL="914400" algn="l">
              <a:lnSpc>
                <a:spcPct val="90000"/>
              </a:lnSpc>
              <a:spcBef>
                <a:spcPts val="375"/>
              </a:spcBef>
              <a:spcAft>
                <a:spcPts val="0"/>
              </a:spcAft>
              <a:buClr>
                <a:srgbClr val="757575"/>
              </a:buClr>
              <a:buSzPts val="1500"/>
              <a:buNone/>
              <a:defRPr sz="1500">
                <a:solidFill>
                  <a:srgbClr val="757575"/>
                </a:solidFill>
              </a:defRPr>
            </a:lvl2pPr>
            <a:lvl3pPr indent="-228600" lvl="2" marL="1371600" algn="l">
              <a:lnSpc>
                <a:spcPct val="90000"/>
              </a:lnSpc>
              <a:spcBef>
                <a:spcPts val="375"/>
              </a:spcBef>
              <a:spcAft>
                <a:spcPts val="0"/>
              </a:spcAft>
              <a:buClr>
                <a:srgbClr val="757575"/>
              </a:buClr>
              <a:buSzPts val="1350"/>
              <a:buNone/>
              <a:defRPr sz="1350">
                <a:solidFill>
                  <a:srgbClr val="757575"/>
                </a:solidFill>
              </a:defRPr>
            </a:lvl3pPr>
            <a:lvl4pPr indent="-228600" lvl="3" marL="1828800" algn="l">
              <a:lnSpc>
                <a:spcPct val="90000"/>
              </a:lnSpc>
              <a:spcBef>
                <a:spcPts val="375"/>
              </a:spcBef>
              <a:spcAft>
                <a:spcPts val="0"/>
              </a:spcAft>
              <a:buClr>
                <a:srgbClr val="757575"/>
              </a:buClr>
              <a:buSzPts val="1200"/>
              <a:buNone/>
              <a:defRPr sz="1200">
                <a:solidFill>
                  <a:srgbClr val="757575"/>
                </a:solidFill>
              </a:defRPr>
            </a:lvl4pPr>
            <a:lvl5pPr indent="-228600" lvl="4" marL="2286000" algn="l">
              <a:lnSpc>
                <a:spcPct val="90000"/>
              </a:lnSpc>
              <a:spcBef>
                <a:spcPts val="375"/>
              </a:spcBef>
              <a:spcAft>
                <a:spcPts val="0"/>
              </a:spcAft>
              <a:buClr>
                <a:srgbClr val="757575"/>
              </a:buClr>
              <a:buSzPts val="1200"/>
              <a:buNone/>
              <a:defRPr sz="1200">
                <a:solidFill>
                  <a:srgbClr val="757575"/>
                </a:solidFill>
              </a:defRPr>
            </a:lvl5pPr>
            <a:lvl6pPr indent="-228600" lvl="5" marL="2743200" algn="l">
              <a:lnSpc>
                <a:spcPct val="90000"/>
              </a:lnSpc>
              <a:spcBef>
                <a:spcPts val="375"/>
              </a:spcBef>
              <a:spcAft>
                <a:spcPts val="0"/>
              </a:spcAft>
              <a:buClr>
                <a:srgbClr val="757575"/>
              </a:buClr>
              <a:buSzPts val="1200"/>
              <a:buNone/>
              <a:defRPr sz="1200">
                <a:solidFill>
                  <a:srgbClr val="757575"/>
                </a:solidFill>
              </a:defRPr>
            </a:lvl6pPr>
            <a:lvl7pPr indent="-228600" lvl="6" marL="3200400" algn="l">
              <a:lnSpc>
                <a:spcPct val="90000"/>
              </a:lnSpc>
              <a:spcBef>
                <a:spcPts val="375"/>
              </a:spcBef>
              <a:spcAft>
                <a:spcPts val="0"/>
              </a:spcAft>
              <a:buClr>
                <a:srgbClr val="757575"/>
              </a:buClr>
              <a:buSzPts val="1200"/>
              <a:buNone/>
              <a:defRPr sz="1200">
                <a:solidFill>
                  <a:srgbClr val="757575"/>
                </a:solidFill>
              </a:defRPr>
            </a:lvl7pPr>
            <a:lvl8pPr indent="-228600" lvl="7" marL="3657600" algn="l">
              <a:lnSpc>
                <a:spcPct val="90000"/>
              </a:lnSpc>
              <a:spcBef>
                <a:spcPts val="375"/>
              </a:spcBef>
              <a:spcAft>
                <a:spcPts val="0"/>
              </a:spcAft>
              <a:buClr>
                <a:srgbClr val="757575"/>
              </a:buClr>
              <a:buSzPts val="1200"/>
              <a:buNone/>
              <a:defRPr sz="1200">
                <a:solidFill>
                  <a:srgbClr val="757575"/>
                </a:solidFill>
              </a:defRPr>
            </a:lvl8pPr>
            <a:lvl9pPr indent="-228600" lvl="8" marL="4114800" algn="l">
              <a:lnSpc>
                <a:spcPct val="90000"/>
              </a:lnSpc>
              <a:spcBef>
                <a:spcPts val="375"/>
              </a:spcBef>
              <a:spcAft>
                <a:spcPts val="0"/>
              </a:spcAft>
              <a:buClr>
                <a:srgbClr val="757575"/>
              </a:buClr>
              <a:buSzPts val="1200"/>
              <a:buNone/>
              <a:defRPr sz="1200">
                <a:solidFill>
                  <a:srgbClr val="757575"/>
                </a:solidFill>
              </a:defRPr>
            </a:lvl9pPr>
          </a:lstStyle>
          <a:p/>
        </p:txBody>
      </p:sp>
      <p:sp>
        <p:nvSpPr>
          <p:cNvPr id="264" name="Google Shape;264;p3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p3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p3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267" name="Shape 267"/>
        <p:cNvGrpSpPr/>
        <p:nvPr/>
      </p:nvGrpSpPr>
      <p:grpSpPr>
        <a:xfrm>
          <a:off x="0" y="0"/>
          <a:ext cx="0" cy="0"/>
          <a:chOff x="0" y="0"/>
          <a:chExt cx="0" cy="0"/>
        </a:xfrm>
      </p:grpSpPr>
      <p:sp>
        <p:nvSpPr>
          <p:cNvPr id="268" name="Google Shape;268;p33"/>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 name="Google Shape;269;p33"/>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70" name="Google Shape;270;p33"/>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71" name="Google Shape;271;p3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p3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3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274" name="Shape 274"/>
        <p:cNvGrpSpPr/>
        <p:nvPr/>
      </p:nvGrpSpPr>
      <p:grpSpPr>
        <a:xfrm>
          <a:off x="0" y="0"/>
          <a:ext cx="0" cy="0"/>
          <a:chOff x="0" y="0"/>
          <a:chExt cx="0" cy="0"/>
        </a:xfrm>
      </p:grpSpPr>
      <p:sp>
        <p:nvSpPr>
          <p:cNvPr id="275" name="Google Shape;275;p34"/>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 name="Google Shape;276;p34"/>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77" name="Google Shape;277;p34"/>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78" name="Google Shape;278;p34"/>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79" name="Google Shape;279;p34"/>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80" name="Google Shape;280;p3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1" name="Google Shape;281;p3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p3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283" name="Shape 283"/>
        <p:cNvGrpSpPr/>
        <p:nvPr/>
      </p:nvGrpSpPr>
      <p:grpSpPr>
        <a:xfrm>
          <a:off x="0" y="0"/>
          <a:ext cx="0" cy="0"/>
          <a:chOff x="0" y="0"/>
          <a:chExt cx="0" cy="0"/>
        </a:xfrm>
      </p:grpSpPr>
      <p:sp>
        <p:nvSpPr>
          <p:cNvPr id="284" name="Google Shape;284;p35"/>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5" name="Google Shape;285;p3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p3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7" name="Google Shape;287;p3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88" name="Shape 288"/>
        <p:cNvGrpSpPr/>
        <p:nvPr/>
      </p:nvGrpSpPr>
      <p:grpSpPr>
        <a:xfrm>
          <a:off x="0" y="0"/>
          <a:ext cx="0" cy="0"/>
          <a:chOff x="0" y="0"/>
          <a:chExt cx="0" cy="0"/>
        </a:xfrm>
      </p:grpSpPr>
      <p:sp>
        <p:nvSpPr>
          <p:cNvPr id="289" name="Google Shape;289;p3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0" name="Google Shape;290;p3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1" name="Google Shape;291;p3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 name="Shape 15"/>
        <p:cNvGrpSpPr/>
        <p:nvPr/>
      </p:nvGrpSpPr>
      <p:grpSpPr>
        <a:xfrm>
          <a:off x="0" y="0"/>
          <a:ext cx="0" cy="0"/>
          <a:chOff x="0" y="0"/>
          <a:chExt cx="0" cy="0"/>
        </a:xfrm>
      </p:grpSpPr>
      <p:sp>
        <p:nvSpPr>
          <p:cNvPr id="16" name="Google Shape;16;p18"/>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p18"/>
          <p:cNvSpPr txBox="1"/>
          <p:nvPr>
            <p:ph idx="1" type="body"/>
          </p:nvPr>
        </p:nvSpPr>
        <p:spPr>
          <a:xfrm>
            <a:off x="1303800" y="1990050"/>
            <a:ext cx="7030500" cy="2541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8" name="Google Shape;18;p18"/>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pic>
        <p:nvPicPr>
          <p:cNvPr id="19" name="Google Shape;19;p18" title="UIFCW2025_Logo.png"/>
          <p:cNvPicPr preferRelativeResize="0"/>
          <p:nvPr/>
        </p:nvPicPr>
        <p:blipFill rotWithShape="1">
          <a:blip r:embed="rId2">
            <a:alphaModFix/>
          </a:blip>
          <a:srcRect b="0" l="0" r="0" t="0"/>
          <a:stretch/>
        </p:blipFill>
        <p:spPr>
          <a:xfrm>
            <a:off x="7585575" y="3869550"/>
            <a:ext cx="1155000" cy="870202"/>
          </a:xfrm>
          <a:prstGeom prst="rect">
            <a:avLst/>
          </a:prstGeom>
          <a:noFill/>
          <a:ln>
            <a:noFill/>
          </a:ln>
        </p:spPr>
      </p:pic>
      <p:grpSp>
        <p:nvGrpSpPr>
          <p:cNvPr id="20" name="Google Shape;20;p18"/>
          <p:cNvGrpSpPr/>
          <p:nvPr/>
        </p:nvGrpSpPr>
        <p:grpSpPr>
          <a:xfrm>
            <a:off x="1419300" y="598575"/>
            <a:ext cx="1072800" cy="0"/>
            <a:chOff x="1376350" y="528325"/>
            <a:chExt cx="1072800" cy="0"/>
          </a:xfrm>
        </p:grpSpPr>
        <p:cxnSp>
          <p:nvCxnSpPr>
            <p:cNvPr id="21" name="Google Shape;21;p18"/>
            <p:cNvCxnSpPr/>
            <p:nvPr/>
          </p:nvCxnSpPr>
          <p:spPr>
            <a:xfrm>
              <a:off x="1376350" y="528325"/>
              <a:ext cx="357600" cy="0"/>
            </a:xfrm>
            <a:prstGeom prst="straightConnector1">
              <a:avLst/>
            </a:prstGeom>
            <a:noFill/>
            <a:ln cap="flat" cmpd="sng" w="28575">
              <a:solidFill>
                <a:srgbClr val="145FA6"/>
              </a:solidFill>
              <a:prstDash val="solid"/>
              <a:round/>
              <a:headEnd len="sm" w="sm" type="none"/>
              <a:tailEnd len="sm" w="sm" type="none"/>
            </a:ln>
          </p:spPr>
        </p:cxnSp>
        <p:cxnSp>
          <p:nvCxnSpPr>
            <p:cNvPr id="22" name="Google Shape;22;p18"/>
            <p:cNvCxnSpPr/>
            <p:nvPr/>
          </p:nvCxnSpPr>
          <p:spPr>
            <a:xfrm>
              <a:off x="1733950" y="528325"/>
              <a:ext cx="357600" cy="0"/>
            </a:xfrm>
            <a:prstGeom prst="straightConnector1">
              <a:avLst/>
            </a:prstGeom>
            <a:noFill/>
            <a:ln cap="flat" cmpd="sng" w="28575">
              <a:solidFill>
                <a:srgbClr val="F1761A"/>
              </a:solidFill>
              <a:prstDash val="solid"/>
              <a:round/>
              <a:headEnd len="sm" w="sm" type="none"/>
              <a:tailEnd len="sm" w="sm" type="none"/>
            </a:ln>
          </p:spPr>
        </p:cxnSp>
        <p:cxnSp>
          <p:nvCxnSpPr>
            <p:cNvPr id="23" name="Google Shape;23;p18"/>
            <p:cNvCxnSpPr/>
            <p:nvPr/>
          </p:nvCxnSpPr>
          <p:spPr>
            <a:xfrm>
              <a:off x="2091550" y="528325"/>
              <a:ext cx="357600" cy="0"/>
            </a:xfrm>
            <a:prstGeom prst="straightConnector1">
              <a:avLst/>
            </a:prstGeom>
            <a:noFill/>
            <a:ln cap="flat" cmpd="sng" w="28575">
              <a:solidFill>
                <a:srgbClr val="00C9FF"/>
              </a:solidFill>
              <a:prstDash val="solid"/>
              <a:round/>
              <a:headEnd len="sm" w="sm" type="none"/>
              <a:tailEnd len="sm" w="sm" type="none"/>
            </a:ln>
          </p:spPr>
        </p:cxn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輔助字幕的內容" type="objTx">
  <p:cSld name="OBJECT_WITH_CAPTION_TEXT">
    <p:spTree>
      <p:nvGrpSpPr>
        <p:cNvPr id="292" name="Shape 292"/>
        <p:cNvGrpSpPr/>
        <p:nvPr/>
      </p:nvGrpSpPr>
      <p:grpSpPr>
        <a:xfrm>
          <a:off x="0" y="0"/>
          <a:ext cx="0" cy="0"/>
          <a:chOff x="0" y="0"/>
          <a:chExt cx="0" cy="0"/>
        </a:xfrm>
      </p:grpSpPr>
      <p:sp>
        <p:nvSpPr>
          <p:cNvPr id="293" name="Google Shape;293;p37"/>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4" name="Google Shape;294;p37"/>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295" name="Google Shape;295;p37"/>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296" name="Google Shape;296;p3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7" name="Google Shape;297;p3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3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輔助字幕的圖片" type="picTx">
  <p:cSld name="PICTURE_WITH_CAPTION_TEXT">
    <p:spTree>
      <p:nvGrpSpPr>
        <p:cNvPr id="299" name="Shape 299"/>
        <p:cNvGrpSpPr/>
        <p:nvPr/>
      </p:nvGrpSpPr>
      <p:grpSpPr>
        <a:xfrm>
          <a:off x="0" y="0"/>
          <a:ext cx="0" cy="0"/>
          <a:chOff x="0" y="0"/>
          <a:chExt cx="0" cy="0"/>
        </a:xfrm>
      </p:grpSpPr>
      <p:sp>
        <p:nvSpPr>
          <p:cNvPr id="300" name="Google Shape;300;p38"/>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 name="Google Shape;301;p38"/>
          <p:cNvSpPr/>
          <p:nvPr>
            <p:ph idx="2" type="pic"/>
          </p:nvPr>
        </p:nvSpPr>
        <p:spPr>
          <a:xfrm>
            <a:off x="3887391" y="740569"/>
            <a:ext cx="4629150" cy="3655219"/>
          </a:xfrm>
          <a:prstGeom prst="rect">
            <a:avLst/>
          </a:prstGeom>
          <a:noFill/>
          <a:ln>
            <a:noFill/>
          </a:ln>
        </p:spPr>
      </p:sp>
      <p:sp>
        <p:nvSpPr>
          <p:cNvPr id="302" name="Google Shape;302;p38"/>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303" name="Google Shape;303;p3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3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5" name="Google Shape;305;p3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306" name="Shape 306"/>
        <p:cNvGrpSpPr/>
        <p:nvPr/>
      </p:nvGrpSpPr>
      <p:grpSpPr>
        <a:xfrm>
          <a:off x="0" y="0"/>
          <a:ext cx="0" cy="0"/>
          <a:chOff x="0" y="0"/>
          <a:chExt cx="0" cy="0"/>
        </a:xfrm>
      </p:grpSpPr>
      <p:sp>
        <p:nvSpPr>
          <p:cNvPr id="307" name="Google Shape;307;p39"/>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8" name="Google Shape;308;p39"/>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09" name="Google Shape;309;p3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0" name="Google Shape;310;p3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1" name="Google Shape;311;p3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312" name="Shape 312"/>
        <p:cNvGrpSpPr/>
        <p:nvPr/>
      </p:nvGrpSpPr>
      <p:grpSpPr>
        <a:xfrm>
          <a:off x="0" y="0"/>
          <a:ext cx="0" cy="0"/>
          <a:chOff x="0" y="0"/>
          <a:chExt cx="0" cy="0"/>
        </a:xfrm>
      </p:grpSpPr>
      <p:sp>
        <p:nvSpPr>
          <p:cNvPr id="313" name="Google Shape;313;p40"/>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4" name="Google Shape;314;p40"/>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15" name="Google Shape;315;p4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6" name="Google Shape;316;p4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4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24" name="Shape 24"/>
        <p:cNvGrpSpPr/>
        <p:nvPr/>
      </p:nvGrpSpPr>
      <p:grpSpPr>
        <a:xfrm>
          <a:off x="0" y="0"/>
          <a:ext cx="0" cy="0"/>
          <a:chOff x="0" y="0"/>
          <a:chExt cx="0" cy="0"/>
        </a:xfrm>
      </p:grpSpPr>
      <p:sp>
        <p:nvSpPr>
          <p:cNvPr id="25" name="Google Shape;25;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 name="Google Shape;26;p1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27" name="Google Shape;27;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8" name="Google Shape;28;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9" name="Google Shape;29;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22"/>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 name="Google Shape;32;p22"/>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pic>
        <p:nvPicPr>
          <p:cNvPr id="33" name="Google Shape;33;p22" title="UIFCW2025_Logo.png"/>
          <p:cNvPicPr preferRelativeResize="0"/>
          <p:nvPr/>
        </p:nvPicPr>
        <p:blipFill rotWithShape="1">
          <a:blip r:embed="rId2">
            <a:alphaModFix/>
          </a:blip>
          <a:srcRect b="0" l="0" r="0" t="0"/>
          <a:stretch/>
        </p:blipFill>
        <p:spPr>
          <a:xfrm>
            <a:off x="7549225" y="3879750"/>
            <a:ext cx="1152143" cy="875629"/>
          </a:xfrm>
          <a:prstGeom prst="rect">
            <a:avLst/>
          </a:prstGeom>
          <a:noFill/>
          <a:ln>
            <a:noFill/>
          </a:ln>
        </p:spPr>
      </p:pic>
      <p:grpSp>
        <p:nvGrpSpPr>
          <p:cNvPr id="34" name="Google Shape;34;p22"/>
          <p:cNvGrpSpPr/>
          <p:nvPr/>
        </p:nvGrpSpPr>
        <p:grpSpPr>
          <a:xfrm>
            <a:off x="1376350" y="528325"/>
            <a:ext cx="1072800" cy="0"/>
            <a:chOff x="1376350" y="528325"/>
            <a:chExt cx="1072800" cy="0"/>
          </a:xfrm>
        </p:grpSpPr>
        <p:cxnSp>
          <p:nvCxnSpPr>
            <p:cNvPr id="35" name="Google Shape;35;p22"/>
            <p:cNvCxnSpPr/>
            <p:nvPr/>
          </p:nvCxnSpPr>
          <p:spPr>
            <a:xfrm>
              <a:off x="1376350" y="528325"/>
              <a:ext cx="357600" cy="0"/>
            </a:xfrm>
            <a:prstGeom prst="straightConnector1">
              <a:avLst/>
            </a:prstGeom>
            <a:noFill/>
            <a:ln cap="flat" cmpd="sng" w="28575">
              <a:solidFill>
                <a:srgbClr val="145FA6"/>
              </a:solidFill>
              <a:prstDash val="solid"/>
              <a:round/>
              <a:headEnd len="sm" w="sm" type="none"/>
              <a:tailEnd len="sm" w="sm" type="none"/>
            </a:ln>
          </p:spPr>
        </p:cxnSp>
        <p:cxnSp>
          <p:nvCxnSpPr>
            <p:cNvPr id="36" name="Google Shape;36;p22"/>
            <p:cNvCxnSpPr/>
            <p:nvPr/>
          </p:nvCxnSpPr>
          <p:spPr>
            <a:xfrm>
              <a:off x="1733950" y="528325"/>
              <a:ext cx="357600" cy="0"/>
            </a:xfrm>
            <a:prstGeom prst="straightConnector1">
              <a:avLst/>
            </a:prstGeom>
            <a:noFill/>
            <a:ln cap="flat" cmpd="sng" w="28575">
              <a:solidFill>
                <a:srgbClr val="F1761A"/>
              </a:solidFill>
              <a:prstDash val="solid"/>
              <a:round/>
              <a:headEnd len="sm" w="sm" type="none"/>
              <a:tailEnd len="sm" w="sm" type="none"/>
            </a:ln>
          </p:spPr>
        </p:cxnSp>
        <p:cxnSp>
          <p:nvCxnSpPr>
            <p:cNvPr id="37" name="Google Shape;37;p22"/>
            <p:cNvCxnSpPr/>
            <p:nvPr/>
          </p:nvCxnSpPr>
          <p:spPr>
            <a:xfrm>
              <a:off x="2091550" y="528325"/>
              <a:ext cx="357600" cy="0"/>
            </a:xfrm>
            <a:prstGeom prst="straightConnector1">
              <a:avLst/>
            </a:prstGeom>
            <a:noFill/>
            <a:ln cap="flat" cmpd="sng" w="28575">
              <a:solidFill>
                <a:srgbClr val="00C9FF"/>
              </a:solidFill>
              <a:prstDash val="solid"/>
              <a:round/>
              <a:headEnd len="sm" w="sm" type="none"/>
              <a:tailEnd len="sm" w="sm" type="none"/>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8" name="Shape 38"/>
        <p:cNvGrpSpPr/>
        <p:nvPr/>
      </p:nvGrpSpPr>
      <p:grpSpPr>
        <a:xfrm>
          <a:off x="0" y="0"/>
          <a:ext cx="0" cy="0"/>
          <a:chOff x="0" y="0"/>
          <a:chExt cx="0" cy="0"/>
        </a:xfrm>
      </p:grpSpPr>
      <p:grpSp>
        <p:nvGrpSpPr>
          <p:cNvPr id="39" name="Google Shape;39;p23"/>
          <p:cNvGrpSpPr/>
          <p:nvPr/>
        </p:nvGrpSpPr>
        <p:grpSpPr>
          <a:xfrm>
            <a:off x="146769" y="3406"/>
            <a:ext cx="1233214" cy="1384535"/>
            <a:chOff x="146769" y="3406"/>
            <a:chExt cx="1233214" cy="1384535"/>
          </a:xfrm>
        </p:grpSpPr>
        <p:grpSp>
          <p:nvGrpSpPr>
            <p:cNvPr id="40" name="Google Shape;40;p23"/>
            <p:cNvGrpSpPr/>
            <p:nvPr/>
          </p:nvGrpSpPr>
          <p:grpSpPr>
            <a:xfrm>
              <a:off x="1063183" y="3406"/>
              <a:ext cx="316800" cy="688513"/>
              <a:chOff x="1063183" y="3406"/>
              <a:chExt cx="316800" cy="688513"/>
            </a:xfrm>
          </p:grpSpPr>
          <p:sp>
            <p:nvSpPr>
              <p:cNvPr id="41" name="Google Shape;41;p23"/>
              <p:cNvSpPr/>
              <p:nvPr/>
            </p:nvSpPr>
            <p:spPr>
              <a:xfrm rot="10800000">
                <a:off x="1063183"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23"/>
              <p:cNvSpPr/>
              <p:nvPr/>
            </p:nvSpPr>
            <p:spPr>
              <a:xfrm rot="10800000">
                <a:off x="1063183"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 name="Google Shape;43;p23"/>
            <p:cNvGrpSpPr/>
            <p:nvPr/>
          </p:nvGrpSpPr>
          <p:grpSpPr>
            <a:xfrm>
              <a:off x="604976" y="3406"/>
              <a:ext cx="316800" cy="1036524"/>
              <a:chOff x="604976" y="3406"/>
              <a:chExt cx="316800" cy="1036524"/>
            </a:xfrm>
          </p:grpSpPr>
          <p:sp>
            <p:nvSpPr>
              <p:cNvPr id="44" name="Google Shape;44;p23"/>
              <p:cNvSpPr/>
              <p:nvPr/>
            </p:nvSpPr>
            <p:spPr>
              <a:xfrm rot="10800000">
                <a:off x="604976"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23"/>
              <p:cNvSpPr/>
              <p:nvPr/>
            </p:nvSpPr>
            <p:spPr>
              <a:xfrm rot="10800000">
                <a:off x="604976" y="343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23"/>
              <p:cNvSpPr/>
              <p:nvPr/>
            </p:nvSpPr>
            <p:spPr>
              <a:xfrm rot="10800000">
                <a:off x="604976"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 name="Google Shape;47;p23"/>
            <p:cNvGrpSpPr/>
            <p:nvPr/>
          </p:nvGrpSpPr>
          <p:grpSpPr>
            <a:xfrm>
              <a:off x="146769" y="3406"/>
              <a:ext cx="316800" cy="1384535"/>
              <a:chOff x="146769" y="3406"/>
              <a:chExt cx="316800" cy="1384535"/>
            </a:xfrm>
          </p:grpSpPr>
          <p:sp>
            <p:nvSpPr>
              <p:cNvPr id="48" name="Google Shape;48;p23"/>
              <p:cNvSpPr/>
              <p:nvPr/>
            </p:nvSpPr>
            <p:spPr>
              <a:xfrm rot="10800000">
                <a:off x="146769"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23"/>
              <p:cNvSpPr/>
              <p:nvPr/>
            </p:nvSpPr>
            <p:spPr>
              <a:xfrm rot="10800000">
                <a:off x="146769" y="3441"/>
                <a:ext cx="316800" cy="1384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23"/>
              <p:cNvSpPr/>
              <p:nvPr/>
            </p:nvSpPr>
            <p:spPr>
              <a:xfrm rot="10800000">
                <a:off x="146769" y="343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23"/>
              <p:cNvSpPr/>
              <p:nvPr/>
            </p:nvSpPr>
            <p:spPr>
              <a:xfrm rot="10800000">
                <a:off x="146769"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2" name="Google Shape;52;p23"/>
          <p:cNvGrpSpPr/>
          <p:nvPr/>
        </p:nvGrpSpPr>
        <p:grpSpPr>
          <a:xfrm>
            <a:off x="6775084" y="2904008"/>
            <a:ext cx="2186147" cy="2239500"/>
            <a:chOff x="6775084" y="2904008"/>
            <a:chExt cx="2186147" cy="2239500"/>
          </a:xfrm>
        </p:grpSpPr>
        <p:grpSp>
          <p:nvGrpSpPr>
            <p:cNvPr id="53" name="Google Shape;53;p23"/>
            <p:cNvGrpSpPr/>
            <p:nvPr/>
          </p:nvGrpSpPr>
          <p:grpSpPr>
            <a:xfrm>
              <a:off x="6775084" y="4253708"/>
              <a:ext cx="409500" cy="889800"/>
              <a:chOff x="6775084" y="4253708"/>
              <a:chExt cx="409500" cy="889800"/>
            </a:xfrm>
          </p:grpSpPr>
          <p:sp>
            <p:nvSpPr>
              <p:cNvPr id="54" name="Google Shape;54;p23"/>
              <p:cNvSpPr/>
              <p:nvPr/>
            </p:nvSpPr>
            <p:spPr>
              <a:xfrm>
                <a:off x="6775084"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23"/>
              <p:cNvSpPr/>
              <p:nvPr/>
            </p:nvSpPr>
            <p:spPr>
              <a:xfrm>
                <a:off x="6775084"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 name="Google Shape;56;p23"/>
            <p:cNvGrpSpPr/>
            <p:nvPr/>
          </p:nvGrpSpPr>
          <p:grpSpPr>
            <a:xfrm>
              <a:off x="7367299" y="3804008"/>
              <a:ext cx="409500" cy="1339500"/>
              <a:chOff x="7367299" y="3804008"/>
              <a:chExt cx="409500" cy="1339500"/>
            </a:xfrm>
          </p:grpSpPr>
          <p:sp>
            <p:nvSpPr>
              <p:cNvPr id="57" name="Google Shape;57;p23"/>
              <p:cNvSpPr/>
              <p:nvPr/>
            </p:nvSpPr>
            <p:spPr>
              <a:xfrm>
                <a:off x="7367299"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23"/>
              <p:cNvSpPr/>
              <p:nvPr/>
            </p:nvSpPr>
            <p:spPr>
              <a:xfrm>
                <a:off x="7367299"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23"/>
              <p:cNvSpPr/>
              <p:nvPr/>
            </p:nvSpPr>
            <p:spPr>
              <a:xfrm>
                <a:off x="7367299"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 name="Google Shape;60;p23"/>
            <p:cNvGrpSpPr/>
            <p:nvPr/>
          </p:nvGrpSpPr>
          <p:grpSpPr>
            <a:xfrm>
              <a:off x="7959516" y="3354008"/>
              <a:ext cx="409500" cy="1789500"/>
              <a:chOff x="7959516" y="3354008"/>
              <a:chExt cx="409500" cy="1789500"/>
            </a:xfrm>
          </p:grpSpPr>
          <p:sp>
            <p:nvSpPr>
              <p:cNvPr id="61" name="Google Shape;61;p23"/>
              <p:cNvSpPr/>
              <p:nvPr/>
            </p:nvSpPr>
            <p:spPr>
              <a:xfrm>
                <a:off x="7959516"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23"/>
              <p:cNvSpPr/>
              <p:nvPr/>
            </p:nvSpPr>
            <p:spPr>
              <a:xfrm>
                <a:off x="7959516" y="3354008"/>
                <a:ext cx="409500" cy="178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23"/>
              <p:cNvSpPr/>
              <p:nvPr/>
            </p:nvSpPr>
            <p:spPr>
              <a:xfrm>
                <a:off x="7959516"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23"/>
              <p:cNvSpPr/>
              <p:nvPr/>
            </p:nvSpPr>
            <p:spPr>
              <a:xfrm>
                <a:off x="7959516"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 name="Google Shape;65;p23"/>
            <p:cNvGrpSpPr/>
            <p:nvPr/>
          </p:nvGrpSpPr>
          <p:grpSpPr>
            <a:xfrm>
              <a:off x="8551731" y="2904008"/>
              <a:ext cx="409500" cy="2239500"/>
              <a:chOff x="8551731" y="2904008"/>
              <a:chExt cx="409500" cy="2239500"/>
            </a:xfrm>
          </p:grpSpPr>
          <p:sp>
            <p:nvSpPr>
              <p:cNvPr id="66" name="Google Shape;66;p23"/>
              <p:cNvSpPr/>
              <p:nvPr/>
            </p:nvSpPr>
            <p:spPr>
              <a:xfrm>
                <a:off x="8551731"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23"/>
              <p:cNvSpPr/>
              <p:nvPr/>
            </p:nvSpPr>
            <p:spPr>
              <a:xfrm>
                <a:off x="8551731" y="3354008"/>
                <a:ext cx="409500" cy="178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23"/>
              <p:cNvSpPr/>
              <p:nvPr/>
            </p:nvSpPr>
            <p:spPr>
              <a:xfrm>
                <a:off x="8551731"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23"/>
              <p:cNvSpPr/>
              <p:nvPr/>
            </p:nvSpPr>
            <p:spPr>
              <a:xfrm>
                <a:off x="8551731" y="2904008"/>
                <a:ext cx="409500" cy="22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23"/>
              <p:cNvSpPr/>
              <p:nvPr/>
            </p:nvSpPr>
            <p:spPr>
              <a:xfrm>
                <a:off x="8551731"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71" name="Google Shape;71;p23"/>
          <p:cNvSpPr txBox="1"/>
          <p:nvPr>
            <p:ph type="title"/>
          </p:nvPr>
        </p:nvSpPr>
        <p:spPr>
          <a:xfrm>
            <a:off x="824000" y="1613825"/>
            <a:ext cx="5857800" cy="18729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72" name="Google Shape;72;p23"/>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24"/>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5" name="Google Shape;75;p24"/>
          <p:cNvSpPr txBox="1"/>
          <p:nvPr>
            <p:ph idx="1" type="body"/>
          </p:nvPr>
        </p:nvSpPr>
        <p:spPr>
          <a:xfrm>
            <a:off x="1303800" y="1990050"/>
            <a:ext cx="3430500" cy="2541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76" name="Google Shape;76;p24"/>
          <p:cNvSpPr txBox="1"/>
          <p:nvPr>
            <p:ph idx="2" type="body"/>
          </p:nvPr>
        </p:nvSpPr>
        <p:spPr>
          <a:xfrm>
            <a:off x="4903650" y="1990050"/>
            <a:ext cx="3430500" cy="2541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77" name="Google Shape;77;p24"/>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pic>
        <p:nvPicPr>
          <p:cNvPr id="78" name="Google Shape;78;p24" title="UIFCW2025_Logo.png"/>
          <p:cNvPicPr preferRelativeResize="0"/>
          <p:nvPr/>
        </p:nvPicPr>
        <p:blipFill rotWithShape="1">
          <a:blip r:embed="rId2">
            <a:alphaModFix/>
          </a:blip>
          <a:srcRect b="0" l="0" r="0" t="0"/>
          <a:stretch/>
        </p:blipFill>
        <p:spPr>
          <a:xfrm>
            <a:off x="7558875" y="3880775"/>
            <a:ext cx="1152143" cy="868678"/>
          </a:xfrm>
          <a:prstGeom prst="rect">
            <a:avLst/>
          </a:prstGeom>
          <a:noFill/>
          <a:ln>
            <a:noFill/>
          </a:ln>
        </p:spPr>
      </p:pic>
      <p:grpSp>
        <p:nvGrpSpPr>
          <p:cNvPr id="79" name="Google Shape;79;p24"/>
          <p:cNvGrpSpPr/>
          <p:nvPr/>
        </p:nvGrpSpPr>
        <p:grpSpPr>
          <a:xfrm>
            <a:off x="1404700" y="598575"/>
            <a:ext cx="1072800" cy="0"/>
            <a:chOff x="1376350" y="528325"/>
            <a:chExt cx="1072800" cy="0"/>
          </a:xfrm>
        </p:grpSpPr>
        <p:cxnSp>
          <p:nvCxnSpPr>
            <p:cNvPr id="80" name="Google Shape;80;p24"/>
            <p:cNvCxnSpPr/>
            <p:nvPr/>
          </p:nvCxnSpPr>
          <p:spPr>
            <a:xfrm>
              <a:off x="1376350" y="528325"/>
              <a:ext cx="357600" cy="0"/>
            </a:xfrm>
            <a:prstGeom prst="straightConnector1">
              <a:avLst/>
            </a:prstGeom>
            <a:noFill/>
            <a:ln cap="flat" cmpd="sng" w="28575">
              <a:solidFill>
                <a:srgbClr val="145FA6"/>
              </a:solidFill>
              <a:prstDash val="solid"/>
              <a:round/>
              <a:headEnd len="sm" w="sm" type="none"/>
              <a:tailEnd len="sm" w="sm" type="none"/>
            </a:ln>
          </p:spPr>
        </p:cxnSp>
        <p:cxnSp>
          <p:nvCxnSpPr>
            <p:cNvPr id="81" name="Google Shape;81;p24"/>
            <p:cNvCxnSpPr/>
            <p:nvPr/>
          </p:nvCxnSpPr>
          <p:spPr>
            <a:xfrm>
              <a:off x="1733950" y="528325"/>
              <a:ext cx="357600" cy="0"/>
            </a:xfrm>
            <a:prstGeom prst="straightConnector1">
              <a:avLst/>
            </a:prstGeom>
            <a:noFill/>
            <a:ln cap="flat" cmpd="sng" w="28575">
              <a:solidFill>
                <a:srgbClr val="F1761A"/>
              </a:solidFill>
              <a:prstDash val="solid"/>
              <a:round/>
              <a:headEnd len="sm" w="sm" type="none"/>
              <a:tailEnd len="sm" w="sm" type="none"/>
            </a:ln>
          </p:spPr>
        </p:cxnSp>
        <p:cxnSp>
          <p:nvCxnSpPr>
            <p:cNvPr id="82" name="Google Shape;82;p24"/>
            <p:cNvCxnSpPr/>
            <p:nvPr/>
          </p:nvCxnSpPr>
          <p:spPr>
            <a:xfrm>
              <a:off x="2091550" y="528325"/>
              <a:ext cx="357600" cy="0"/>
            </a:xfrm>
            <a:prstGeom prst="straightConnector1">
              <a:avLst/>
            </a:prstGeom>
            <a:noFill/>
            <a:ln cap="flat" cmpd="sng" w="28575">
              <a:solidFill>
                <a:srgbClr val="00C9FF"/>
              </a:solidFill>
              <a:prstDash val="solid"/>
              <a:round/>
              <a:headEnd len="sm" w="sm" type="none"/>
              <a:tailEnd len="sm" w="sm" type="none"/>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3" name="Shape 83"/>
        <p:cNvGrpSpPr/>
        <p:nvPr/>
      </p:nvGrpSpPr>
      <p:grpSpPr>
        <a:xfrm>
          <a:off x="0" y="0"/>
          <a:ext cx="0" cy="0"/>
          <a:chOff x="0" y="0"/>
          <a:chExt cx="0" cy="0"/>
        </a:xfrm>
      </p:grpSpPr>
      <p:sp>
        <p:nvSpPr>
          <p:cNvPr id="84" name="Google Shape;84;p25"/>
          <p:cNvSpPr txBox="1"/>
          <p:nvPr>
            <p:ph type="title"/>
          </p:nvPr>
        </p:nvSpPr>
        <p:spPr>
          <a:xfrm>
            <a:off x="1303800" y="598575"/>
            <a:ext cx="3312000" cy="1590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5" name="Google Shape;85;p25"/>
          <p:cNvSpPr txBox="1"/>
          <p:nvPr>
            <p:ph idx="1" type="body"/>
          </p:nvPr>
        </p:nvSpPr>
        <p:spPr>
          <a:xfrm>
            <a:off x="1303800" y="2309675"/>
            <a:ext cx="3312000" cy="22218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86" name="Google Shape;86;p25"/>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pic>
        <p:nvPicPr>
          <p:cNvPr id="87" name="Google Shape;87;p25" title="UIFCW2025_Logo.png"/>
          <p:cNvPicPr preferRelativeResize="0"/>
          <p:nvPr/>
        </p:nvPicPr>
        <p:blipFill rotWithShape="1">
          <a:blip r:embed="rId2">
            <a:alphaModFix/>
          </a:blip>
          <a:srcRect b="0" l="0" r="0" t="0"/>
          <a:stretch/>
        </p:blipFill>
        <p:spPr>
          <a:xfrm>
            <a:off x="7549225" y="3879750"/>
            <a:ext cx="1152143" cy="875629"/>
          </a:xfrm>
          <a:prstGeom prst="rect">
            <a:avLst/>
          </a:prstGeom>
          <a:noFill/>
          <a:ln>
            <a:noFill/>
          </a:ln>
        </p:spPr>
      </p:pic>
      <p:grpSp>
        <p:nvGrpSpPr>
          <p:cNvPr id="88" name="Google Shape;88;p25"/>
          <p:cNvGrpSpPr/>
          <p:nvPr/>
        </p:nvGrpSpPr>
        <p:grpSpPr>
          <a:xfrm>
            <a:off x="1376350" y="528325"/>
            <a:ext cx="1072800" cy="0"/>
            <a:chOff x="1376350" y="528325"/>
            <a:chExt cx="1072800" cy="0"/>
          </a:xfrm>
        </p:grpSpPr>
        <p:cxnSp>
          <p:nvCxnSpPr>
            <p:cNvPr id="89" name="Google Shape;89;p25"/>
            <p:cNvCxnSpPr/>
            <p:nvPr/>
          </p:nvCxnSpPr>
          <p:spPr>
            <a:xfrm>
              <a:off x="1376350" y="528325"/>
              <a:ext cx="357600" cy="0"/>
            </a:xfrm>
            <a:prstGeom prst="straightConnector1">
              <a:avLst/>
            </a:prstGeom>
            <a:noFill/>
            <a:ln cap="flat" cmpd="sng" w="28575">
              <a:solidFill>
                <a:srgbClr val="145FA6"/>
              </a:solidFill>
              <a:prstDash val="solid"/>
              <a:round/>
              <a:headEnd len="sm" w="sm" type="none"/>
              <a:tailEnd len="sm" w="sm" type="none"/>
            </a:ln>
          </p:spPr>
        </p:cxnSp>
        <p:cxnSp>
          <p:nvCxnSpPr>
            <p:cNvPr id="90" name="Google Shape;90;p25"/>
            <p:cNvCxnSpPr/>
            <p:nvPr/>
          </p:nvCxnSpPr>
          <p:spPr>
            <a:xfrm>
              <a:off x="1733950" y="528325"/>
              <a:ext cx="357600" cy="0"/>
            </a:xfrm>
            <a:prstGeom prst="straightConnector1">
              <a:avLst/>
            </a:prstGeom>
            <a:noFill/>
            <a:ln cap="flat" cmpd="sng" w="28575">
              <a:solidFill>
                <a:srgbClr val="F1761A"/>
              </a:solidFill>
              <a:prstDash val="solid"/>
              <a:round/>
              <a:headEnd len="sm" w="sm" type="none"/>
              <a:tailEnd len="sm" w="sm" type="none"/>
            </a:ln>
          </p:spPr>
        </p:cxnSp>
        <p:cxnSp>
          <p:nvCxnSpPr>
            <p:cNvPr id="91" name="Google Shape;91;p25"/>
            <p:cNvCxnSpPr/>
            <p:nvPr/>
          </p:nvCxnSpPr>
          <p:spPr>
            <a:xfrm>
              <a:off x="2091550" y="528325"/>
              <a:ext cx="357600" cy="0"/>
            </a:xfrm>
            <a:prstGeom prst="straightConnector1">
              <a:avLst/>
            </a:prstGeom>
            <a:noFill/>
            <a:ln cap="flat" cmpd="sng" w="28575">
              <a:solidFill>
                <a:srgbClr val="00C9FF"/>
              </a:solidFill>
              <a:prstDash val="solid"/>
              <a:round/>
              <a:headEnd len="sm" w="sm" type="none"/>
              <a:tailEnd len="sm" w="sm" type="none"/>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92" name="Shape 92"/>
        <p:cNvGrpSpPr/>
        <p:nvPr/>
      </p:nvGrpSpPr>
      <p:grpSpPr>
        <a:xfrm>
          <a:off x="0" y="0"/>
          <a:ext cx="0" cy="0"/>
          <a:chOff x="0" y="0"/>
          <a:chExt cx="0" cy="0"/>
        </a:xfrm>
      </p:grpSpPr>
      <p:pic>
        <p:nvPicPr>
          <p:cNvPr id="93" name="Google Shape;93;p26"/>
          <p:cNvPicPr preferRelativeResize="0"/>
          <p:nvPr/>
        </p:nvPicPr>
        <p:blipFill rotWithShape="1">
          <a:blip r:embed="rId2">
            <a:alphaModFix/>
          </a:blip>
          <a:srcRect b="0" l="0" r="0" t="0"/>
          <a:stretch/>
        </p:blipFill>
        <p:spPr>
          <a:xfrm>
            <a:off x="0" y="6"/>
            <a:ext cx="9144001" cy="5659919"/>
          </a:xfrm>
          <a:prstGeom prst="rect">
            <a:avLst/>
          </a:prstGeom>
          <a:noFill/>
          <a:ln>
            <a:noFill/>
          </a:ln>
        </p:spPr>
      </p:pic>
      <p:sp>
        <p:nvSpPr>
          <p:cNvPr id="94" name="Google Shape;94;p26"/>
          <p:cNvSpPr txBox="1"/>
          <p:nvPr>
            <p:ph type="title"/>
          </p:nvPr>
        </p:nvSpPr>
        <p:spPr>
          <a:xfrm>
            <a:off x="824000" y="763600"/>
            <a:ext cx="5857800" cy="3573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95" name="Google Shape;95;p26"/>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pic>
        <p:nvPicPr>
          <p:cNvPr id="96" name="Google Shape;96;p26" title="UIFCW2025_Logo_white.png"/>
          <p:cNvPicPr preferRelativeResize="0"/>
          <p:nvPr/>
        </p:nvPicPr>
        <p:blipFill rotWithShape="1">
          <a:blip r:embed="rId3">
            <a:alphaModFix/>
          </a:blip>
          <a:srcRect b="0" l="0" r="0" t="0"/>
          <a:stretch/>
        </p:blipFill>
        <p:spPr>
          <a:xfrm>
            <a:off x="7425625" y="3745100"/>
            <a:ext cx="1373148" cy="103657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7" name="Shape 97"/>
        <p:cNvGrpSpPr/>
        <p:nvPr/>
      </p:nvGrpSpPr>
      <p:grpSpPr>
        <a:xfrm>
          <a:off x="0" y="0"/>
          <a:ext cx="0" cy="0"/>
          <a:chOff x="0" y="0"/>
          <a:chExt cx="0" cy="0"/>
        </a:xfrm>
      </p:grpSpPr>
      <p:sp>
        <p:nvSpPr>
          <p:cNvPr id="98" name="Google Shape;98;p27"/>
          <p:cNvSpPr txBox="1"/>
          <p:nvPr>
            <p:ph type="title"/>
          </p:nvPr>
        </p:nvSpPr>
        <p:spPr>
          <a:xfrm>
            <a:off x="1303800" y="598575"/>
            <a:ext cx="3430500" cy="1990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9" name="Google Shape;99;p27"/>
          <p:cNvSpPr txBox="1"/>
          <p:nvPr>
            <p:ph idx="1" type="subTitle"/>
          </p:nvPr>
        </p:nvSpPr>
        <p:spPr>
          <a:xfrm>
            <a:off x="1303800" y="2743203"/>
            <a:ext cx="3430500" cy="726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00" name="Google Shape;100;p27"/>
          <p:cNvSpPr txBox="1"/>
          <p:nvPr>
            <p:ph idx="2" type="body"/>
          </p:nvPr>
        </p:nvSpPr>
        <p:spPr>
          <a:xfrm>
            <a:off x="4903700" y="661000"/>
            <a:ext cx="3430500" cy="3870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01" name="Google Shape;101;p27"/>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pic>
        <p:nvPicPr>
          <p:cNvPr id="102" name="Google Shape;102;p27" title="UIFCW2025_Logo.png"/>
          <p:cNvPicPr preferRelativeResize="0"/>
          <p:nvPr/>
        </p:nvPicPr>
        <p:blipFill rotWithShape="1">
          <a:blip r:embed="rId2">
            <a:alphaModFix/>
          </a:blip>
          <a:srcRect b="0" l="0" r="0" t="0"/>
          <a:stretch/>
        </p:blipFill>
        <p:spPr>
          <a:xfrm>
            <a:off x="7549225" y="3879750"/>
            <a:ext cx="1152143" cy="875629"/>
          </a:xfrm>
          <a:prstGeom prst="rect">
            <a:avLst/>
          </a:prstGeom>
          <a:noFill/>
          <a:ln>
            <a:noFill/>
          </a:ln>
        </p:spPr>
      </p:pic>
      <p:grpSp>
        <p:nvGrpSpPr>
          <p:cNvPr id="103" name="Google Shape;103;p27"/>
          <p:cNvGrpSpPr/>
          <p:nvPr/>
        </p:nvGrpSpPr>
        <p:grpSpPr>
          <a:xfrm>
            <a:off x="1376350" y="528325"/>
            <a:ext cx="1072800" cy="0"/>
            <a:chOff x="1376350" y="528325"/>
            <a:chExt cx="1072800" cy="0"/>
          </a:xfrm>
        </p:grpSpPr>
        <p:cxnSp>
          <p:nvCxnSpPr>
            <p:cNvPr id="104" name="Google Shape;104;p27"/>
            <p:cNvCxnSpPr/>
            <p:nvPr/>
          </p:nvCxnSpPr>
          <p:spPr>
            <a:xfrm>
              <a:off x="1376350" y="528325"/>
              <a:ext cx="357600" cy="0"/>
            </a:xfrm>
            <a:prstGeom prst="straightConnector1">
              <a:avLst/>
            </a:prstGeom>
            <a:noFill/>
            <a:ln cap="flat" cmpd="sng" w="28575">
              <a:solidFill>
                <a:srgbClr val="145FA6"/>
              </a:solidFill>
              <a:prstDash val="solid"/>
              <a:round/>
              <a:headEnd len="sm" w="sm" type="none"/>
              <a:tailEnd len="sm" w="sm" type="none"/>
            </a:ln>
          </p:spPr>
        </p:cxnSp>
        <p:cxnSp>
          <p:nvCxnSpPr>
            <p:cNvPr id="105" name="Google Shape;105;p27"/>
            <p:cNvCxnSpPr/>
            <p:nvPr/>
          </p:nvCxnSpPr>
          <p:spPr>
            <a:xfrm>
              <a:off x="1733950" y="528325"/>
              <a:ext cx="357600" cy="0"/>
            </a:xfrm>
            <a:prstGeom prst="straightConnector1">
              <a:avLst/>
            </a:prstGeom>
            <a:noFill/>
            <a:ln cap="flat" cmpd="sng" w="28575">
              <a:solidFill>
                <a:srgbClr val="F1761A"/>
              </a:solidFill>
              <a:prstDash val="solid"/>
              <a:round/>
              <a:headEnd len="sm" w="sm" type="none"/>
              <a:tailEnd len="sm" w="sm" type="none"/>
            </a:ln>
          </p:spPr>
        </p:cxnSp>
        <p:cxnSp>
          <p:nvCxnSpPr>
            <p:cNvPr id="106" name="Google Shape;106;p27"/>
            <p:cNvCxnSpPr/>
            <p:nvPr/>
          </p:nvCxnSpPr>
          <p:spPr>
            <a:xfrm>
              <a:off x="2091550" y="528325"/>
              <a:ext cx="357600" cy="0"/>
            </a:xfrm>
            <a:prstGeom prst="straightConnector1">
              <a:avLst/>
            </a:prstGeom>
            <a:noFill/>
            <a:ln cap="flat" cmpd="sng" w="28575">
              <a:solidFill>
                <a:srgbClr val="00C9FF"/>
              </a:solidFill>
              <a:prstDash val="solid"/>
              <a:round/>
              <a:headEnd len="sm" w="sm" type="none"/>
              <a:tailEnd len="sm" w="sm" type="none"/>
            </a:ln>
          </p:spPr>
        </p:cxn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mentum">
    <p:bg>
      <p:bgPr>
        <a:solidFill>
          <a:schemeClr val="lt1"/>
        </a:solidFill>
      </p:bgPr>
    </p:bg>
    <p:spTree>
      <p:nvGrpSpPr>
        <p:cNvPr id="5" name="Shape 5"/>
        <p:cNvGrpSpPr/>
        <p:nvPr/>
      </p:nvGrpSpPr>
      <p:grpSpPr>
        <a:xfrm>
          <a:off x="0" y="0"/>
          <a:ext cx="0" cy="0"/>
          <a:chOff x="0" y="0"/>
          <a:chExt cx="0" cy="0"/>
        </a:xfrm>
      </p:grpSpPr>
      <p:sp>
        <p:nvSpPr>
          <p:cNvPr id="6" name="Google Shape;6;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1pPr>
            <a:lvl2pPr lvl="1"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2pPr>
            <a:lvl3pPr lvl="2"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3pPr>
            <a:lvl4pPr lvl="3"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4pPr>
            <a:lvl5pPr lvl="4"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5pPr>
            <a:lvl6pPr lvl="5"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6pPr>
            <a:lvl7pPr lvl="6"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7pPr>
            <a:lvl8pPr lvl="7"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8pPr>
            <a:lvl9pPr lvl="8"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9pPr>
          </a:lstStyle>
          <a:p/>
        </p:txBody>
      </p:sp>
      <p:sp>
        <p:nvSpPr>
          <p:cNvPr id="7" name="Google Shape;7;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dk2"/>
              </a:buClr>
              <a:buSzPts val="1300"/>
              <a:buFont typeface="Nunito"/>
              <a:buChar char="●"/>
              <a:defRPr b="0" i="0" sz="1300" u="none" cap="none" strike="noStrike">
                <a:solidFill>
                  <a:schemeClr val="dk2"/>
                </a:solidFill>
                <a:latin typeface="Nunito"/>
                <a:ea typeface="Nunito"/>
                <a:cs typeface="Nunito"/>
                <a:sym typeface="Nunito"/>
              </a:defRPr>
            </a:lvl1pPr>
            <a:lvl2pPr indent="-298450" lvl="1" marL="9144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2pPr>
            <a:lvl3pPr indent="-298450" lvl="2" marL="13716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3pPr>
            <a:lvl4pPr indent="-298450" lvl="3" marL="18288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4pPr>
            <a:lvl5pPr indent="-298450" lvl="4" marL="22860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5pPr>
            <a:lvl6pPr indent="-298450" lvl="5" marL="27432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6pPr>
            <a:lvl7pPr indent="-298450" lvl="6" marL="32004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7pPr>
            <a:lvl8pPr indent="-298450" lvl="7" marL="36576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8pPr>
            <a:lvl9pPr indent="-298450" lvl="8" marL="41148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9pPr>
          </a:lstStyle>
          <a:p/>
        </p:txBody>
      </p:sp>
      <p:sp>
        <p:nvSpPr>
          <p:cNvPr id="8" name="Google Shape;8;p16"/>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sp>
        <p:nvSpPr>
          <p:cNvPr id="244" name="Google Shape;244;p20"/>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5" name="Google Shape;245;p20"/>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246" name="Google Shape;246;p2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7" name="Google Shape;247;p2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8" name="Google Shape;248;p2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27.png"/><Relationship Id="rId7"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24.png"/><Relationship Id="rId5" Type="http://schemas.openxmlformats.org/officeDocument/2006/relationships/image" Target="../media/image15.png"/><Relationship Id="rId6" Type="http://schemas.openxmlformats.org/officeDocument/2006/relationships/image" Target="../media/image19.png"/><Relationship Id="rId7"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30.png"/><Relationship Id="rId6" Type="http://schemas.openxmlformats.org/officeDocument/2006/relationships/image" Target="../media/image28.png"/><Relationship Id="rId7"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35.png"/><Relationship Id="rId7" Type="http://schemas.openxmlformats.org/officeDocument/2006/relationships/image" Target="../media/image34.png"/><Relationship Id="rId8"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37.gif"/></Relationships>
</file>

<file path=ppt/slides/_rels/slide2.xml.rels><?xml version="1.0" encoding="UTF-8" standalone="yes"?><Relationships xmlns="http://schemas.openxmlformats.org/package/2006/relationships"><Relationship Id="rId11" Type="http://schemas.openxmlformats.org/officeDocument/2006/relationships/hyperlink" Target="https://github.com/oceanmodeling/CMEPS/tree/f4d7dd41210108f0acb49d524809f5a04cddb725" TargetMode="External"/><Relationship Id="rId10" Type="http://schemas.openxmlformats.org/officeDocument/2006/relationships/hyperlink" Target="https://github.com/oceanmodeling/adcirc/tree/9376e19a41586317257fcb84c7e95de01eae4933/thirdparty/nuopc" TargetMode="External"/><Relationship Id="rId12" Type="http://schemas.openxmlformats.org/officeDocument/2006/relationships/hyperlink" Target="https://github.com/oceanmodeling/adcirc/tree/9376e19a41586317257fcb84c7e95de01eae4933/thirdparty/nuopc"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github.com/ESCOMP/CMEPS" TargetMode="External"/><Relationship Id="rId4" Type="http://schemas.openxmlformats.org/officeDocument/2006/relationships/hyperlink" Target="https://github.com/oceanmodeling/ufs-coastal/blob/feature/coastal_app/driver/UFS.F90" TargetMode="External"/><Relationship Id="rId9" Type="http://schemas.openxmlformats.org/officeDocument/2006/relationships/hyperlink" Target="https://github.com/ESCOMP/CMEPS" TargetMode="External"/><Relationship Id="rId5" Type="http://schemas.openxmlformats.org/officeDocument/2006/relationships/hyperlink" Target="https://github.com/ESCOMP/CMEPS" TargetMode="External"/><Relationship Id="rId6" Type="http://schemas.openxmlformats.org/officeDocument/2006/relationships/hyperlink" Target="https://github.com/oceanmodeling/adcirc" TargetMode="External"/><Relationship Id="rId7" Type="http://schemas.openxmlformats.org/officeDocument/2006/relationships/hyperlink" Target="https://github.com/ESCOMP/CMEPS" TargetMode="External"/><Relationship Id="rId8" Type="http://schemas.openxmlformats.org/officeDocument/2006/relationships/hyperlink" Target="https://github.com/oceanmodeling/ufs-coastal/blob/feature/coastal_app/driver/UFSDriver.F9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40.gif"/><Relationship Id="rId4" Type="http://schemas.openxmlformats.org/officeDocument/2006/relationships/image" Target="../media/image38.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1"/>
          <p:cNvSpPr txBox="1"/>
          <p:nvPr>
            <p:ph type="ctrTitle"/>
          </p:nvPr>
        </p:nvSpPr>
        <p:spPr>
          <a:xfrm>
            <a:off x="307099" y="632241"/>
            <a:ext cx="8713148" cy="18729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200"/>
              <a:buNone/>
            </a:pPr>
            <a:r>
              <a:rPr lang="en-US"/>
              <a:t>Recent SCHISM coupling development under NOAA's UFS-coastal framework</a:t>
            </a:r>
            <a:endParaRPr sz="6000"/>
          </a:p>
        </p:txBody>
      </p:sp>
      <p:sp>
        <p:nvSpPr>
          <p:cNvPr id="323" name="Google Shape;323;p1"/>
          <p:cNvSpPr txBox="1"/>
          <p:nvPr>
            <p:ph idx="1" type="subTitle"/>
          </p:nvPr>
        </p:nvSpPr>
        <p:spPr>
          <a:xfrm>
            <a:off x="215426" y="2736754"/>
            <a:ext cx="8896494" cy="784800"/>
          </a:xfrm>
          <a:prstGeom prst="rect">
            <a:avLst/>
          </a:prstGeom>
          <a:noFill/>
          <a:ln>
            <a:noFill/>
          </a:ln>
        </p:spPr>
        <p:txBody>
          <a:bodyPr anchorCtr="0" anchor="t" bIns="91425" lIns="91425" spcFirstLastPara="1" rIns="91425" wrap="square" tIns="91425">
            <a:spAutoFit/>
          </a:bodyPr>
          <a:lstStyle/>
          <a:p>
            <a:pPr indent="-311150" lvl="0" marL="457200" rtl="0" algn="l">
              <a:lnSpc>
                <a:spcPct val="100000"/>
              </a:lnSpc>
              <a:spcBef>
                <a:spcPts val="0"/>
              </a:spcBef>
              <a:spcAft>
                <a:spcPts val="0"/>
              </a:spcAft>
              <a:buClr>
                <a:schemeClr val="lt1"/>
              </a:buClr>
              <a:buSzPts val="1600"/>
              <a:buNone/>
            </a:pPr>
            <a:r>
              <a:rPr lang="en-US" sz="1300"/>
              <a:t>HaoCheng Yu</a:t>
            </a:r>
            <a:r>
              <a:rPr baseline="30000" lang="en-US" sz="1300"/>
              <a:t>1</a:t>
            </a:r>
            <a:r>
              <a:rPr lang="en-US" sz="1300"/>
              <a:t>, Joseph Zhang</a:t>
            </a:r>
            <a:r>
              <a:rPr baseline="30000" lang="en-US" sz="1300"/>
              <a:t>1</a:t>
            </a:r>
            <a:r>
              <a:rPr lang="en-US" sz="1300"/>
              <a:t>, Yunfang Sun</a:t>
            </a:r>
            <a:r>
              <a:rPr baseline="30000" lang="en-US" sz="1300"/>
              <a:t>2</a:t>
            </a:r>
            <a:r>
              <a:rPr lang="en-US" sz="1300"/>
              <a:t>, Ali Abdolali</a:t>
            </a:r>
            <a:r>
              <a:rPr baseline="30000" lang="en-US" sz="1300"/>
              <a:t>3</a:t>
            </a:r>
            <a:r>
              <a:rPr lang="en-US" sz="1300"/>
              <a:t>, Ufuk Turuncoglu</a:t>
            </a:r>
            <a:r>
              <a:rPr baseline="30000" lang="en-US" sz="1300"/>
              <a:t>4</a:t>
            </a:r>
            <a:r>
              <a:rPr lang="en-US" sz="1300"/>
              <a:t>, Joseph Smith</a:t>
            </a:r>
            <a:r>
              <a:rPr baseline="30000" lang="en-US" sz="1300"/>
              <a:t>5</a:t>
            </a:r>
            <a:r>
              <a:rPr lang="en-US" sz="1300"/>
              <a:t>, Saeed Moghimi</a:t>
            </a:r>
            <a:r>
              <a:rPr baseline="30000" lang="en-US" sz="1300"/>
              <a:t>2</a:t>
            </a:r>
            <a:endParaRPr sz="1300"/>
          </a:p>
          <a:p>
            <a:pPr indent="-311150" lvl="0" marL="457200" rtl="0" algn="l">
              <a:lnSpc>
                <a:spcPct val="100000"/>
              </a:lnSpc>
              <a:spcBef>
                <a:spcPts val="0"/>
              </a:spcBef>
              <a:spcAft>
                <a:spcPts val="0"/>
              </a:spcAft>
              <a:buClr>
                <a:schemeClr val="lt1"/>
              </a:buClr>
              <a:buSzPts val="1600"/>
              <a:buNone/>
            </a:pPr>
            <a:r>
              <a:t/>
            </a:r>
            <a:endParaRPr sz="1300"/>
          </a:p>
          <a:p>
            <a:pPr indent="-311150" lvl="0" marL="457200" rtl="0" algn="l">
              <a:lnSpc>
                <a:spcPct val="100000"/>
              </a:lnSpc>
              <a:spcBef>
                <a:spcPts val="0"/>
              </a:spcBef>
              <a:spcAft>
                <a:spcPts val="0"/>
              </a:spcAft>
              <a:buClr>
                <a:schemeClr val="lt1"/>
              </a:buClr>
              <a:buSzPts val="1600"/>
              <a:buNone/>
            </a:pPr>
            <a:r>
              <a:rPr lang="en-US" sz="1300"/>
              <a:t>1. VIMS, 2. NOAA, 3. US Army Corp., 4. UCAR, 5. OSU</a:t>
            </a:r>
            <a:endParaRPr/>
          </a:p>
        </p:txBody>
      </p:sp>
      <p:sp>
        <p:nvSpPr>
          <p:cNvPr id="324" name="Google Shape;324;p1"/>
          <p:cNvSpPr txBox="1"/>
          <p:nvPr/>
        </p:nvSpPr>
        <p:spPr>
          <a:xfrm>
            <a:off x="3121110" y="4650895"/>
            <a:ext cx="3691972" cy="694712"/>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1000"/>
              </a:spcBef>
              <a:spcAft>
                <a:spcPts val="1000"/>
              </a:spcAft>
              <a:buClr>
                <a:schemeClr val="lt1"/>
              </a:buClr>
              <a:buSzPts val="935"/>
              <a:buFont typeface="Nunito"/>
              <a:buNone/>
            </a:pPr>
            <a:r>
              <a:rPr b="0" i="0" lang="en-US" sz="2060" u="none" cap="none" strike="noStrike">
                <a:solidFill>
                  <a:schemeClr val="lt1"/>
                </a:solidFill>
                <a:latin typeface="Nunito"/>
                <a:ea typeface="Nunito"/>
                <a:cs typeface="Nunito"/>
                <a:sym typeface="Nunito"/>
              </a:rPr>
              <a:t>September 11,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descr="一張含有 文字, 繪圖, 行, 字型 的圖片&#10;&#10;AI 產生的內容可能不正確。" id="479" name="Google Shape;479;p10"/>
          <p:cNvPicPr preferRelativeResize="0"/>
          <p:nvPr/>
        </p:nvPicPr>
        <p:blipFill rotWithShape="1">
          <a:blip r:embed="rId3">
            <a:alphaModFix/>
          </a:blip>
          <a:srcRect b="11168" l="3543" r="4518" t="16625"/>
          <a:stretch/>
        </p:blipFill>
        <p:spPr>
          <a:xfrm>
            <a:off x="5807152" y="27025"/>
            <a:ext cx="3336848" cy="1309232"/>
          </a:xfrm>
          <a:prstGeom prst="rect">
            <a:avLst/>
          </a:prstGeom>
          <a:noFill/>
          <a:ln>
            <a:noFill/>
          </a:ln>
        </p:spPr>
      </p:pic>
      <p:pic>
        <p:nvPicPr>
          <p:cNvPr id="480" name="Google Shape;480;p10"/>
          <p:cNvPicPr preferRelativeResize="0"/>
          <p:nvPr/>
        </p:nvPicPr>
        <p:blipFill rotWithShape="1">
          <a:blip r:embed="rId4">
            <a:alphaModFix/>
          </a:blip>
          <a:srcRect b="0" l="0" r="0" t="0"/>
          <a:stretch/>
        </p:blipFill>
        <p:spPr>
          <a:xfrm>
            <a:off x="172712" y="1650741"/>
            <a:ext cx="4423398" cy="3394304"/>
          </a:xfrm>
          <a:prstGeom prst="rect">
            <a:avLst/>
          </a:prstGeom>
          <a:noFill/>
          <a:ln>
            <a:noFill/>
          </a:ln>
        </p:spPr>
      </p:pic>
      <p:sp>
        <p:nvSpPr>
          <p:cNvPr id="481" name="Google Shape;481;p10"/>
          <p:cNvSpPr txBox="1"/>
          <p:nvPr>
            <p:ph type="title"/>
          </p:nvPr>
        </p:nvSpPr>
        <p:spPr>
          <a:xfrm>
            <a:off x="225941" y="8943"/>
            <a:ext cx="7886700" cy="610945"/>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None/>
            </a:pPr>
            <a:r>
              <a:rPr lang="en-US"/>
              <a:t>Hs validation from NDBC buoy</a:t>
            </a:r>
            <a:endParaRPr/>
          </a:p>
        </p:txBody>
      </p:sp>
      <p:sp>
        <p:nvSpPr>
          <p:cNvPr id="482" name="Google Shape;482;p10"/>
          <p:cNvSpPr txBox="1"/>
          <p:nvPr>
            <p:ph idx="1" type="body"/>
          </p:nvPr>
        </p:nvSpPr>
        <p:spPr>
          <a:xfrm>
            <a:off x="156052" y="710956"/>
            <a:ext cx="3965855" cy="862296"/>
          </a:xfrm>
          <a:prstGeom prst="rect">
            <a:avLst/>
          </a:prstGeom>
          <a:noFill/>
          <a:ln>
            <a:noFill/>
          </a:ln>
        </p:spPr>
        <p:txBody>
          <a:bodyPr anchorCtr="0" anchor="t" bIns="34275" lIns="68575" spcFirstLastPara="1" rIns="68575" wrap="square" tIns="34275">
            <a:normAutofit fontScale="92500" lnSpcReduction="10000"/>
          </a:bodyPr>
          <a:lstStyle/>
          <a:p>
            <a:pPr indent="-317500" lvl="0" marL="457200" rtl="0" algn="l">
              <a:lnSpc>
                <a:spcPct val="90000"/>
              </a:lnSpc>
              <a:spcBef>
                <a:spcPts val="800"/>
              </a:spcBef>
              <a:spcAft>
                <a:spcPts val="0"/>
              </a:spcAft>
              <a:buClr>
                <a:schemeClr val="dk1"/>
              </a:buClr>
              <a:buSzPct val="116424"/>
              <a:buChar char="●"/>
            </a:pPr>
            <a:r>
              <a:rPr lang="en-US"/>
              <a:t>Period: 2017/12/4~2017/12/31</a:t>
            </a:r>
            <a:endParaRPr/>
          </a:p>
          <a:p>
            <a:pPr indent="-317500" lvl="0" marL="457200" rtl="0" algn="l">
              <a:lnSpc>
                <a:spcPct val="90000"/>
              </a:lnSpc>
              <a:spcBef>
                <a:spcPts val="800"/>
              </a:spcBef>
              <a:spcAft>
                <a:spcPts val="0"/>
              </a:spcAft>
              <a:buClr>
                <a:schemeClr val="dk1"/>
              </a:buClr>
              <a:buSzPct val="116424"/>
              <a:buChar char="●"/>
            </a:pPr>
            <a:r>
              <a:rPr lang="en-US"/>
              <a:t>Skip first 3 days</a:t>
            </a:r>
            <a:endParaRPr/>
          </a:p>
          <a:p>
            <a:pPr indent="-317500" lvl="0" marL="457200" rtl="0" algn="l">
              <a:lnSpc>
                <a:spcPct val="90000"/>
              </a:lnSpc>
              <a:spcBef>
                <a:spcPts val="800"/>
              </a:spcBef>
              <a:spcAft>
                <a:spcPts val="0"/>
              </a:spcAft>
              <a:buClr>
                <a:schemeClr val="dk1"/>
              </a:buClr>
              <a:buSzPct val="116424"/>
              <a:buChar char="●"/>
            </a:pPr>
            <a:r>
              <a:rPr lang="en-US"/>
              <a:t>Overall MAE : </a:t>
            </a:r>
            <a:r>
              <a:rPr b="1" lang="en-US"/>
              <a:t>0.2 m</a:t>
            </a:r>
            <a:endParaRPr/>
          </a:p>
        </p:txBody>
      </p:sp>
      <p:cxnSp>
        <p:nvCxnSpPr>
          <p:cNvPr id="483" name="Google Shape;483;p10"/>
          <p:cNvCxnSpPr/>
          <p:nvPr/>
        </p:nvCxnSpPr>
        <p:spPr>
          <a:xfrm flipH="1" rot="10800000">
            <a:off x="3328639" y="783241"/>
            <a:ext cx="2439884" cy="1324784"/>
          </a:xfrm>
          <a:prstGeom prst="straightConnector1">
            <a:avLst/>
          </a:prstGeom>
          <a:noFill/>
          <a:ln cap="flat" cmpd="sng" w="9525">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484" name="Google Shape;484;p10"/>
          <p:cNvCxnSpPr/>
          <p:nvPr/>
        </p:nvCxnSpPr>
        <p:spPr>
          <a:xfrm flipH="1" rot="10800000">
            <a:off x="2244741" y="1997699"/>
            <a:ext cx="3514994" cy="752490"/>
          </a:xfrm>
          <a:prstGeom prst="straightConnector1">
            <a:avLst/>
          </a:prstGeom>
          <a:noFill/>
          <a:ln cap="flat" cmpd="sng" w="9525">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485" name="Google Shape;485;p10"/>
          <p:cNvCxnSpPr/>
          <p:nvPr/>
        </p:nvCxnSpPr>
        <p:spPr>
          <a:xfrm>
            <a:off x="1908810" y="3096484"/>
            <a:ext cx="3843056" cy="87902"/>
          </a:xfrm>
          <a:prstGeom prst="straightConnector1">
            <a:avLst/>
          </a:prstGeom>
          <a:noFill/>
          <a:ln cap="flat" cmpd="sng" w="9525">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486" name="Google Shape;486;p10"/>
          <p:cNvCxnSpPr/>
          <p:nvPr/>
        </p:nvCxnSpPr>
        <p:spPr>
          <a:xfrm>
            <a:off x="854183" y="3035476"/>
            <a:ext cx="4886159" cy="1324784"/>
          </a:xfrm>
          <a:prstGeom prst="straightConnector1">
            <a:avLst/>
          </a:prstGeom>
          <a:noFill/>
          <a:ln cap="flat" cmpd="sng" w="9525">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sp>
        <p:nvSpPr>
          <p:cNvPr id="487" name="Google Shape;487;p10"/>
          <p:cNvSpPr txBox="1"/>
          <p:nvPr/>
        </p:nvSpPr>
        <p:spPr>
          <a:xfrm>
            <a:off x="4830693" y="2373944"/>
            <a:ext cx="767281"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Couple domain</a:t>
            </a:r>
            <a:endParaRPr/>
          </a:p>
        </p:txBody>
      </p:sp>
      <p:sp>
        <p:nvSpPr>
          <p:cNvPr id="488" name="Google Shape;488;p10"/>
          <p:cNvSpPr/>
          <p:nvPr/>
        </p:nvSpPr>
        <p:spPr>
          <a:xfrm>
            <a:off x="5528872" y="2169034"/>
            <a:ext cx="230863" cy="866441"/>
          </a:xfrm>
          <a:prstGeom prst="leftBrace">
            <a:avLst>
              <a:gd fmla="val 8333" name="adj1"/>
              <a:gd fmla="val 50784" name="adj2"/>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89" name="Google Shape;489;p10"/>
          <p:cNvSpPr txBox="1"/>
          <p:nvPr/>
        </p:nvSpPr>
        <p:spPr>
          <a:xfrm>
            <a:off x="6072553" y="51036"/>
            <a:ext cx="116753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Model</a:t>
            </a:r>
            <a:endParaRPr/>
          </a:p>
          <a:p>
            <a:pPr indent="0" lvl="0" marL="0" marR="0" rtl="0" algn="l">
              <a:lnSpc>
                <a:spcPct val="100000"/>
              </a:lnSpc>
              <a:spcBef>
                <a:spcPts val="0"/>
              </a:spcBef>
              <a:spcAft>
                <a:spcPts val="0"/>
              </a:spcAft>
              <a:buNone/>
            </a:pPr>
            <a:r>
              <a:rPr b="1" i="0" lang="en-US" sz="1200" u="none" cap="none" strike="noStrike">
                <a:solidFill>
                  <a:srgbClr val="FF0000"/>
                </a:solidFill>
                <a:latin typeface="Arial"/>
                <a:ea typeface="Arial"/>
                <a:cs typeface="Arial"/>
                <a:sym typeface="Arial"/>
              </a:rPr>
              <a:t>Observation</a:t>
            </a:r>
            <a:endParaRPr/>
          </a:p>
        </p:txBody>
      </p:sp>
      <p:pic>
        <p:nvPicPr>
          <p:cNvPr descr="一張含有 文字, 行, 繪圖, 字型 的圖片&#10;&#10;AI 產生的內容可能不正確。" id="490" name="Google Shape;490;p10"/>
          <p:cNvPicPr preferRelativeResize="0"/>
          <p:nvPr/>
        </p:nvPicPr>
        <p:blipFill rotWithShape="1">
          <a:blip r:embed="rId5">
            <a:alphaModFix/>
          </a:blip>
          <a:srcRect b="11493" l="3625" r="5053" t="17876"/>
          <a:stretch/>
        </p:blipFill>
        <p:spPr>
          <a:xfrm>
            <a:off x="5807152" y="1353047"/>
            <a:ext cx="3336848" cy="1289304"/>
          </a:xfrm>
          <a:prstGeom prst="rect">
            <a:avLst/>
          </a:prstGeom>
          <a:noFill/>
          <a:ln>
            <a:noFill/>
          </a:ln>
        </p:spPr>
      </p:pic>
      <p:pic>
        <p:nvPicPr>
          <p:cNvPr descr="一張含有 文字, 繪圖, 行, 圖表 的圖片&#10;&#10;AI 產生的內容可能不正確。" id="491" name="Google Shape;491;p10"/>
          <p:cNvPicPr preferRelativeResize="0"/>
          <p:nvPr/>
        </p:nvPicPr>
        <p:blipFill rotWithShape="1">
          <a:blip r:embed="rId6">
            <a:alphaModFix/>
          </a:blip>
          <a:srcRect b="11330" l="3142" r="5789" t="17392"/>
          <a:stretch/>
        </p:blipFill>
        <p:spPr>
          <a:xfrm>
            <a:off x="5795823" y="2642132"/>
            <a:ext cx="3297426" cy="1289304"/>
          </a:xfrm>
          <a:prstGeom prst="rect">
            <a:avLst/>
          </a:prstGeom>
          <a:noFill/>
          <a:ln>
            <a:noFill/>
          </a:ln>
        </p:spPr>
      </p:pic>
      <p:pic>
        <p:nvPicPr>
          <p:cNvPr descr="一張含有 文字, 行, 繪圖, 字型 的圖片&#10;&#10;AI 產生的內容可能不正確。" id="492" name="Google Shape;492;p10"/>
          <p:cNvPicPr preferRelativeResize="0"/>
          <p:nvPr/>
        </p:nvPicPr>
        <p:blipFill rotWithShape="1">
          <a:blip r:embed="rId7">
            <a:alphaModFix/>
          </a:blip>
          <a:srcRect b="11653" l="3384" r="5213" t="17393"/>
          <a:stretch/>
        </p:blipFill>
        <p:spPr>
          <a:xfrm>
            <a:off x="5802613" y="3854196"/>
            <a:ext cx="3324583" cy="12893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descr="一張含有 文字, 繪圖, 行, 圖表 的圖片&#10;&#10;AI 產生的內容可能不正確。" id="497" name="Google Shape;497;p11"/>
          <p:cNvPicPr preferRelativeResize="0"/>
          <p:nvPr/>
        </p:nvPicPr>
        <p:blipFill rotWithShape="1">
          <a:blip r:embed="rId3">
            <a:alphaModFix/>
          </a:blip>
          <a:srcRect b="11815" l="3222" r="5789" t="16866"/>
          <a:stretch/>
        </p:blipFill>
        <p:spPr>
          <a:xfrm>
            <a:off x="5790316" y="97850"/>
            <a:ext cx="3292622" cy="1289304"/>
          </a:xfrm>
          <a:prstGeom prst="rect">
            <a:avLst/>
          </a:prstGeom>
          <a:noFill/>
          <a:ln>
            <a:noFill/>
          </a:ln>
        </p:spPr>
      </p:pic>
      <p:pic>
        <p:nvPicPr>
          <p:cNvPr id="498" name="Google Shape;498;p11"/>
          <p:cNvPicPr preferRelativeResize="0"/>
          <p:nvPr/>
        </p:nvPicPr>
        <p:blipFill rotWithShape="1">
          <a:blip r:embed="rId4">
            <a:alphaModFix/>
          </a:blip>
          <a:srcRect b="0" l="0" r="0" t="0"/>
          <a:stretch/>
        </p:blipFill>
        <p:spPr>
          <a:xfrm>
            <a:off x="177546" y="1631927"/>
            <a:ext cx="4426103" cy="3483864"/>
          </a:xfrm>
          <a:prstGeom prst="rect">
            <a:avLst/>
          </a:prstGeom>
          <a:noFill/>
          <a:ln>
            <a:noFill/>
          </a:ln>
        </p:spPr>
      </p:pic>
      <p:sp>
        <p:nvSpPr>
          <p:cNvPr id="499" name="Google Shape;499;p11"/>
          <p:cNvSpPr txBox="1"/>
          <p:nvPr>
            <p:ph type="title"/>
          </p:nvPr>
        </p:nvSpPr>
        <p:spPr>
          <a:xfrm>
            <a:off x="0" y="8750"/>
            <a:ext cx="7886700" cy="610945"/>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None/>
            </a:pPr>
            <a:r>
              <a:rPr lang="en-US"/>
              <a:t>Tp validation from NDBC buoy</a:t>
            </a:r>
            <a:endParaRPr/>
          </a:p>
        </p:txBody>
      </p:sp>
      <p:sp>
        <p:nvSpPr>
          <p:cNvPr id="500" name="Google Shape;500;p11"/>
          <p:cNvSpPr txBox="1"/>
          <p:nvPr>
            <p:ph idx="1" type="body"/>
          </p:nvPr>
        </p:nvSpPr>
        <p:spPr>
          <a:xfrm>
            <a:off x="138286" y="568822"/>
            <a:ext cx="4107989" cy="1029121"/>
          </a:xfrm>
          <a:prstGeom prst="rect">
            <a:avLst/>
          </a:prstGeom>
          <a:noFill/>
          <a:ln>
            <a:noFill/>
          </a:ln>
        </p:spPr>
        <p:txBody>
          <a:bodyPr anchorCtr="0" anchor="t" bIns="34275" lIns="68575" spcFirstLastPara="1" rIns="68575" wrap="square" tIns="34275">
            <a:normAutofit/>
          </a:bodyPr>
          <a:lstStyle/>
          <a:p>
            <a:pPr indent="-317500" lvl="0" marL="457200" rtl="0" algn="l">
              <a:lnSpc>
                <a:spcPct val="90000"/>
              </a:lnSpc>
              <a:spcBef>
                <a:spcPts val="800"/>
              </a:spcBef>
              <a:spcAft>
                <a:spcPts val="0"/>
              </a:spcAft>
              <a:buClr>
                <a:schemeClr val="dk1"/>
              </a:buClr>
              <a:buSzPts val="1400"/>
              <a:buChar char="●"/>
            </a:pPr>
            <a:r>
              <a:rPr lang="en-US"/>
              <a:t>Period: 2017/12/4~2017/12/31</a:t>
            </a:r>
            <a:endParaRPr/>
          </a:p>
          <a:p>
            <a:pPr indent="-317500" lvl="0" marL="457200" rtl="0" algn="l">
              <a:lnSpc>
                <a:spcPct val="90000"/>
              </a:lnSpc>
              <a:spcBef>
                <a:spcPts val="800"/>
              </a:spcBef>
              <a:spcAft>
                <a:spcPts val="0"/>
              </a:spcAft>
              <a:buClr>
                <a:schemeClr val="dk1"/>
              </a:buClr>
              <a:buSzPts val="1400"/>
              <a:buChar char="●"/>
            </a:pPr>
            <a:r>
              <a:rPr lang="en-US"/>
              <a:t>Skip first 3 days</a:t>
            </a:r>
            <a:endParaRPr/>
          </a:p>
          <a:p>
            <a:pPr indent="-317500" lvl="0" marL="457200" rtl="0" algn="l">
              <a:lnSpc>
                <a:spcPct val="90000"/>
              </a:lnSpc>
              <a:spcBef>
                <a:spcPts val="800"/>
              </a:spcBef>
              <a:spcAft>
                <a:spcPts val="0"/>
              </a:spcAft>
              <a:buClr>
                <a:schemeClr val="dk1"/>
              </a:buClr>
              <a:buSzPts val="1400"/>
              <a:buChar char="●"/>
            </a:pPr>
            <a:r>
              <a:rPr lang="en-US"/>
              <a:t>Overall MAE: </a:t>
            </a:r>
            <a:r>
              <a:rPr b="1" lang="en-US"/>
              <a:t>0.64s</a:t>
            </a:r>
            <a:endParaRPr/>
          </a:p>
        </p:txBody>
      </p:sp>
      <p:cxnSp>
        <p:nvCxnSpPr>
          <p:cNvPr id="501" name="Google Shape;501;p11"/>
          <p:cNvCxnSpPr/>
          <p:nvPr/>
        </p:nvCxnSpPr>
        <p:spPr>
          <a:xfrm>
            <a:off x="1908810" y="3096484"/>
            <a:ext cx="3843056" cy="87902"/>
          </a:xfrm>
          <a:prstGeom prst="straightConnector1">
            <a:avLst/>
          </a:prstGeom>
          <a:noFill/>
          <a:ln cap="flat" cmpd="sng" w="9525">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sp>
        <p:nvSpPr>
          <p:cNvPr id="502" name="Google Shape;502;p11"/>
          <p:cNvSpPr txBox="1"/>
          <p:nvPr/>
        </p:nvSpPr>
        <p:spPr>
          <a:xfrm>
            <a:off x="5983349" y="818193"/>
            <a:ext cx="116753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Model</a:t>
            </a:r>
            <a:endParaRPr/>
          </a:p>
          <a:p>
            <a:pPr indent="0" lvl="0" marL="0" marR="0" rtl="0" algn="l">
              <a:lnSpc>
                <a:spcPct val="100000"/>
              </a:lnSpc>
              <a:spcBef>
                <a:spcPts val="0"/>
              </a:spcBef>
              <a:spcAft>
                <a:spcPts val="0"/>
              </a:spcAft>
              <a:buNone/>
            </a:pPr>
            <a:r>
              <a:rPr b="1" i="0" lang="en-US" sz="1200" u="none" cap="none" strike="noStrike">
                <a:solidFill>
                  <a:srgbClr val="FF0000"/>
                </a:solidFill>
                <a:latin typeface="Arial"/>
                <a:ea typeface="Arial"/>
                <a:cs typeface="Arial"/>
                <a:sym typeface="Arial"/>
              </a:rPr>
              <a:t>Observation</a:t>
            </a:r>
            <a:endParaRPr/>
          </a:p>
        </p:txBody>
      </p:sp>
      <p:cxnSp>
        <p:nvCxnSpPr>
          <p:cNvPr id="503" name="Google Shape;503;p11"/>
          <p:cNvCxnSpPr/>
          <p:nvPr/>
        </p:nvCxnSpPr>
        <p:spPr>
          <a:xfrm flipH="1" rot="10800000">
            <a:off x="3328639" y="783241"/>
            <a:ext cx="2439884" cy="1324784"/>
          </a:xfrm>
          <a:prstGeom prst="straightConnector1">
            <a:avLst/>
          </a:prstGeom>
          <a:noFill/>
          <a:ln cap="flat" cmpd="sng" w="9525">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504" name="Google Shape;504;p11"/>
          <p:cNvCxnSpPr/>
          <p:nvPr/>
        </p:nvCxnSpPr>
        <p:spPr>
          <a:xfrm flipH="1" rot="10800000">
            <a:off x="2244741" y="1997699"/>
            <a:ext cx="3514994" cy="752490"/>
          </a:xfrm>
          <a:prstGeom prst="straightConnector1">
            <a:avLst/>
          </a:prstGeom>
          <a:noFill/>
          <a:ln cap="flat" cmpd="sng" w="9525">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505" name="Google Shape;505;p11"/>
          <p:cNvCxnSpPr/>
          <p:nvPr/>
        </p:nvCxnSpPr>
        <p:spPr>
          <a:xfrm>
            <a:off x="854183" y="3035476"/>
            <a:ext cx="4886159" cy="1324784"/>
          </a:xfrm>
          <a:prstGeom prst="straightConnector1">
            <a:avLst/>
          </a:prstGeom>
          <a:noFill/>
          <a:ln cap="flat" cmpd="sng" w="9525">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pic>
        <p:nvPicPr>
          <p:cNvPr descr="一張含有 文字, 行, 繪圖, 字型 的圖片&#10;&#10;AI 產生的內容可能不正確。" id="506" name="Google Shape;506;p11"/>
          <p:cNvPicPr preferRelativeResize="0"/>
          <p:nvPr/>
        </p:nvPicPr>
        <p:blipFill rotWithShape="1">
          <a:blip r:embed="rId5">
            <a:alphaModFix/>
          </a:blip>
          <a:srcRect b="11168" l="2898" r="5790" t="17073"/>
          <a:stretch/>
        </p:blipFill>
        <p:spPr>
          <a:xfrm>
            <a:off x="5775313" y="1402265"/>
            <a:ext cx="3284047" cy="1289304"/>
          </a:xfrm>
          <a:prstGeom prst="rect">
            <a:avLst/>
          </a:prstGeom>
          <a:noFill/>
          <a:ln>
            <a:noFill/>
          </a:ln>
        </p:spPr>
      </p:pic>
      <p:pic>
        <p:nvPicPr>
          <p:cNvPr descr="一張含有 文字, 繪圖, 行, 字型 的圖片&#10;&#10;AI 產生的內容可能不正確。" id="507" name="Google Shape;507;p11"/>
          <p:cNvPicPr preferRelativeResize="0"/>
          <p:nvPr/>
        </p:nvPicPr>
        <p:blipFill rotWithShape="1">
          <a:blip r:embed="rId6">
            <a:alphaModFix/>
          </a:blip>
          <a:srcRect b="11330" l="2818" r="5790" t="17073"/>
          <a:stretch/>
        </p:blipFill>
        <p:spPr>
          <a:xfrm>
            <a:off x="5781778" y="2611083"/>
            <a:ext cx="3294371" cy="1289304"/>
          </a:xfrm>
          <a:prstGeom prst="rect">
            <a:avLst/>
          </a:prstGeom>
          <a:noFill/>
          <a:ln>
            <a:noFill/>
          </a:ln>
        </p:spPr>
      </p:pic>
      <p:pic>
        <p:nvPicPr>
          <p:cNvPr descr="一張含有 文字, 繪圖, 行, 圖表 的圖片&#10;&#10;AI 產生的內容可能不正確。" id="508" name="Google Shape;508;p11"/>
          <p:cNvPicPr preferRelativeResize="0"/>
          <p:nvPr/>
        </p:nvPicPr>
        <p:blipFill rotWithShape="1">
          <a:blip r:embed="rId7">
            <a:alphaModFix/>
          </a:blip>
          <a:srcRect b="10683" l="2657" r="5133" t="17074"/>
          <a:stretch/>
        </p:blipFill>
        <p:spPr>
          <a:xfrm>
            <a:off x="5790317" y="3854196"/>
            <a:ext cx="3294115" cy="128930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一張含有 文字, 字型, 繪圖, 行 的圖片&#10;&#10;AI 產生的內容可能不正確。" id="513" name="Google Shape;513;p12"/>
          <p:cNvPicPr preferRelativeResize="0"/>
          <p:nvPr/>
        </p:nvPicPr>
        <p:blipFill rotWithShape="1">
          <a:blip r:embed="rId3">
            <a:alphaModFix/>
          </a:blip>
          <a:srcRect b="11493" l="4432" r="5790" t="18037"/>
          <a:stretch/>
        </p:blipFill>
        <p:spPr>
          <a:xfrm>
            <a:off x="5817090" y="80312"/>
            <a:ext cx="3287824" cy="1289304"/>
          </a:xfrm>
          <a:prstGeom prst="rect">
            <a:avLst/>
          </a:prstGeom>
          <a:noFill/>
          <a:ln>
            <a:noFill/>
          </a:ln>
        </p:spPr>
      </p:pic>
      <p:pic>
        <p:nvPicPr>
          <p:cNvPr id="514" name="Google Shape;514;p12"/>
          <p:cNvPicPr preferRelativeResize="0"/>
          <p:nvPr/>
        </p:nvPicPr>
        <p:blipFill rotWithShape="1">
          <a:blip r:embed="rId4">
            <a:alphaModFix/>
          </a:blip>
          <a:srcRect b="0" l="0" r="0" t="0"/>
          <a:stretch/>
        </p:blipFill>
        <p:spPr>
          <a:xfrm>
            <a:off x="76861" y="1588331"/>
            <a:ext cx="4608576" cy="3566160"/>
          </a:xfrm>
          <a:prstGeom prst="rect">
            <a:avLst/>
          </a:prstGeom>
          <a:noFill/>
          <a:ln>
            <a:noFill/>
          </a:ln>
        </p:spPr>
      </p:pic>
      <p:sp>
        <p:nvSpPr>
          <p:cNvPr id="515" name="Google Shape;515;p12"/>
          <p:cNvSpPr txBox="1"/>
          <p:nvPr>
            <p:ph type="title"/>
          </p:nvPr>
        </p:nvSpPr>
        <p:spPr>
          <a:xfrm>
            <a:off x="39087" y="8942"/>
            <a:ext cx="5379412" cy="610945"/>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55555"/>
              <a:buNone/>
            </a:pPr>
            <a:r>
              <a:rPr lang="en-US"/>
              <a:t>Dir validation from NDBC buoy</a:t>
            </a:r>
            <a:endParaRPr/>
          </a:p>
        </p:txBody>
      </p:sp>
      <p:sp>
        <p:nvSpPr>
          <p:cNvPr id="516" name="Google Shape;516;p12"/>
          <p:cNvSpPr txBox="1"/>
          <p:nvPr>
            <p:ph idx="1" type="body"/>
          </p:nvPr>
        </p:nvSpPr>
        <p:spPr>
          <a:xfrm>
            <a:off x="131179" y="561714"/>
            <a:ext cx="3965855" cy="1016584"/>
          </a:xfrm>
          <a:prstGeom prst="rect">
            <a:avLst/>
          </a:prstGeom>
          <a:noFill/>
          <a:ln>
            <a:noFill/>
          </a:ln>
        </p:spPr>
        <p:txBody>
          <a:bodyPr anchorCtr="0" anchor="t" bIns="34275" lIns="68575" spcFirstLastPara="1" rIns="68575" wrap="square" tIns="34275">
            <a:normAutofit/>
          </a:bodyPr>
          <a:lstStyle/>
          <a:p>
            <a:pPr indent="-317500" lvl="0" marL="457200" rtl="0" algn="l">
              <a:lnSpc>
                <a:spcPct val="90000"/>
              </a:lnSpc>
              <a:spcBef>
                <a:spcPts val="800"/>
              </a:spcBef>
              <a:spcAft>
                <a:spcPts val="0"/>
              </a:spcAft>
              <a:buClr>
                <a:schemeClr val="dk1"/>
              </a:buClr>
              <a:buSzPts val="1400"/>
              <a:buChar char="●"/>
            </a:pPr>
            <a:r>
              <a:rPr lang="en-US"/>
              <a:t>Period: 2017/12/4~2017/12/31</a:t>
            </a:r>
            <a:endParaRPr/>
          </a:p>
          <a:p>
            <a:pPr indent="-317500" lvl="0" marL="457200" rtl="0" algn="l">
              <a:lnSpc>
                <a:spcPct val="90000"/>
              </a:lnSpc>
              <a:spcBef>
                <a:spcPts val="800"/>
              </a:spcBef>
              <a:spcAft>
                <a:spcPts val="0"/>
              </a:spcAft>
              <a:buClr>
                <a:schemeClr val="dk1"/>
              </a:buClr>
              <a:buSzPts val="1400"/>
              <a:buChar char="●"/>
            </a:pPr>
            <a:r>
              <a:rPr lang="en-US"/>
              <a:t>Skip first 3 days</a:t>
            </a:r>
            <a:endParaRPr/>
          </a:p>
          <a:p>
            <a:pPr indent="-317500" lvl="0" marL="457200" rtl="0" algn="l">
              <a:lnSpc>
                <a:spcPct val="90000"/>
              </a:lnSpc>
              <a:spcBef>
                <a:spcPts val="800"/>
              </a:spcBef>
              <a:spcAft>
                <a:spcPts val="0"/>
              </a:spcAft>
              <a:buClr>
                <a:schemeClr val="dk1"/>
              </a:buClr>
              <a:buSzPts val="1400"/>
              <a:buChar char="●"/>
            </a:pPr>
            <a:r>
              <a:rPr lang="en-US"/>
              <a:t>Overall MAE: </a:t>
            </a:r>
            <a:r>
              <a:rPr b="1" lang="en-US"/>
              <a:t>36 degree</a:t>
            </a:r>
            <a:endParaRPr/>
          </a:p>
        </p:txBody>
      </p:sp>
      <p:sp>
        <p:nvSpPr>
          <p:cNvPr id="517" name="Google Shape;517;p12"/>
          <p:cNvSpPr txBox="1"/>
          <p:nvPr/>
        </p:nvSpPr>
        <p:spPr>
          <a:xfrm>
            <a:off x="6634109" y="783241"/>
            <a:ext cx="116753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Model</a:t>
            </a:r>
            <a:endParaRPr/>
          </a:p>
          <a:p>
            <a:pPr indent="0" lvl="0" marL="0" marR="0" rtl="0" algn="l">
              <a:lnSpc>
                <a:spcPct val="100000"/>
              </a:lnSpc>
              <a:spcBef>
                <a:spcPts val="0"/>
              </a:spcBef>
              <a:spcAft>
                <a:spcPts val="0"/>
              </a:spcAft>
              <a:buNone/>
            </a:pPr>
            <a:r>
              <a:rPr b="1" i="0" lang="en-US" sz="1200" u="none" cap="none" strike="noStrike">
                <a:solidFill>
                  <a:srgbClr val="FF0000"/>
                </a:solidFill>
                <a:latin typeface="Arial"/>
                <a:ea typeface="Arial"/>
                <a:cs typeface="Arial"/>
                <a:sym typeface="Arial"/>
              </a:rPr>
              <a:t>Observation</a:t>
            </a:r>
            <a:endParaRPr/>
          </a:p>
        </p:txBody>
      </p:sp>
      <p:cxnSp>
        <p:nvCxnSpPr>
          <p:cNvPr id="518" name="Google Shape;518;p12"/>
          <p:cNvCxnSpPr/>
          <p:nvPr/>
        </p:nvCxnSpPr>
        <p:spPr>
          <a:xfrm flipH="1" rot="10800000">
            <a:off x="3328639" y="783241"/>
            <a:ext cx="2439884" cy="1324784"/>
          </a:xfrm>
          <a:prstGeom prst="straightConnector1">
            <a:avLst/>
          </a:prstGeom>
          <a:noFill/>
          <a:ln cap="flat" cmpd="sng" w="9525">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519" name="Google Shape;519;p12"/>
          <p:cNvCxnSpPr/>
          <p:nvPr/>
        </p:nvCxnSpPr>
        <p:spPr>
          <a:xfrm flipH="1" rot="10800000">
            <a:off x="2244741" y="1997699"/>
            <a:ext cx="3514994" cy="752490"/>
          </a:xfrm>
          <a:prstGeom prst="straightConnector1">
            <a:avLst/>
          </a:prstGeom>
          <a:noFill/>
          <a:ln cap="flat" cmpd="sng" w="9525">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520" name="Google Shape;520;p12"/>
          <p:cNvCxnSpPr/>
          <p:nvPr/>
        </p:nvCxnSpPr>
        <p:spPr>
          <a:xfrm>
            <a:off x="1908810" y="3096484"/>
            <a:ext cx="3843056" cy="87902"/>
          </a:xfrm>
          <a:prstGeom prst="straightConnector1">
            <a:avLst/>
          </a:prstGeom>
          <a:noFill/>
          <a:ln cap="flat" cmpd="sng" w="9525">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521" name="Google Shape;521;p12"/>
          <p:cNvCxnSpPr/>
          <p:nvPr/>
        </p:nvCxnSpPr>
        <p:spPr>
          <a:xfrm>
            <a:off x="854183" y="3035476"/>
            <a:ext cx="4886159" cy="1324784"/>
          </a:xfrm>
          <a:prstGeom prst="straightConnector1">
            <a:avLst/>
          </a:prstGeom>
          <a:noFill/>
          <a:ln cap="flat" cmpd="sng" w="9525">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pic>
        <p:nvPicPr>
          <p:cNvPr descr="一張含有 文字, 字型, 繪圖, 行 的圖片&#10;&#10;AI 產生的內容可能不正確。" id="522" name="Google Shape;522;p12"/>
          <p:cNvPicPr preferRelativeResize="0"/>
          <p:nvPr/>
        </p:nvPicPr>
        <p:blipFill rotWithShape="1">
          <a:blip r:embed="rId5">
            <a:alphaModFix/>
          </a:blip>
          <a:srcRect b="11331" l="4595" r="5790" t="18106"/>
          <a:stretch/>
        </p:blipFill>
        <p:spPr>
          <a:xfrm>
            <a:off x="5817089" y="1369616"/>
            <a:ext cx="3277647" cy="1289304"/>
          </a:xfrm>
          <a:prstGeom prst="rect">
            <a:avLst/>
          </a:prstGeom>
          <a:noFill/>
          <a:ln>
            <a:noFill/>
          </a:ln>
        </p:spPr>
      </p:pic>
      <p:pic>
        <p:nvPicPr>
          <p:cNvPr descr="一張含有 文字, 繪圖, 行, 圖表 的圖片&#10;&#10;AI 產生的內容可能不正確。" id="523" name="Google Shape;523;p12"/>
          <p:cNvPicPr preferRelativeResize="0"/>
          <p:nvPr/>
        </p:nvPicPr>
        <p:blipFill rotWithShape="1">
          <a:blip r:embed="rId6">
            <a:alphaModFix/>
          </a:blip>
          <a:srcRect b="11169" l="4514" r="5788" t="18106"/>
          <a:stretch/>
        </p:blipFill>
        <p:spPr>
          <a:xfrm>
            <a:off x="5817089" y="2658920"/>
            <a:ext cx="3273104" cy="1289304"/>
          </a:xfrm>
          <a:prstGeom prst="rect">
            <a:avLst/>
          </a:prstGeom>
          <a:noFill/>
          <a:ln>
            <a:noFill/>
          </a:ln>
        </p:spPr>
      </p:pic>
      <p:pic>
        <p:nvPicPr>
          <p:cNvPr descr="一張含有 文字, 繪圖, 行, 圖表 的圖片&#10;&#10;AI 產生的內容可能不正確。" id="524" name="Google Shape;524;p12"/>
          <p:cNvPicPr preferRelativeResize="0"/>
          <p:nvPr/>
        </p:nvPicPr>
        <p:blipFill rotWithShape="1">
          <a:blip r:embed="rId7">
            <a:alphaModFix/>
          </a:blip>
          <a:srcRect b="11492" l="4514" r="5788" t="17866"/>
          <a:stretch/>
        </p:blipFill>
        <p:spPr>
          <a:xfrm>
            <a:off x="5810493" y="3865187"/>
            <a:ext cx="3277016" cy="128930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13"/>
          <p:cNvSpPr txBox="1"/>
          <p:nvPr>
            <p:ph type="title"/>
          </p:nvPr>
        </p:nvSpPr>
        <p:spPr>
          <a:xfrm>
            <a:off x="-2021" y="163203"/>
            <a:ext cx="3817200" cy="10359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None/>
            </a:pPr>
            <a:r>
              <a:rPr lang="en-US"/>
              <a:t>SCHISM-WW3 vs. SCHISM</a:t>
            </a:r>
            <a:endParaRPr/>
          </a:p>
        </p:txBody>
      </p:sp>
      <p:sp>
        <p:nvSpPr>
          <p:cNvPr id="530" name="Google Shape;530;p13"/>
          <p:cNvSpPr txBox="1"/>
          <p:nvPr>
            <p:ph idx="1" type="body"/>
          </p:nvPr>
        </p:nvSpPr>
        <p:spPr>
          <a:xfrm>
            <a:off x="382605" y="1369219"/>
            <a:ext cx="3148200" cy="3263400"/>
          </a:xfrm>
          <a:prstGeom prst="rect">
            <a:avLst/>
          </a:prstGeom>
          <a:noFill/>
          <a:ln>
            <a:noFill/>
          </a:ln>
        </p:spPr>
        <p:txBody>
          <a:bodyPr anchorCtr="0" anchor="t" bIns="34275" lIns="68575" spcFirstLastPara="1" rIns="68575" wrap="square" tIns="34275">
            <a:normAutofit/>
          </a:bodyPr>
          <a:lstStyle/>
          <a:p>
            <a:pPr indent="-317500" lvl="0" marL="457200" rtl="0" algn="l">
              <a:lnSpc>
                <a:spcPct val="90000"/>
              </a:lnSpc>
              <a:spcBef>
                <a:spcPts val="800"/>
              </a:spcBef>
              <a:spcAft>
                <a:spcPts val="0"/>
              </a:spcAft>
              <a:buClr>
                <a:schemeClr val="dk1"/>
              </a:buClr>
              <a:buSzPts val="1400"/>
              <a:buChar char="●"/>
            </a:pPr>
            <a:r>
              <a:rPr lang="en-US" sz="1800"/>
              <a:t>SST</a:t>
            </a:r>
            <a:endParaRPr/>
          </a:p>
          <a:p>
            <a:pPr indent="-317500" lvl="1" marL="914400" rtl="0" algn="l">
              <a:lnSpc>
                <a:spcPct val="90000"/>
              </a:lnSpc>
              <a:spcBef>
                <a:spcPts val="1200"/>
              </a:spcBef>
              <a:spcAft>
                <a:spcPts val="0"/>
              </a:spcAft>
              <a:buSzPts val="1400"/>
              <a:buChar char="○"/>
            </a:pPr>
            <a:r>
              <a:rPr lang="en-US" sz="1800"/>
              <a:t>Similar but with significant difference </a:t>
            </a:r>
            <a:endParaRPr/>
          </a:p>
          <a:p>
            <a:pPr indent="-228600" lvl="1" marL="914400" rtl="0" algn="l">
              <a:lnSpc>
                <a:spcPct val="90000"/>
              </a:lnSpc>
              <a:spcBef>
                <a:spcPts val="1200"/>
              </a:spcBef>
              <a:spcAft>
                <a:spcPts val="0"/>
              </a:spcAft>
              <a:buSzPts val="1400"/>
              <a:buNone/>
            </a:pPr>
            <a:r>
              <a:t/>
            </a:r>
            <a:endParaRPr sz="1800"/>
          </a:p>
          <a:p>
            <a:pPr indent="-317500" lvl="0" marL="457200" rtl="0" algn="l">
              <a:lnSpc>
                <a:spcPct val="90000"/>
              </a:lnSpc>
              <a:spcBef>
                <a:spcPts val="800"/>
              </a:spcBef>
              <a:spcAft>
                <a:spcPts val="0"/>
              </a:spcAft>
              <a:buClr>
                <a:schemeClr val="dk1"/>
              </a:buClr>
              <a:buSzPts val="1400"/>
              <a:buChar char="●"/>
            </a:pPr>
            <a:r>
              <a:rPr lang="en-US" sz="1800"/>
              <a:t>SSS</a:t>
            </a:r>
            <a:endParaRPr/>
          </a:p>
          <a:p>
            <a:pPr indent="-317500" lvl="1" marL="914400" rtl="0" algn="l">
              <a:lnSpc>
                <a:spcPct val="90000"/>
              </a:lnSpc>
              <a:spcBef>
                <a:spcPts val="1200"/>
              </a:spcBef>
              <a:spcAft>
                <a:spcPts val="0"/>
              </a:spcAft>
              <a:buSzPts val="1400"/>
              <a:buChar char="○"/>
            </a:pPr>
            <a:r>
              <a:rPr lang="en-US" sz="1800"/>
              <a:t>Similar</a:t>
            </a:r>
            <a:endParaRPr/>
          </a:p>
        </p:txBody>
      </p:sp>
      <p:sp>
        <p:nvSpPr>
          <p:cNvPr id="531" name="Google Shape;531;p13"/>
          <p:cNvSpPr txBox="1"/>
          <p:nvPr/>
        </p:nvSpPr>
        <p:spPr>
          <a:xfrm>
            <a:off x="7699688" y="-37622"/>
            <a:ext cx="9399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SCHISM</a:t>
            </a:r>
            <a:endParaRPr/>
          </a:p>
        </p:txBody>
      </p:sp>
      <p:sp>
        <p:nvSpPr>
          <p:cNvPr id="532" name="Google Shape;532;p13"/>
          <p:cNvSpPr txBox="1"/>
          <p:nvPr/>
        </p:nvSpPr>
        <p:spPr>
          <a:xfrm>
            <a:off x="3876780" y="500564"/>
            <a:ext cx="8856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SST</a:t>
            </a:r>
            <a:endParaRPr b="0" i="0" sz="1050" u="none" cap="none" strike="noStrike">
              <a:solidFill>
                <a:srgbClr val="000000"/>
              </a:solidFill>
              <a:latin typeface="Arial"/>
              <a:ea typeface="Arial"/>
              <a:cs typeface="Arial"/>
              <a:sym typeface="Arial"/>
            </a:endParaRPr>
          </a:p>
        </p:txBody>
      </p:sp>
      <p:sp>
        <p:nvSpPr>
          <p:cNvPr id="533" name="Google Shape;533;p13"/>
          <p:cNvSpPr txBox="1"/>
          <p:nvPr/>
        </p:nvSpPr>
        <p:spPr>
          <a:xfrm>
            <a:off x="3876780" y="2783402"/>
            <a:ext cx="8856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SSS</a:t>
            </a:r>
            <a:endParaRPr b="0" i="0" sz="1050" u="none" cap="none" strike="noStrike">
              <a:solidFill>
                <a:srgbClr val="000000"/>
              </a:solidFill>
              <a:latin typeface="Arial"/>
              <a:ea typeface="Arial"/>
              <a:cs typeface="Arial"/>
              <a:sym typeface="Arial"/>
            </a:endParaRPr>
          </a:p>
        </p:txBody>
      </p:sp>
      <p:pic>
        <p:nvPicPr>
          <p:cNvPr id="534" name="Google Shape;534;p13"/>
          <p:cNvPicPr preferRelativeResize="0"/>
          <p:nvPr/>
        </p:nvPicPr>
        <p:blipFill rotWithShape="1">
          <a:blip r:embed="rId3">
            <a:alphaModFix/>
          </a:blip>
          <a:srcRect b="0" l="0" r="0" t="0"/>
          <a:stretch/>
        </p:blipFill>
        <p:spPr>
          <a:xfrm>
            <a:off x="4715474" y="165332"/>
            <a:ext cx="2190968" cy="2490690"/>
          </a:xfrm>
          <a:prstGeom prst="rect">
            <a:avLst/>
          </a:prstGeom>
          <a:noFill/>
          <a:ln>
            <a:noFill/>
          </a:ln>
        </p:spPr>
      </p:pic>
      <p:sp>
        <p:nvSpPr>
          <p:cNvPr id="535" name="Google Shape;535;p13"/>
          <p:cNvSpPr txBox="1"/>
          <p:nvPr/>
        </p:nvSpPr>
        <p:spPr>
          <a:xfrm>
            <a:off x="5217091" y="-37937"/>
            <a:ext cx="12150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SCHISM-WW3</a:t>
            </a:r>
            <a:endParaRPr/>
          </a:p>
        </p:txBody>
      </p:sp>
      <p:sp>
        <p:nvSpPr>
          <p:cNvPr id="536" name="Google Shape;536;p13"/>
          <p:cNvSpPr txBox="1"/>
          <p:nvPr/>
        </p:nvSpPr>
        <p:spPr>
          <a:xfrm>
            <a:off x="4973967" y="279804"/>
            <a:ext cx="10758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2017/12/12 01:00</a:t>
            </a:r>
            <a:endParaRPr/>
          </a:p>
        </p:txBody>
      </p:sp>
      <p:pic>
        <p:nvPicPr>
          <p:cNvPr id="537" name="Google Shape;537;p13"/>
          <p:cNvPicPr preferRelativeResize="0"/>
          <p:nvPr/>
        </p:nvPicPr>
        <p:blipFill rotWithShape="1">
          <a:blip r:embed="rId4">
            <a:alphaModFix/>
          </a:blip>
          <a:srcRect b="0" l="23983" r="0" t="0"/>
          <a:stretch/>
        </p:blipFill>
        <p:spPr>
          <a:xfrm>
            <a:off x="3921003" y="838640"/>
            <a:ext cx="820086" cy="1679015"/>
          </a:xfrm>
          <a:prstGeom prst="rect">
            <a:avLst/>
          </a:prstGeom>
          <a:noFill/>
          <a:ln>
            <a:noFill/>
          </a:ln>
        </p:spPr>
      </p:pic>
      <p:pic>
        <p:nvPicPr>
          <p:cNvPr id="538" name="Google Shape;538;p13"/>
          <p:cNvPicPr preferRelativeResize="0"/>
          <p:nvPr/>
        </p:nvPicPr>
        <p:blipFill rotWithShape="1">
          <a:blip r:embed="rId5">
            <a:alphaModFix/>
          </a:blip>
          <a:srcRect b="0" l="0" r="0" t="0"/>
          <a:stretch/>
        </p:blipFill>
        <p:spPr>
          <a:xfrm>
            <a:off x="6896500" y="163203"/>
            <a:ext cx="2174127" cy="2490689"/>
          </a:xfrm>
          <a:prstGeom prst="rect">
            <a:avLst/>
          </a:prstGeom>
          <a:noFill/>
          <a:ln>
            <a:noFill/>
          </a:ln>
        </p:spPr>
      </p:pic>
      <p:pic>
        <p:nvPicPr>
          <p:cNvPr id="539" name="Google Shape;539;p13"/>
          <p:cNvPicPr preferRelativeResize="0"/>
          <p:nvPr/>
        </p:nvPicPr>
        <p:blipFill rotWithShape="1">
          <a:blip r:embed="rId6">
            <a:alphaModFix/>
          </a:blip>
          <a:srcRect b="0" l="0" r="0" t="0"/>
          <a:stretch/>
        </p:blipFill>
        <p:spPr>
          <a:xfrm>
            <a:off x="6896499" y="2653891"/>
            <a:ext cx="2158256" cy="2489609"/>
          </a:xfrm>
          <a:prstGeom prst="rect">
            <a:avLst/>
          </a:prstGeom>
          <a:noFill/>
          <a:ln>
            <a:noFill/>
          </a:ln>
        </p:spPr>
      </p:pic>
      <p:pic>
        <p:nvPicPr>
          <p:cNvPr id="540" name="Google Shape;540;p13"/>
          <p:cNvPicPr preferRelativeResize="0"/>
          <p:nvPr/>
        </p:nvPicPr>
        <p:blipFill rotWithShape="1">
          <a:blip r:embed="rId7">
            <a:alphaModFix/>
          </a:blip>
          <a:srcRect b="0" l="24659" r="0" t="665"/>
          <a:stretch/>
        </p:blipFill>
        <p:spPr>
          <a:xfrm>
            <a:off x="3927879" y="3255824"/>
            <a:ext cx="834375" cy="1376899"/>
          </a:xfrm>
          <a:prstGeom prst="rect">
            <a:avLst/>
          </a:prstGeom>
          <a:noFill/>
          <a:ln>
            <a:noFill/>
          </a:ln>
        </p:spPr>
      </p:pic>
      <p:pic>
        <p:nvPicPr>
          <p:cNvPr id="541" name="Google Shape;541;p13"/>
          <p:cNvPicPr preferRelativeResize="0"/>
          <p:nvPr/>
        </p:nvPicPr>
        <p:blipFill rotWithShape="1">
          <a:blip r:embed="rId8">
            <a:alphaModFix/>
          </a:blip>
          <a:srcRect b="0" l="0" r="0" t="0"/>
          <a:stretch/>
        </p:blipFill>
        <p:spPr>
          <a:xfrm>
            <a:off x="4749942" y="2658709"/>
            <a:ext cx="2130687" cy="24720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37b0bb9189e_0_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47" name="Google Shape;547;g37b0bb9189e_0_4"/>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48" name="Google Shape;548;g37b0bb9189e_0_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49" name="Google Shape;549;g37b0bb9189e_0_4" title="Your paragraph text-2.gif"/>
          <p:cNvPicPr preferRelativeResize="0"/>
          <p:nvPr/>
        </p:nvPicPr>
        <p:blipFill>
          <a:blip r:embed="rId4">
            <a:alphaModFix/>
          </a:blip>
          <a:stretch>
            <a:fillRect/>
          </a:stretch>
        </p:blipFill>
        <p:spPr>
          <a:xfrm>
            <a:off x="2099050" y="3145600"/>
            <a:ext cx="3309699" cy="1861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
          <p:cNvSpPr txBox="1"/>
          <p:nvPr/>
        </p:nvSpPr>
        <p:spPr>
          <a:xfrm>
            <a:off x="-1524000" y="-1021775"/>
            <a:ext cx="69300" cy="27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grpSp>
        <p:nvGrpSpPr>
          <p:cNvPr id="330" name="Google Shape;330;p2"/>
          <p:cNvGrpSpPr/>
          <p:nvPr/>
        </p:nvGrpSpPr>
        <p:grpSpPr>
          <a:xfrm>
            <a:off x="114375" y="76825"/>
            <a:ext cx="8790800" cy="4914146"/>
            <a:chOff x="114375" y="76825"/>
            <a:chExt cx="8790800" cy="4914146"/>
          </a:xfrm>
        </p:grpSpPr>
        <p:sp>
          <p:nvSpPr>
            <p:cNvPr id="331" name="Google Shape;331;p2"/>
            <p:cNvSpPr/>
            <p:nvPr/>
          </p:nvSpPr>
          <p:spPr>
            <a:xfrm>
              <a:off x="2526148" y="4099071"/>
              <a:ext cx="4332600" cy="891900"/>
            </a:xfrm>
            <a:prstGeom prst="rect">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2" name="Google Shape;332;p2"/>
            <p:cNvGrpSpPr/>
            <p:nvPr/>
          </p:nvGrpSpPr>
          <p:grpSpPr>
            <a:xfrm>
              <a:off x="6566399" y="2075746"/>
              <a:ext cx="1052726" cy="587984"/>
              <a:chOff x="9014259" y="1223076"/>
              <a:chExt cx="2922615" cy="414774"/>
            </a:xfrm>
          </p:grpSpPr>
          <p:sp>
            <p:nvSpPr>
              <p:cNvPr id="333" name="Google Shape;333;p2"/>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Sea Ice</a:t>
                </a:r>
                <a:endParaRPr b="1" i="0" sz="1200" u="none" cap="none" strike="noStrike">
                  <a:solidFill>
                    <a:srgbClr val="000000"/>
                  </a:solidFill>
                  <a:latin typeface="Oswald"/>
                  <a:ea typeface="Oswald"/>
                  <a:cs typeface="Oswald"/>
                  <a:sym typeface="Oswald"/>
                </a:endParaRPr>
              </a:p>
            </p:txBody>
          </p:sp>
          <p:sp>
            <p:nvSpPr>
              <p:cNvPr id="334" name="Google Shape;334;p2"/>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335" name="Google Shape;335;p2"/>
            <p:cNvGrpSpPr/>
            <p:nvPr/>
          </p:nvGrpSpPr>
          <p:grpSpPr>
            <a:xfrm>
              <a:off x="3552042" y="3382641"/>
              <a:ext cx="1052726" cy="587984"/>
              <a:chOff x="9014259" y="1223076"/>
              <a:chExt cx="2922615" cy="414774"/>
            </a:xfrm>
          </p:grpSpPr>
          <p:sp>
            <p:nvSpPr>
              <p:cNvPr id="336" name="Google Shape;336;p2"/>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SCHISM</a:t>
                </a:r>
                <a:endParaRPr b="1" i="0" sz="1200" u="none" cap="none" strike="noStrike">
                  <a:solidFill>
                    <a:srgbClr val="000000"/>
                  </a:solidFill>
                  <a:latin typeface="Oswald"/>
                  <a:ea typeface="Oswald"/>
                  <a:cs typeface="Oswald"/>
                  <a:sym typeface="Oswald"/>
                </a:endParaRPr>
              </a:p>
            </p:txBody>
          </p:sp>
          <p:sp>
            <p:nvSpPr>
              <p:cNvPr id="337" name="Google Shape;337;p2"/>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338" name="Google Shape;338;p2"/>
            <p:cNvGrpSpPr/>
            <p:nvPr/>
          </p:nvGrpSpPr>
          <p:grpSpPr>
            <a:xfrm>
              <a:off x="4735268" y="3379650"/>
              <a:ext cx="1052726" cy="587984"/>
              <a:chOff x="9014259" y="1223076"/>
              <a:chExt cx="2922615" cy="414774"/>
            </a:xfrm>
          </p:grpSpPr>
          <p:sp>
            <p:nvSpPr>
              <p:cNvPr id="339" name="Google Shape;339;p2"/>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ROMS</a:t>
                </a:r>
                <a:endParaRPr b="1" i="0" sz="1200" u="none" cap="none" strike="noStrike">
                  <a:solidFill>
                    <a:srgbClr val="000000"/>
                  </a:solidFill>
                  <a:latin typeface="Oswald"/>
                  <a:ea typeface="Oswald"/>
                  <a:cs typeface="Oswald"/>
                  <a:sym typeface="Oswald"/>
                </a:endParaRPr>
              </a:p>
            </p:txBody>
          </p:sp>
          <p:sp>
            <p:nvSpPr>
              <p:cNvPr id="340" name="Google Shape;340;p2"/>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cxnSp>
          <p:nvCxnSpPr>
            <p:cNvPr id="341" name="Google Shape;341;p2"/>
            <p:cNvCxnSpPr>
              <a:stCxn id="342" idx="2"/>
              <a:endCxn id="343" idx="0"/>
            </p:cNvCxnSpPr>
            <p:nvPr/>
          </p:nvCxnSpPr>
          <p:spPr>
            <a:xfrm rot="5400000">
              <a:off x="5045323" y="2010418"/>
              <a:ext cx="367200" cy="62400"/>
            </a:xfrm>
            <a:prstGeom prst="curvedConnector3">
              <a:avLst>
                <a:gd fmla="val 49995" name="adj1"/>
              </a:avLst>
            </a:prstGeom>
            <a:noFill/>
            <a:ln cap="flat" cmpd="sng" w="9525">
              <a:solidFill>
                <a:srgbClr val="999999"/>
              </a:solidFill>
              <a:prstDash val="solid"/>
              <a:round/>
              <a:headEnd len="sm" w="sm" type="none"/>
              <a:tailEnd len="med" w="med" type="stealth"/>
            </a:ln>
          </p:spPr>
        </p:cxnSp>
        <p:grpSp>
          <p:nvGrpSpPr>
            <p:cNvPr id="344" name="Google Shape;344;p2"/>
            <p:cNvGrpSpPr/>
            <p:nvPr/>
          </p:nvGrpSpPr>
          <p:grpSpPr>
            <a:xfrm>
              <a:off x="2662261" y="4325931"/>
              <a:ext cx="905718" cy="601256"/>
              <a:chOff x="9014259" y="1223076"/>
              <a:chExt cx="2922615" cy="414774"/>
            </a:xfrm>
          </p:grpSpPr>
          <p:sp>
            <p:nvSpPr>
              <p:cNvPr id="345" name="Google Shape;345;p2"/>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Oswald"/>
                    <a:ea typeface="Oswald"/>
                    <a:cs typeface="Oswald"/>
                    <a:sym typeface="Oswald"/>
                  </a:rPr>
                  <a:t>“Data” Atmosphere</a:t>
                </a:r>
                <a:endParaRPr b="1" i="0" sz="1000" u="none" cap="none" strike="noStrike">
                  <a:solidFill>
                    <a:srgbClr val="000000"/>
                  </a:solidFill>
                  <a:latin typeface="Oswald"/>
                  <a:ea typeface="Oswald"/>
                  <a:cs typeface="Oswald"/>
                  <a:sym typeface="Oswald"/>
                </a:endParaRPr>
              </a:p>
            </p:txBody>
          </p:sp>
          <p:sp>
            <p:nvSpPr>
              <p:cNvPr id="346" name="Google Shape;346;p2"/>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347" name="Google Shape;347;p2"/>
            <p:cNvGrpSpPr/>
            <p:nvPr/>
          </p:nvGrpSpPr>
          <p:grpSpPr>
            <a:xfrm>
              <a:off x="3718708" y="4325931"/>
              <a:ext cx="905718" cy="601256"/>
              <a:chOff x="9014259" y="1223076"/>
              <a:chExt cx="2922615" cy="414774"/>
            </a:xfrm>
          </p:grpSpPr>
          <p:sp>
            <p:nvSpPr>
              <p:cNvPr id="348" name="Google Shape;348;p2"/>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Oswald"/>
                    <a:ea typeface="Oswald"/>
                    <a:cs typeface="Oswald"/>
                    <a:sym typeface="Oswald"/>
                  </a:rPr>
                  <a:t>“Data” Ocean</a:t>
                </a:r>
                <a:endParaRPr b="1" i="0" sz="1000" u="none" cap="none" strike="noStrike">
                  <a:solidFill>
                    <a:srgbClr val="000000"/>
                  </a:solidFill>
                  <a:latin typeface="Oswald"/>
                  <a:ea typeface="Oswald"/>
                  <a:cs typeface="Oswald"/>
                  <a:sym typeface="Oswald"/>
                </a:endParaRPr>
              </a:p>
            </p:txBody>
          </p:sp>
          <p:sp>
            <p:nvSpPr>
              <p:cNvPr id="349" name="Google Shape;349;p2"/>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350" name="Google Shape;350;p2"/>
            <p:cNvGrpSpPr/>
            <p:nvPr/>
          </p:nvGrpSpPr>
          <p:grpSpPr>
            <a:xfrm>
              <a:off x="4775154" y="4325931"/>
              <a:ext cx="905718" cy="601256"/>
              <a:chOff x="9014259" y="1223076"/>
              <a:chExt cx="2922615" cy="414774"/>
            </a:xfrm>
          </p:grpSpPr>
          <p:sp>
            <p:nvSpPr>
              <p:cNvPr id="351" name="Google Shape;351;p2"/>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Oswald"/>
                    <a:ea typeface="Oswald"/>
                    <a:cs typeface="Oswald"/>
                    <a:sym typeface="Oswald"/>
                  </a:rPr>
                  <a:t>“Data” Wave</a:t>
                </a:r>
                <a:endParaRPr b="1" i="0" sz="1000" u="none" cap="none" strike="noStrike">
                  <a:solidFill>
                    <a:srgbClr val="000000"/>
                  </a:solidFill>
                  <a:latin typeface="Oswald"/>
                  <a:ea typeface="Oswald"/>
                  <a:cs typeface="Oswald"/>
                  <a:sym typeface="Oswald"/>
                </a:endParaRPr>
              </a:p>
            </p:txBody>
          </p:sp>
          <p:sp>
            <p:nvSpPr>
              <p:cNvPr id="352" name="Google Shape;352;p2"/>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353" name="Google Shape;353;p2"/>
            <p:cNvGrpSpPr/>
            <p:nvPr/>
          </p:nvGrpSpPr>
          <p:grpSpPr>
            <a:xfrm>
              <a:off x="5831600" y="4325931"/>
              <a:ext cx="905718" cy="601256"/>
              <a:chOff x="9014259" y="1223076"/>
              <a:chExt cx="2922615" cy="414774"/>
            </a:xfrm>
          </p:grpSpPr>
          <p:sp>
            <p:nvSpPr>
              <p:cNvPr id="354" name="Google Shape;354;p2"/>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Oswald"/>
                    <a:ea typeface="Oswald"/>
                    <a:cs typeface="Oswald"/>
                    <a:sym typeface="Oswald"/>
                  </a:rPr>
                  <a:t>“Data” ...</a:t>
                </a:r>
                <a:endParaRPr b="1" i="0" sz="1000" u="none" cap="none" strike="noStrike">
                  <a:solidFill>
                    <a:srgbClr val="000000"/>
                  </a:solidFill>
                  <a:latin typeface="Oswald"/>
                  <a:ea typeface="Oswald"/>
                  <a:cs typeface="Oswald"/>
                  <a:sym typeface="Oswald"/>
                </a:endParaRPr>
              </a:p>
            </p:txBody>
          </p:sp>
          <p:sp>
            <p:nvSpPr>
              <p:cNvPr id="355" name="Google Shape;355;p2"/>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sp>
          <p:nvSpPr>
            <p:cNvPr id="356" name="Google Shape;356;p2"/>
            <p:cNvSpPr txBox="1"/>
            <p:nvPr/>
          </p:nvSpPr>
          <p:spPr>
            <a:xfrm>
              <a:off x="2526148" y="3989956"/>
              <a:ext cx="1844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Arial"/>
                  <a:ea typeface="Arial"/>
                  <a:cs typeface="Arial"/>
                  <a:sym typeface="Arial"/>
                </a:rPr>
                <a:t>CDEPS</a:t>
              </a:r>
              <a:endParaRPr b="0" i="1" sz="1000" u="none" cap="none" strike="noStrike">
                <a:solidFill>
                  <a:srgbClr val="000000"/>
                </a:solidFill>
                <a:latin typeface="Arial"/>
                <a:ea typeface="Arial"/>
                <a:cs typeface="Arial"/>
                <a:sym typeface="Arial"/>
              </a:endParaRPr>
            </a:p>
          </p:txBody>
        </p:sp>
        <p:sp>
          <p:nvSpPr>
            <p:cNvPr id="357" name="Google Shape;357;p2"/>
            <p:cNvSpPr/>
            <p:nvPr/>
          </p:nvSpPr>
          <p:spPr>
            <a:xfrm>
              <a:off x="3975375" y="610001"/>
              <a:ext cx="3000900" cy="367200"/>
            </a:xfrm>
            <a:prstGeom prst="rect">
              <a:avLst/>
            </a:prstGeom>
            <a:solidFill>
              <a:srgbClr val="B6D7A8"/>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Oswald"/>
                  <a:ea typeface="Oswald"/>
                  <a:cs typeface="Oswald"/>
                  <a:sym typeface="Oswald"/>
                </a:rPr>
                <a:t>UFS WEATHER MODEL </a:t>
              </a:r>
              <a:endParaRPr b="1" i="0" sz="10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highlight>
                    <a:schemeClr val="accent6"/>
                  </a:highlight>
                  <a:latin typeface="Oswald"/>
                  <a:ea typeface="Oswald"/>
                  <a:cs typeface="Oswald"/>
                  <a:sym typeface="Oswald"/>
                </a:rPr>
                <a:t>with new coastal components</a:t>
              </a:r>
              <a:endParaRPr b="1" i="0" sz="1000" u="none" cap="none" strike="noStrike">
                <a:solidFill>
                  <a:srgbClr val="000000"/>
                </a:solidFill>
                <a:highlight>
                  <a:schemeClr val="accent6"/>
                </a:highlight>
                <a:latin typeface="Oswald"/>
                <a:ea typeface="Oswald"/>
                <a:cs typeface="Oswald"/>
                <a:sym typeface="Oswald"/>
              </a:endParaRPr>
            </a:p>
          </p:txBody>
        </p:sp>
        <p:grpSp>
          <p:nvGrpSpPr>
            <p:cNvPr id="358" name="Google Shape;358;p2"/>
            <p:cNvGrpSpPr/>
            <p:nvPr/>
          </p:nvGrpSpPr>
          <p:grpSpPr>
            <a:xfrm>
              <a:off x="3853898" y="2375164"/>
              <a:ext cx="449147" cy="198429"/>
              <a:chOff x="3906250" y="3683954"/>
              <a:chExt cx="398675" cy="279398"/>
            </a:xfrm>
          </p:grpSpPr>
          <p:sp>
            <p:nvSpPr>
              <p:cNvPr id="359" name="Google Shape;359;p2"/>
              <p:cNvSpPr/>
              <p:nvPr/>
            </p:nvSpPr>
            <p:spPr>
              <a:xfrm rot="10789638">
                <a:off x="3906490" y="3803152"/>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2"/>
              <p:cNvSpPr/>
              <p:nvPr/>
            </p:nvSpPr>
            <p:spPr>
              <a:xfrm rot="-10362">
                <a:off x="3906584" y="3684554"/>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1" name="Google Shape;361;p2"/>
            <p:cNvSpPr txBox="1"/>
            <p:nvPr/>
          </p:nvSpPr>
          <p:spPr>
            <a:xfrm>
              <a:off x="3740822" y="2496875"/>
              <a:ext cx="8313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1" lang="en-US" sz="800" u="none" cap="none" strike="noStrike">
                  <a:solidFill>
                    <a:srgbClr val="000000"/>
                  </a:solidFill>
                  <a:latin typeface="Arial"/>
                  <a:ea typeface="Arial"/>
                  <a:cs typeface="Arial"/>
                  <a:sym typeface="Arial"/>
                </a:rPr>
                <a:t>NUOPC Connectors</a:t>
              </a:r>
              <a:endParaRPr b="0" i="1" sz="800" u="none" cap="none" strike="noStrike">
                <a:solidFill>
                  <a:srgbClr val="000000"/>
                </a:solidFill>
                <a:latin typeface="Arial"/>
                <a:ea typeface="Arial"/>
                <a:cs typeface="Arial"/>
                <a:sym typeface="Arial"/>
              </a:endParaRPr>
            </a:p>
          </p:txBody>
        </p:sp>
        <p:grpSp>
          <p:nvGrpSpPr>
            <p:cNvPr id="362" name="Google Shape;362;p2"/>
            <p:cNvGrpSpPr/>
            <p:nvPr/>
          </p:nvGrpSpPr>
          <p:grpSpPr>
            <a:xfrm>
              <a:off x="5932381" y="2398663"/>
              <a:ext cx="374157" cy="198401"/>
              <a:chOff x="5934838" y="3716829"/>
              <a:chExt cx="398675" cy="279398"/>
            </a:xfrm>
          </p:grpSpPr>
          <p:sp>
            <p:nvSpPr>
              <p:cNvPr id="363" name="Google Shape;363;p2"/>
              <p:cNvSpPr/>
              <p:nvPr/>
            </p:nvSpPr>
            <p:spPr>
              <a:xfrm rot="10789638">
                <a:off x="5935078" y="3836027"/>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2"/>
              <p:cNvSpPr/>
              <p:nvPr/>
            </p:nvSpPr>
            <p:spPr>
              <a:xfrm rot="-10362">
                <a:off x="5935172" y="3717429"/>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5" name="Google Shape;365;p2"/>
            <p:cNvGrpSpPr/>
            <p:nvPr/>
          </p:nvGrpSpPr>
          <p:grpSpPr>
            <a:xfrm rot="7111782">
              <a:off x="4365296" y="3005997"/>
              <a:ext cx="297996" cy="253975"/>
              <a:chOff x="5934838" y="3716829"/>
              <a:chExt cx="398675" cy="279398"/>
            </a:xfrm>
          </p:grpSpPr>
          <p:sp>
            <p:nvSpPr>
              <p:cNvPr id="366" name="Google Shape;366;p2"/>
              <p:cNvSpPr/>
              <p:nvPr/>
            </p:nvSpPr>
            <p:spPr>
              <a:xfrm rot="10789638">
                <a:off x="5935078" y="3836027"/>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2"/>
              <p:cNvSpPr/>
              <p:nvPr/>
            </p:nvSpPr>
            <p:spPr>
              <a:xfrm rot="-10362">
                <a:off x="5935172" y="3717429"/>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8" name="Google Shape;368;p2"/>
            <p:cNvGrpSpPr/>
            <p:nvPr/>
          </p:nvGrpSpPr>
          <p:grpSpPr>
            <a:xfrm rot="5400000">
              <a:off x="4972024" y="2985437"/>
              <a:ext cx="283100" cy="262215"/>
              <a:chOff x="5934838" y="3716829"/>
              <a:chExt cx="398675" cy="279398"/>
            </a:xfrm>
          </p:grpSpPr>
          <p:sp>
            <p:nvSpPr>
              <p:cNvPr id="369" name="Google Shape;369;p2"/>
              <p:cNvSpPr/>
              <p:nvPr/>
            </p:nvSpPr>
            <p:spPr>
              <a:xfrm rot="10789638">
                <a:off x="5935078" y="3836027"/>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2"/>
              <p:cNvSpPr/>
              <p:nvPr/>
            </p:nvSpPr>
            <p:spPr>
              <a:xfrm rot="-10362">
                <a:off x="5935172" y="3717429"/>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71" name="Google Shape;371;p2"/>
            <p:cNvCxnSpPr>
              <a:stCxn id="357" idx="2"/>
              <a:endCxn id="342" idx="0"/>
            </p:cNvCxnSpPr>
            <p:nvPr/>
          </p:nvCxnSpPr>
          <p:spPr>
            <a:xfrm rot="5400000">
              <a:off x="5048475" y="1188851"/>
              <a:ext cx="639000" cy="215700"/>
            </a:xfrm>
            <a:prstGeom prst="curvedConnector3">
              <a:avLst>
                <a:gd fmla="val 50001" name="adj1"/>
              </a:avLst>
            </a:prstGeom>
            <a:noFill/>
            <a:ln cap="flat" cmpd="sng" w="9525">
              <a:solidFill>
                <a:srgbClr val="999999"/>
              </a:solidFill>
              <a:prstDash val="solid"/>
              <a:round/>
              <a:headEnd len="sm" w="sm" type="none"/>
              <a:tailEnd len="med" w="med" type="stealth"/>
            </a:ln>
          </p:spPr>
        </p:cxnSp>
        <p:sp>
          <p:nvSpPr>
            <p:cNvPr id="372" name="Google Shape;372;p2"/>
            <p:cNvSpPr txBox="1"/>
            <p:nvPr/>
          </p:nvSpPr>
          <p:spPr>
            <a:xfrm>
              <a:off x="5034581" y="1218133"/>
              <a:ext cx="8826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Arial"/>
                  <a:ea typeface="Arial"/>
                  <a:cs typeface="Arial"/>
                  <a:sym typeface="Arial"/>
                </a:rPr>
                <a:t>Fortran use</a:t>
              </a:r>
              <a:endParaRPr b="0" i="1" sz="900" u="none" cap="none" strike="noStrike">
                <a:solidFill>
                  <a:srgbClr val="000000"/>
                </a:solidFill>
                <a:latin typeface="Arial"/>
                <a:ea typeface="Arial"/>
                <a:cs typeface="Arial"/>
                <a:sym typeface="Arial"/>
              </a:endParaRPr>
            </a:p>
          </p:txBody>
        </p:sp>
        <p:sp>
          <p:nvSpPr>
            <p:cNvPr id="373" name="Google Shape;373;p2"/>
            <p:cNvSpPr/>
            <p:nvPr/>
          </p:nvSpPr>
          <p:spPr>
            <a:xfrm>
              <a:off x="7285175" y="3953575"/>
              <a:ext cx="1620000" cy="697200"/>
            </a:xfrm>
            <a:prstGeom prst="wedgeRectCallout">
              <a:avLst>
                <a:gd fmla="val -74942" name="adj1"/>
                <a:gd fmla="val 1714" name="adj2"/>
              </a:avLst>
            </a:prstGeom>
            <a:solidFill>
              <a:srgbClr val="CCCCCC"/>
            </a:solid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Data models to bring in forcings and support isolation of coupling feedbacks.</a:t>
              </a:r>
              <a:endParaRPr b="0" i="0" sz="900" u="none" cap="none" strike="noStrike">
                <a:solidFill>
                  <a:srgbClr val="000000"/>
                </a:solidFill>
                <a:latin typeface="Arial"/>
                <a:ea typeface="Arial"/>
                <a:cs typeface="Arial"/>
                <a:sym typeface="Arial"/>
              </a:endParaRPr>
            </a:p>
          </p:txBody>
        </p:sp>
        <p:sp>
          <p:nvSpPr>
            <p:cNvPr id="374" name="Google Shape;374;p2"/>
            <p:cNvSpPr/>
            <p:nvPr/>
          </p:nvSpPr>
          <p:spPr>
            <a:xfrm>
              <a:off x="289250" y="4151444"/>
              <a:ext cx="1379700" cy="800400"/>
            </a:xfrm>
            <a:prstGeom prst="wedgeRectCallout">
              <a:avLst>
                <a:gd fmla="val 129324" name="adj1"/>
                <a:gd fmla="val 26829" name="adj2"/>
              </a:avLst>
            </a:prstGeom>
            <a:solidFill>
              <a:srgbClr val="CCCCCC"/>
            </a:solid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“Data” component can substitute for the above active components to bring in forcings from file.</a:t>
              </a:r>
              <a:endParaRPr b="0" i="0" sz="900" u="none" cap="none" strike="noStrike">
                <a:solidFill>
                  <a:srgbClr val="000000"/>
                </a:solidFill>
                <a:latin typeface="Arial"/>
                <a:ea typeface="Arial"/>
                <a:cs typeface="Arial"/>
                <a:sym typeface="Arial"/>
              </a:endParaRPr>
            </a:p>
          </p:txBody>
        </p:sp>
        <p:grpSp>
          <p:nvGrpSpPr>
            <p:cNvPr id="375" name="Google Shape;375;p2"/>
            <p:cNvGrpSpPr/>
            <p:nvPr/>
          </p:nvGrpSpPr>
          <p:grpSpPr>
            <a:xfrm>
              <a:off x="6566399" y="2727698"/>
              <a:ext cx="1052726" cy="587984"/>
              <a:chOff x="9014259" y="1223076"/>
              <a:chExt cx="2922615" cy="414774"/>
            </a:xfrm>
          </p:grpSpPr>
          <p:sp>
            <p:nvSpPr>
              <p:cNvPr id="376" name="Google Shape;376;p2"/>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ADCIRC</a:t>
                </a:r>
                <a:endParaRPr b="1" i="0" sz="1200" u="none" cap="none" strike="noStrike">
                  <a:solidFill>
                    <a:srgbClr val="000000"/>
                  </a:solidFill>
                  <a:latin typeface="Oswald"/>
                  <a:ea typeface="Oswald"/>
                  <a:cs typeface="Oswald"/>
                  <a:sym typeface="Oswald"/>
                </a:endParaRPr>
              </a:p>
            </p:txBody>
          </p:sp>
          <p:sp>
            <p:nvSpPr>
              <p:cNvPr id="377" name="Google Shape;377;p2"/>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378" name="Google Shape;378;p2"/>
            <p:cNvGrpSpPr/>
            <p:nvPr/>
          </p:nvGrpSpPr>
          <p:grpSpPr>
            <a:xfrm>
              <a:off x="5918482" y="3379650"/>
              <a:ext cx="1052726" cy="587984"/>
              <a:chOff x="9014259" y="1223076"/>
              <a:chExt cx="2922615" cy="414774"/>
            </a:xfrm>
          </p:grpSpPr>
          <p:sp>
            <p:nvSpPr>
              <p:cNvPr id="379" name="Google Shape;379;p2"/>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FVCOM</a:t>
                </a:r>
                <a:endParaRPr b="1" i="0" sz="1200" u="none" cap="none" strike="noStrike">
                  <a:solidFill>
                    <a:srgbClr val="000000"/>
                  </a:solidFill>
                  <a:latin typeface="Oswald"/>
                  <a:ea typeface="Oswald"/>
                  <a:cs typeface="Oswald"/>
                  <a:sym typeface="Oswald"/>
                </a:endParaRPr>
              </a:p>
            </p:txBody>
          </p:sp>
          <p:sp>
            <p:nvSpPr>
              <p:cNvPr id="380" name="Google Shape;380;p2"/>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381" name="Google Shape;381;p2"/>
            <p:cNvGrpSpPr/>
            <p:nvPr/>
          </p:nvGrpSpPr>
          <p:grpSpPr>
            <a:xfrm rot="2740500">
              <a:off x="5706306" y="2995483"/>
              <a:ext cx="318266" cy="241619"/>
              <a:chOff x="5934838" y="3716829"/>
              <a:chExt cx="398675" cy="279398"/>
            </a:xfrm>
          </p:grpSpPr>
          <p:sp>
            <p:nvSpPr>
              <p:cNvPr id="382" name="Google Shape;382;p2"/>
              <p:cNvSpPr/>
              <p:nvPr/>
            </p:nvSpPr>
            <p:spPr>
              <a:xfrm rot="10789638">
                <a:off x="5935078" y="3836027"/>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2"/>
              <p:cNvSpPr/>
              <p:nvPr/>
            </p:nvSpPr>
            <p:spPr>
              <a:xfrm rot="-10362">
                <a:off x="5935172" y="3717429"/>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4" name="Google Shape;384;p2"/>
            <p:cNvGrpSpPr/>
            <p:nvPr/>
          </p:nvGrpSpPr>
          <p:grpSpPr>
            <a:xfrm rot="1216759">
              <a:off x="6028732" y="2795524"/>
              <a:ext cx="358420" cy="212193"/>
              <a:chOff x="5934838" y="3716829"/>
              <a:chExt cx="398675" cy="279398"/>
            </a:xfrm>
          </p:grpSpPr>
          <p:sp>
            <p:nvSpPr>
              <p:cNvPr id="385" name="Google Shape;385;p2"/>
              <p:cNvSpPr/>
              <p:nvPr/>
            </p:nvSpPr>
            <p:spPr>
              <a:xfrm rot="10789638">
                <a:off x="5935078" y="3836027"/>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2"/>
              <p:cNvSpPr/>
              <p:nvPr/>
            </p:nvSpPr>
            <p:spPr>
              <a:xfrm rot="-10362">
                <a:off x="5935172" y="3717429"/>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7" name="Google Shape;387;p2"/>
            <p:cNvSpPr txBox="1"/>
            <p:nvPr/>
          </p:nvSpPr>
          <p:spPr>
            <a:xfrm>
              <a:off x="114375" y="76825"/>
              <a:ext cx="3081900" cy="6771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1" lang="en-US" sz="800" u="sng" cap="none" strike="noStrike">
                  <a:solidFill>
                    <a:srgbClr val="000000"/>
                  </a:solidFill>
                  <a:latin typeface="Arial"/>
                  <a:ea typeface="Arial"/>
                  <a:cs typeface="Arial"/>
                  <a:sym typeface="Arial"/>
                </a:rPr>
                <a:t>Diagram Modified from: </a:t>
              </a:r>
              <a:endParaRPr b="0" i="1" sz="8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UFS System Architecture:  Sub-system:  </a:t>
              </a:r>
              <a:r>
                <a:rPr b="1" i="0" lang="en-US" sz="800" u="none" cap="none" strike="noStrike">
                  <a:solidFill>
                    <a:srgbClr val="000000"/>
                  </a:solidFill>
                  <a:latin typeface="Arial"/>
                  <a:ea typeface="Arial"/>
                  <a:cs typeface="Arial"/>
                  <a:sym typeface="Arial"/>
                </a:rPr>
                <a:t>Forecast Models</a:t>
              </a:r>
              <a:endParaRPr b="1" i="0" sz="800" u="none" cap="none" strike="noStrike">
                <a:solidFill>
                  <a:srgbClr val="000000"/>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Contributors: Rocky Dunlap, Rahul Mahajan, Dom Heinzeller, Mike Barlage, Ben Cash</a:t>
              </a:r>
              <a:endParaRPr b="0" i="0" sz="800" u="none" cap="none" strike="noStrike">
                <a:solidFill>
                  <a:srgbClr val="000000"/>
                </a:solidFill>
                <a:latin typeface="Arial"/>
                <a:ea typeface="Arial"/>
                <a:cs typeface="Arial"/>
                <a:sym typeface="Arial"/>
              </a:endParaRPr>
            </a:p>
          </p:txBody>
        </p:sp>
        <p:sp>
          <p:nvSpPr>
            <p:cNvPr id="343" name="Google Shape;343;p2"/>
            <p:cNvSpPr/>
            <p:nvPr/>
          </p:nvSpPr>
          <p:spPr>
            <a:xfrm>
              <a:off x="4545224" y="2225232"/>
              <a:ext cx="1304700" cy="628200"/>
            </a:xfrm>
            <a:prstGeom prst="rect">
              <a:avLst/>
            </a:prstGeom>
            <a:solidFill>
              <a:srgbClr val="E69138"/>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CMEPS</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Mediator</a:t>
              </a:r>
              <a:endParaRPr b="1" i="0" sz="1200" u="none" cap="none" strike="noStrike">
                <a:solidFill>
                  <a:srgbClr val="000000"/>
                </a:solidFill>
                <a:latin typeface="Oswald"/>
                <a:ea typeface="Oswald"/>
                <a:cs typeface="Oswald"/>
                <a:sym typeface="Oswald"/>
              </a:endParaRPr>
            </a:p>
          </p:txBody>
        </p:sp>
        <p:sp>
          <p:nvSpPr>
            <p:cNvPr id="342" name="Google Shape;342;p2"/>
            <p:cNvSpPr/>
            <p:nvPr/>
          </p:nvSpPr>
          <p:spPr>
            <a:xfrm>
              <a:off x="2259973" y="1616218"/>
              <a:ext cx="6000300" cy="241800"/>
            </a:xfrm>
            <a:prstGeom prst="rect">
              <a:avLst/>
            </a:prstGeom>
            <a:solidFill>
              <a:srgbClr val="CFE2F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UFS Unified Driver (ESMF)</a:t>
              </a:r>
              <a:endParaRPr b="1" i="0" sz="1200" u="none" cap="none" strike="noStrike">
                <a:solidFill>
                  <a:srgbClr val="000000"/>
                </a:solidFill>
                <a:latin typeface="Oswald"/>
                <a:ea typeface="Oswald"/>
                <a:cs typeface="Oswald"/>
                <a:sym typeface="Oswald"/>
              </a:endParaRPr>
            </a:p>
          </p:txBody>
        </p:sp>
        <p:sp>
          <p:nvSpPr>
            <p:cNvPr id="388" name="Google Shape;388;p2">
              <a:hlinkClick r:id="rId3"/>
            </p:cNvPr>
            <p:cNvSpPr txBox="1"/>
            <p:nvPr/>
          </p:nvSpPr>
          <p:spPr>
            <a:xfrm>
              <a:off x="6610719" y="546695"/>
              <a:ext cx="581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hlink"/>
                  </a:solidFill>
                  <a:latin typeface="Arial"/>
                  <a:ea typeface="Arial"/>
                  <a:cs typeface="Arial"/>
                  <a:sym typeface="Arial"/>
                  <a:hlinkClick r:id="rId4"/>
                </a:rPr>
                <a:t>code</a:t>
              </a:r>
              <a:endParaRPr b="0" i="0" sz="900" u="none" cap="none" strike="noStrike">
                <a:solidFill>
                  <a:srgbClr val="000000"/>
                </a:solidFill>
                <a:latin typeface="Arial"/>
                <a:ea typeface="Arial"/>
                <a:cs typeface="Arial"/>
                <a:sym typeface="Arial"/>
              </a:endParaRPr>
            </a:p>
          </p:txBody>
        </p:sp>
        <p:grpSp>
          <p:nvGrpSpPr>
            <p:cNvPr id="389" name="Google Shape;389;p2"/>
            <p:cNvGrpSpPr/>
            <p:nvPr/>
          </p:nvGrpSpPr>
          <p:grpSpPr>
            <a:xfrm>
              <a:off x="2636193" y="2073383"/>
              <a:ext cx="1343460" cy="716543"/>
              <a:chOff x="2877646" y="3117082"/>
              <a:chExt cx="1431497" cy="1009073"/>
            </a:xfrm>
          </p:grpSpPr>
          <p:grpSp>
            <p:nvGrpSpPr>
              <p:cNvPr id="390" name="Google Shape;390;p2"/>
              <p:cNvGrpSpPr/>
              <p:nvPr/>
            </p:nvGrpSpPr>
            <p:grpSpPr>
              <a:xfrm>
                <a:off x="2877646" y="3117082"/>
                <a:ext cx="1121698" cy="1009073"/>
                <a:chOff x="9014253" y="1223083"/>
                <a:chExt cx="2922610" cy="545268"/>
              </a:xfrm>
            </p:grpSpPr>
            <p:sp>
              <p:nvSpPr>
                <p:cNvPr id="391" name="Google Shape;391;p2"/>
                <p:cNvSpPr/>
                <p:nvPr/>
              </p:nvSpPr>
              <p:spPr>
                <a:xfrm>
                  <a:off x="9014263" y="1338151"/>
                  <a:ext cx="2922600" cy="430200"/>
                </a:xfrm>
                <a:prstGeom prst="rect">
                  <a:avLst/>
                </a:prstGeom>
                <a:solidFill>
                  <a:srgbClr val="FFE599"/>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WWIII</a:t>
                  </a:r>
                  <a:endParaRPr b="0" i="0" sz="1200" u="none" cap="none" strike="noStrike">
                    <a:solidFill>
                      <a:srgbClr val="000000"/>
                    </a:solidFill>
                    <a:latin typeface="Arial"/>
                    <a:ea typeface="Arial"/>
                    <a:cs typeface="Arial"/>
                    <a:sym typeface="Arial"/>
                  </a:endParaRPr>
                </a:p>
              </p:txBody>
            </p:sp>
            <p:sp>
              <p:nvSpPr>
                <p:cNvPr id="392" name="Google Shape;392;p2"/>
                <p:cNvSpPr/>
                <p:nvPr/>
              </p:nvSpPr>
              <p:spPr>
                <a:xfrm>
                  <a:off x="9014253" y="1223083"/>
                  <a:ext cx="2922600" cy="1503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sp>
            <p:nvSpPr>
              <p:cNvPr id="393" name="Google Shape;393;p2">
                <a:hlinkClick r:id="rId5"/>
              </p:cNvPr>
              <p:cNvSpPr txBox="1"/>
              <p:nvPr/>
            </p:nvSpPr>
            <p:spPr>
              <a:xfrm>
                <a:off x="3689943" y="3330013"/>
                <a:ext cx="619200" cy="41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US" sz="700" u="sng" cap="none" strike="noStrike">
                    <a:solidFill>
                      <a:srgbClr val="000099"/>
                    </a:solidFill>
                    <a:latin typeface="Arial"/>
                    <a:ea typeface="Arial"/>
                    <a:cs typeface="Arial"/>
                    <a:sym typeface="Arial"/>
                    <a:hlinkClick r:id="rId6">
                      <a:extLst>
                        <a:ext uri="{A12FA001-AC4F-418D-AE19-62706E023703}">
                          <ahyp:hlinkClr val="tx"/>
                        </a:ext>
                      </a:extLst>
                    </a:hlinkClick>
                  </a:rPr>
                  <a:t>code</a:t>
                </a:r>
                <a:endParaRPr b="0" i="0" sz="700" u="none" cap="none" strike="noStrike">
                  <a:solidFill>
                    <a:srgbClr val="000000"/>
                  </a:solidFill>
                  <a:latin typeface="Arial"/>
                  <a:ea typeface="Arial"/>
                  <a:cs typeface="Arial"/>
                  <a:sym typeface="Arial"/>
                </a:endParaRPr>
              </a:p>
            </p:txBody>
          </p:sp>
        </p:grpSp>
        <p:sp>
          <p:nvSpPr>
            <p:cNvPr id="394" name="Google Shape;394;p2"/>
            <p:cNvSpPr/>
            <p:nvPr/>
          </p:nvSpPr>
          <p:spPr>
            <a:xfrm>
              <a:off x="167075" y="1081997"/>
              <a:ext cx="1501800" cy="800400"/>
            </a:xfrm>
            <a:prstGeom prst="wedgeRectCallout">
              <a:avLst>
                <a:gd fmla="val 89555" name="adj1"/>
                <a:gd fmla="val 30471" name="adj2"/>
              </a:avLst>
            </a:prstGeom>
            <a:solidFill>
              <a:srgbClr val="D9D9D9"/>
            </a:solid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Actual model components included in any given application and run sequence are configurable.</a:t>
              </a:r>
              <a:endParaRPr b="0" i="0" sz="900" u="none" cap="none" strike="noStrike">
                <a:solidFill>
                  <a:srgbClr val="000000"/>
                </a:solidFill>
                <a:latin typeface="Arial"/>
                <a:ea typeface="Arial"/>
                <a:cs typeface="Arial"/>
                <a:sym typeface="Arial"/>
              </a:endParaRPr>
            </a:p>
          </p:txBody>
        </p:sp>
        <p:sp>
          <p:nvSpPr>
            <p:cNvPr id="395" name="Google Shape;395;p2">
              <a:hlinkClick r:id="rId7"/>
            </p:cNvPr>
            <p:cNvSpPr txBox="1"/>
            <p:nvPr/>
          </p:nvSpPr>
          <p:spPr>
            <a:xfrm>
              <a:off x="7757469" y="1575558"/>
              <a:ext cx="581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hlink"/>
                  </a:solidFill>
                  <a:latin typeface="Arial"/>
                  <a:ea typeface="Arial"/>
                  <a:cs typeface="Arial"/>
                  <a:sym typeface="Arial"/>
                  <a:hlinkClick r:id="rId8"/>
                </a:rPr>
                <a:t>code</a:t>
              </a:r>
              <a:endParaRPr b="0" i="0" sz="900" u="none" cap="none" strike="noStrike">
                <a:solidFill>
                  <a:srgbClr val="000000"/>
                </a:solidFill>
                <a:latin typeface="Arial"/>
                <a:ea typeface="Arial"/>
                <a:cs typeface="Arial"/>
                <a:sym typeface="Arial"/>
              </a:endParaRPr>
            </a:p>
          </p:txBody>
        </p:sp>
        <p:sp>
          <p:nvSpPr>
            <p:cNvPr id="396" name="Google Shape;396;p2"/>
            <p:cNvSpPr txBox="1"/>
            <p:nvPr/>
          </p:nvSpPr>
          <p:spPr>
            <a:xfrm>
              <a:off x="5034531" y="1880070"/>
              <a:ext cx="8826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Arial"/>
                  <a:ea typeface="Arial"/>
                  <a:cs typeface="Arial"/>
                  <a:sym typeface="Arial"/>
                </a:rPr>
                <a:t>Fortran use</a:t>
              </a:r>
              <a:endParaRPr b="0" i="1" sz="900" u="none" cap="none" strike="noStrike">
                <a:solidFill>
                  <a:srgbClr val="000000"/>
                </a:solidFill>
                <a:latin typeface="Arial"/>
                <a:ea typeface="Arial"/>
                <a:cs typeface="Arial"/>
                <a:sym typeface="Arial"/>
              </a:endParaRPr>
            </a:p>
          </p:txBody>
        </p:sp>
        <p:sp>
          <p:nvSpPr>
            <p:cNvPr id="397" name="Google Shape;397;p2">
              <a:hlinkClick r:id="rId9"/>
            </p:cNvPr>
            <p:cNvSpPr txBox="1"/>
            <p:nvPr/>
          </p:nvSpPr>
          <p:spPr>
            <a:xfrm>
              <a:off x="3398560" y="1970384"/>
              <a:ext cx="5811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US" sz="700" u="sng" cap="none" strike="noStrike">
                  <a:solidFill>
                    <a:schemeClr val="hlink"/>
                  </a:solidFill>
                  <a:latin typeface="Arial"/>
                  <a:ea typeface="Arial"/>
                  <a:cs typeface="Arial"/>
                  <a:sym typeface="Arial"/>
                  <a:hlinkClick r:id="rId10"/>
                </a:rPr>
                <a:t>code</a:t>
              </a:r>
              <a:endParaRPr b="0" i="0" sz="700" u="none" cap="none" strike="noStrike">
                <a:solidFill>
                  <a:srgbClr val="000000"/>
                </a:solidFill>
                <a:latin typeface="Arial"/>
                <a:ea typeface="Arial"/>
                <a:cs typeface="Arial"/>
                <a:sym typeface="Arial"/>
              </a:endParaRPr>
            </a:p>
          </p:txBody>
        </p:sp>
        <p:sp>
          <p:nvSpPr>
            <p:cNvPr id="398" name="Google Shape;398;p2">
              <a:hlinkClick r:id="rId11"/>
            </p:cNvPr>
            <p:cNvSpPr txBox="1"/>
            <p:nvPr/>
          </p:nvSpPr>
          <p:spPr>
            <a:xfrm>
              <a:off x="5527222" y="2192772"/>
              <a:ext cx="5811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US" sz="700" u="sng" cap="none" strike="noStrike">
                  <a:solidFill>
                    <a:schemeClr val="hlink"/>
                  </a:solidFill>
                  <a:latin typeface="Arial"/>
                  <a:ea typeface="Arial"/>
                  <a:cs typeface="Arial"/>
                  <a:sym typeface="Arial"/>
                  <a:hlinkClick r:id="rId12"/>
                </a:rPr>
                <a:t>code</a:t>
              </a:r>
              <a:endParaRPr b="0" i="0" sz="700" u="none" cap="none" strike="noStrike">
                <a:solidFill>
                  <a:srgbClr val="000000"/>
                </a:solidFill>
                <a:latin typeface="Arial"/>
                <a:ea typeface="Arial"/>
                <a:cs typeface="Arial"/>
                <a:sym typeface="Arial"/>
              </a:endParaRPr>
            </a:p>
          </p:txBody>
        </p:sp>
      </p:grpSp>
      <p:sp>
        <p:nvSpPr>
          <p:cNvPr id="399" name="Google Shape;399;p2"/>
          <p:cNvSpPr/>
          <p:nvPr/>
        </p:nvSpPr>
        <p:spPr>
          <a:xfrm>
            <a:off x="2214950" y="1891525"/>
            <a:ext cx="2481000" cy="3099600"/>
          </a:xfrm>
          <a:prstGeom prst="rect">
            <a:avLst/>
          </a:prstGeom>
          <a:noFill/>
          <a:ln cap="flat" cmpd="sng" w="762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3"/>
          <p:cNvPicPr preferRelativeResize="0"/>
          <p:nvPr/>
        </p:nvPicPr>
        <p:blipFill rotWithShape="1">
          <a:blip r:embed="rId3">
            <a:alphaModFix/>
          </a:blip>
          <a:srcRect b="0" l="0" r="0" t="0"/>
          <a:stretch/>
        </p:blipFill>
        <p:spPr>
          <a:xfrm>
            <a:off x="2144150" y="137200"/>
            <a:ext cx="6999850" cy="4909300"/>
          </a:xfrm>
          <a:prstGeom prst="rect">
            <a:avLst/>
          </a:prstGeom>
          <a:noFill/>
          <a:ln>
            <a:noFill/>
          </a:ln>
        </p:spPr>
      </p:pic>
      <p:sp>
        <p:nvSpPr>
          <p:cNvPr id="405" name="Google Shape;405;p3"/>
          <p:cNvSpPr txBox="1"/>
          <p:nvPr/>
        </p:nvSpPr>
        <p:spPr>
          <a:xfrm>
            <a:off x="176400" y="137200"/>
            <a:ext cx="3479100"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2"/>
                </a:solidFill>
                <a:latin typeface="Arial"/>
                <a:ea typeface="Arial"/>
                <a:cs typeface="Arial"/>
                <a:sym typeface="Arial"/>
              </a:rPr>
              <a:t>SCHISM+WW3 coupling</a:t>
            </a:r>
            <a:endParaRPr b="1" i="0" sz="1800" u="none" cap="none" strike="noStrike">
              <a:solidFill>
                <a:schemeClr val="dk2"/>
              </a:solidFill>
              <a:latin typeface="Arial"/>
              <a:ea typeface="Arial"/>
              <a:cs typeface="Arial"/>
              <a:sym typeface="Arial"/>
            </a:endParaRPr>
          </a:p>
        </p:txBody>
      </p:sp>
      <p:sp>
        <p:nvSpPr>
          <p:cNvPr id="406" name="Google Shape;406;p3"/>
          <p:cNvSpPr txBox="1"/>
          <p:nvPr/>
        </p:nvSpPr>
        <p:spPr>
          <a:xfrm>
            <a:off x="1863535" y="2822027"/>
            <a:ext cx="2339788" cy="144655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Radiation stress</a:t>
            </a:r>
            <a:endParaRPr/>
          </a:p>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Stoke drift velocity</a:t>
            </a:r>
            <a:endParaRPr/>
          </a:p>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Sig. Wave height, direction, period</a:t>
            </a:r>
            <a:endParaRPr/>
          </a:p>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Ocean momentum flux</a:t>
            </a:r>
            <a:endParaRPr/>
          </a:p>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Wave bottom friction flux</a:t>
            </a:r>
            <a:endParaRPr/>
          </a:p>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Wave number</a:t>
            </a:r>
            <a:endParaRPr/>
          </a:p>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Bernoulli head</a:t>
            </a:r>
            <a:endParaRPr/>
          </a:p>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Orbital velocity</a:t>
            </a:r>
            <a:endParaRPr/>
          </a:p>
        </p:txBody>
      </p:sp>
      <p:sp>
        <p:nvSpPr>
          <p:cNvPr id="407" name="Google Shape;407;p3"/>
          <p:cNvSpPr txBox="1"/>
          <p:nvPr/>
        </p:nvSpPr>
        <p:spPr>
          <a:xfrm>
            <a:off x="3882838" y="3442447"/>
            <a:ext cx="487456"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8" name="Google Shape;408;p3"/>
          <p:cNvSpPr/>
          <p:nvPr/>
        </p:nvSpPr>
        <p:spPr>
          <a:xfrm>
            <a:off x="1621488" y="3069290"/>
            <a:ext cx="268940" cy="1099297"/>
          </a:xfrm>
          <a:prstGeom prst="leftBrace">
            <a:avLst>
              <a:gd fmla="val 8333" name="adj1"/>
              <a:gd fmla="val 50000" name="adj2"/>
            </a:avLst>
          </a:prstGeom>
          <a:noFill/>
          <a:ln cap="flat" cmpd="sng" w="9525">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09" name="Google Shape;409;p3"/>
          <p:cNvSpPr txBox="1"/>
          <p:nvPr/>
        </p:nvSpPr>
        <p:spPr>
          <a:xfrm>
            <a:off x="968091" y="3478961"/>
            <a:ext cx="653397" cy="307777"/>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VOR</a:t>
            </a:r>
            <a:endParaRPr/>
          </a:p>
        </p:txBody>
      </p:sp>
      <p:sp>
        <p:nvSpPr>
          <p:cNvPr id="410" name="Google Shape;410;p3"/>
          <p:cNvSpPr txBox="1"/>
          <p:nvPr/>
        </p:nvSpPr>
        <p:spPr>
          <a:xfrm>
            <a:off x="968091" y="2791770"/>
            <a:ext cx="653398" cy="307777"/>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LON</a:t>
            </a:r>
            <a:endParaRPr/>
          </a:p>
        </p:txBody>
      </p:sp>
      <p:cxnSp>
        <p:nvCxnSpPr>
          <p:cNvPr id="411" name="Google Shape;411;p3"/>
          <p:cNvCxnSpPr>
            <a:stCxn id="410" idx="3"/>
          </p:cNvCxnSpPr>
          <p:nvPr/>
        </p:nvCxnSpPr>
        <p:spPr>
          <a:xfrm>
            <a:off x="1621489" y="2945659"/>
            <a:ext cx="242100" cy="0"/>
          </a:xfrm>
          <a:prstGeom prst="straightConnector1">
            <a:avLst/>
          </a:prstGeom>
          <a:noFill/>
          <a:ln cap="flat" cmpd="sng" w="9525">
            <a:solidFill>
              <a:srgbClr val="076173"/>
            </a:solidFill>
            <a:prstDash val="solid"/>
            <a:round/>
            <a:headEnd len="sm" w="sm"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4"/>
          <p:cNvSpPr txBox="1"/>
          <p:nvPr>
            <p:ph type="title"/>
          </p:nvPr>
        </p:nvSpPr>
        <p:spPr>
          <a:xfrm>
            <a:off x="628650" y="0"/>
            <a:ext cx="7886700" cy="47306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Play"/>
              <a:buNone/>
            </a:pPr>
            <a:r>
              <a:rPr lang="en-US"/>
              <a:t>UFS-coastal collaboration</a:t>
            </a:r>
            <a:endParaRPr/>
          </a:p>
        </p:txBody>
      </p:sp>
      <p:sp>
        <p:nvSpPr>
          <p:cNvPr id="417" name="Google Shape;417;p4"/>
          <p:cNvSpPr txBox="1"/>
          <p:nvPr>
            <p:ph idx="1" type="body"/>
          </p:nvPr>
        </p:nvSpPr>
        <p:spPr>
          <a:xfrm>
            <a:off x="314514" y="500270"/>
            <a:ext cx="8721368" cy="4569271"/>
          </a:xfrm>
          <a:prstGeom prst="rect">
            <a:avLst/>
          </a:prstGeom>
          <a:noFill/>
          <a:ln>
            <a:noFill/>
          </a:ln>
        </p:spPr>
        <p:txBody>
          <a:bodyPr anchorCtr="0" anchor="t" bIns="45700" lIns="91425" spcFirstLastPara="1" rIns="91425" wrap="square" tIns="45700">
            <a:normAutofit lnSpcReduction="10000"/>
          </a:bodyPr>
          <a:lstStyle/>
          <a:p>
            <a:pPr indent="-171450" lvl="0" marL="171450" rtl="0" algn="l">
              <a:lnSpc>
                <a:spcPct val="90000"/>
              </a:lnSpc>
              <a:spcBef>
                <a:spcPts val="0"/>
              </a:spcBef>
              <a:spcAft>
                <a:spcPts val="0"/>
              </a:spcAft>
              <a:buClr>
                <a:schemeClr val="dk1"/>
              </a:buClr>
              <a:buSzPts val="2100"/>
              <a:buChar char="•"/>
            </a:pPr>
            <a:r>
              <a:rPr lang="en-US"/>
              <a:t>SCHISM-WW3 coupling </a:t>
            </a:r>
            <a:endParaRPr/>
          </a:p>
          <a:p>
            <a:pPr indent="-171450" lvl="1" marL="514350" rtl="0" algn="l">
              <a:lnSpc>
                <a:spcPct val="90000"/>
              </a:lnSpc>
              <a:spcBef>
                <a:spcPts val="375"/>
              </a:spcBef>
              <a:spcAft>
                <a:spcPts val="0"/>
              </a:spcAft>
              <a:buClr>
                <a:schemeClr val="dk1"/>
              </a:buClr>
              <a:buSzPts val="1800"/>
              <a:buChar char="•"/>
            </a:pPr>
            <a:r>
              <a:rPr lang="en-US"/>
              <a:t>Collaborate with Ufuk, Ali, YunFang, &amp; Denise to test LON/VOR coupling</a:t>
            </a:r>
            <a:endParaRPr/>
          </a:p>
          <a:p>
            <a:pPr indent="-171450" lvl="1" marL="514350" rtl="0" algn="l">
              <a:lnSpc>
                <a:spcPct val="90000"/>
              </a:lnSpc>
              <a:spcBef>
                <a:spcPts val="375"/>
              </a:spcBef>
              <a:spcAft>
                <a:spcPts val="0"/>
              </a:spcAft>
              <a:buClr>
                <a:schemeClr val="dk1"/>
              </a:buClr>
              <a:buSzPts val="1800"/>
              <a:buChar char="•"/>
            </a:pPr>
            <a:r>
              <a:rPr lang="en-US"/>
              <a:t>Duck case</a:t>
            </a:r>
            <a:endParaRPr/>
          </a:p>
          <a:p>
            <a:pPr indent="-171450" lvl="2" marL="857250" rtl="0" algn="l">
              <a:lnSpc>
                <a:spcPct val="90000"/>
              </a:lnSpc>
              <a:spcBef>
                <a:spcPts val="375"/>
              </a:spcBef>
              <a:spcAft>
                <a:spcPts val="0"/>
              </a:spcAft>
              <a:buClr>
                <a:schemeClr val="dk1"/>
              </a:buClr>
              <a:buSzPts val="1500"/>
              <a:buChar char="•"/>
            </a:pPr>
            <a:r>
              <a:rPr lang="en-US"/>
              <a:t>Ali’s WW3 test case for Sandy (2012)</a:t>
            </a:r>
            <a:endParaRPr/>
          </a:p>
          <a:p>
            <a:pPr indent="-171450" lvl="3" marL="1200150" rtl="0" algn="l">
              <a:lnSpc>
                <a:spcPct val="90000"/>
              </a:lnSpc>
              <a:spcBef>
                <a:spcPts val="375"/>
              </a:spcBef>
              <a:spcAft>
                <a:spcPts val="0"/>
              </a:spcAft>
              <a:buClr>
                <a:schemeClr val="dk1"/>
              </a:buClr>
              <a:buSzPts val="1300"/>
              <a:buChar char="•"/>
            </a:pPr>
            <a:r>
              <a:rPr lang="en-US"/>
              <a:t>Finish test</a:t>
            </a:r>
            <a:endParaRPr/>
          </a:p>
          <a:p>
            <a:pPr indent="-171450" lvl="4" marL="1543050" rtl="0" algn="l">
              <a:lnSpc>
                <a:spcPct val="90000"/>
              </a:lnSpc>
              <a:spcBef>
                <a:spcPts val="375"/>
              </a:spcBef>
              <a:spcAft>
                <a:spcPts val="0"/>
              </a:spcAft>
              <a:buClr>
                <a:schemeClr val="dk1"/>
              </a:buClr>
              <a:buSzPts val="1300"/>
              <a:buChar char="•"/>
            </a:pPr>
            <a:r>
              <a:rPr lang="en-US"/>
              <a:t>Issues fixed</a:t>
            </a:r>
            <a:endParaRPr/>
          </a:p>
          <a:p>
            <a:pPr indent="-171450" lvl="5" marL="1885950" rtl="0" algn="l">
              <a:lnSpc>
                <a:spcPct val="90000"/>
              </a:lnSpc>
              <a:spcBef>
                <a:spcPts val="375"/>
              </a:spcBef>
              <a:spcAft>
                <a:spcPts val="0"/>
              </a:spcAft>
              <a:buClr>
                <a:schemeClr val="dk1"/>
              </a:buClr>
              <a:buSzPts val="1300"/>
              <a:buChar char="•"/>
            </a:pPr>
            <a:r>
              <a:rPr lang="en-US"/>
              <a:t>ESMF triangulation error: from ESMF team, Bob &amp; Ufuk, also schism-cap</a:t>
            </a:r>
            <a:endParaRPr/>
          </a:p>
          <a:p>
            <a:pPr indent="-171450" lvl="5" marL="1885950" rtl="0" algn="l">
              <a:lnSpc>
                <a:spcPct val="90000"/>
              </a:lnSpc>
              <a:spcBef>
                <a:spcPts val="375"/>
              </a:spcBef>
              <a:spcAft>
                <a:spcPts val="0"/>
              </a:spcAft>
              <a:buClr>
                <a:schemeClr val="dk1"/>
              </a:buClr>
              <a:buSzPts val="1300"/>
              <a:buChar char="•"/>
            </a:pPr>
            <a:r>
              <a:rPr lang="en-US"/>
              <a:t>SCHISM: all sflux vars are added in the cap. </a:t>
            </a:r>
            <a:endParaRPr/>
          </a:p>
          <a:p>
            <a:pPr indent="-171450" lvl="6" marL="2228850" rtl="0" algn="l">
              <a:lnSpc>
                <a:spcPct val="90000"/>
              </a:lnSpc>
              <a:spcBef>
                <a:spcPts val="375"/>
              </a:spcBef>
              <a:spcAft>
                <a:spcPts val="0"/>
              </a:spcAft>
              <a:buClr>
                <a:schemeClr val="dk1"/>
              </a:buClr>
              <a:buSzPts val="1300"/>
              <a:buChar char="•"/>
            </a:pPr>
            <a:r>
              <a:rPr lang="en-US"/>
              <a:t>Also fix some DATM exchange variable issues. 🡪</a:t>
            </a:r>
            <a:r>
              <a:rPr i="1" lang="en-US"/>
              <a:t>Benefit to CICE coupling </a:t>
            </a:r>
            <a:endParaRPr i="1"/>
          </a:p>
          <a:p>
            <a:pPr indent="-171450" lvl="5" marL="1885950" rtl="0" algn="l">
              <a:lnSpc>
                <a:spcPct val="90000"/>
              </a:lnSpc>
              <a:spcBef>
                <a:spcPts val="375"/>
              </a:spcBef>
              <a:spcAft>
                <a:spcPts val="0"/>
              </a:spcAft>
              <a:buClr>
                <a:schemeClr val="dk1"/>
              </a:buClr>
              <a:buSzPts val="1300"/>
              <a:buChar char="•"/>
            </a:pPr>
            <a:r>
              <a:rPr lang="en-US"/>
              <a:t>Zero values along the boundary: fixed by modifying WW3 cap</a:t>
            </a:r>
            <a:endParaRPr/>
          </a:p>
          <a:p>
            <a:pPr indent="-171450" lvl="5" marL="1885950" rtl="0" algn="l">
              <a:lnSpc>
                <a:spcPct val="90000"/>
              </a:lnSpc>
              <a:spcBef>
                <a:spcPts val="375"/>
              </a:spcBef>
              <a:spcAft>
                <a:spcPts val="0"/>
              </a:spcAft>
              <a:buClr>
                <a:schemeClr val="dk1"/>
              </a:buClr>
              <a:buSzPts val="1300"/>
              <a:buChar char="•"/>
            </a:pPr>
            <a:r>
              <a:rPr lang="en-US"/>
              <a:t>Orbital velocity code fixed by modifying WW3 cap</a:t>
            </a:r>
            <a:endParaRPr/>
          </a:p>
          <a:p>
            <a:pPr indent="-171450" lvl="5" marL="1885950" rtl="0" algn="l">
              <a:lnSpc>
                <a:spcPct val="90000"/>
              </a:lnSpc>
              <a:spcBef>
                <a:spcPts val="375"/>
              </a:spcBef>
              <a:spcAft>
                <a:spcPts val="0"/>
              </a:spcAft>
              <a:buClr>
                <a:schemeClr val="dk1"/>
              </a:buClr>
              <a:buSzPts val="1300"/>
              <a:buChar char="•"/>
            </a:pPr>
            <a:r>
              <a:rPr lang="en-US"/>
              <a:t>Still some exchange fields need to be further checking (compare with SCHISM-WWM)</a:t>
            </a:r>
            <a:endParaRPr/>
          </a:p>
          <a:p>
            <a:pPr indent="-171450" lvl="6" marL="2228850" rtl="0" algn="l">
              <a:lnSpc>
                <a:spcPct val="90000"/>
              </a:lnSpc>
              <a:spcBef>
                <a:spcPts val="375"/>
              </a:spcBef>
              <a:spcAft>
                <a:spcPts val="0"/>
              </a:spcAft>
              <a:buClr>
                <a:schemeClr val="dk1"/>
              </a:buClr>
              <a:buSzPts val="1300"/>
              <a:buChar char="•"/>
            </a:pPr>
            <a:r>
              <a:rPr lang="en-US"/>
              <a:t>Stoke’s velocity, ocean momentum flux, and bottom friction flux</a:t>
            </a:r>
            <a:endParaRPr/>
          </a:p>
          <a:p>
            <a:pPr indent="-171450" lvl="6" marL="2228850" rtl="0" algn="l">
              <a:lnSpc>
                <a:spcPct val="90000"/>
              </a:lnSpc>
              <a:spcBef>
                <a:spcPts val="375"/>
              </a:spcBef>
              <a:spcAft>
                <a:spcPts val="0"/>
              </a:spcAft>
              <a:buClr>
                <a:schemeClr val="dk1"/>
              </a:buClr>
              <a:buSzPts val="1300"/>
              <a:buChar char="•"/>
            </a:pPr>
            <a:r>
              <a:rPr b="1" lang="en-US"/>
              <a:t>Consult with Aron, Ali, John and other developers to discuss and fix the code.</a:t>
            </a:r>
            <a:endParaRPr/>
          </a:p>
          <a:p>
            <a:pPr indent="-171450" lvl="4" marL="1543050" rtl="0" algn="l">
              <a:lnSpc>
                <a:spcPct val="90000"/>
              </a:lnSpc>
              <a:spcBef>
                <a:spcPts val="375"/>
              </a:spcBef>
              <a:spcAft>
                <a:spcPts val="0"/>
              </a:spcAft>
              <a:buClr>
                <a:srgbClr val="4892DC"/>
              </a:buClr>
              <a:buSzPts val="1300"/>
              <a:buChar char="•"/>
            </a:pPr>
            <a:r>
              <a:rPr lang="en-US">
                <a:solidFill>
                  <a:srgbClr val="4892DC"/>
                </a:solidFill>
              </a:rPr>
              <a:t>LON coupling now works under UFS, VOR needs further developments. </a:t>
            </a:r>
            <a:endParaRPr/>
          </a:p>
          <a:p>
            <a:pPr indent="-171450" lvl="1" marL="514350" rtl="0" algn="l">
              <a:lnSpc>
                <a:spcPct val="90000"/>
              </a:lnSpc>
              <a:spcBef>
                <a:spcPts val="375"/>
              </a:spcBef>
              <a:spcAft>
                <a:spcPts val="0"/>
              </a:spcAft>
              <a:buClr>
                <a:schemeClr val="dk1"/>
              </a:buClr>
              <a:buSzPts val="1800"/>
              <a:buChar char="•"/>
            </a:pPr>
            <a:r>
              <a:rPr lang="en-US"/>
              <a:t>SECOFS test</a:t>
            </a:r>
            <a:endParaRPr/>
          </a:p>
          <a:p>
            <a:pPr indent="-171450" lvl="2" marL="857250" rtl="0" algn="l">
              <a:lnSpc>
                <a:spcPct val="90000"/>
              </a:lnSpc>
              <a:spcBef>
                <a:spcPts val="375"/>
              </a:spcBef>
              <a:spcAft>
                <a:spcPts val="0"/>
              </a:spcAft>
              <a:buClr>
                <a:schemeClr val="dk1"/>
              </a:buClr>
              <a:buSzPts val="1500"/>
              <a:buChar char="•"/>
            </a:pPr>
            <a:r>
              <a:rPr lang="en-US"/>
              <a:t>Based on UFS code fixed from Duck case</a:t>
            </a:r>
            <a:endParaRPr/>
          </a:p>
          <a:p>
            <a:pPr indent="-171450" lvl="2" marL="857250" rtl="0" algn="l">
              <a:lnSpc>
                <a:spcPct val="90000"/>
              </a:lnSpc>
              <a:spcBef>
                <a:spcPts val="375"/>
              </a:spcBef>
              <a:spcAft>
                <a:spcPts val="0"/>
              </a:spcAft>
              <a:buClr>
                <a:schemeClr val="dk1"/>
              </a:buClr>
              <a:buSzPts val="1500"/>
              <a:buChar char="•"/>
            </a:pPr>
            <a:r>
              <a:rPr lang="en-US"/>
              <a:t>1 month simulation test and preliminary validation</a:t>
            </a:r>
            <a:endParaRPr/>
          </a:p>
          <a:p>
            <a:pPr indent="-76200" lvl="2" marL="857250" rtl="0" algn="l">
              <a:lnSpc>
                <a:spcPct val="90000"/>
              </a:lnSpc>
              <a:spcBef>
                <a:spcPts val="375"/>
              </a:spcBef>
              <a:spcAft>
                <a:spcPts val="0"/>
              </a:spcAft>
              <a:buClr>
                <a:schemeClr val="dk1"/>
              </a:buClr>
              <a:buSzPts val="15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
          <p:cNvSpPr txBox="1"/>
          <p:nvPr>
            <p:ph type="title"/>
          </p:nvPr>
        </p:nvSpPr>
        <p:spPr>
          <a:xfrm>
            <a:off x="60624" y="0"/>
            <a:ext cx="862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Play"/>
              <a:buNone/>
            </a:pPr>
            <a:r>
              <a:rPr lang="en-US"/>
              <a:t>Sandy Test –SCHISM+WW3 3D Vortex coupling </a:t>
            </a:r>
            <a:br>
              <a:rPr lang="en-US"/>
            </a:br>
            <a:r>
              <a:rPr lang="en-US"/>
              <a:t>(based on Ali’s DUCK case setup) </a:t>
            </a:r>
            <a:endParaRPr/>
          </a:p>
        </p:txBody>
      </p:sp>
      <p:sp>
        <p:nvSpPr>
          <p:cNvPr id="423" name="Google Shape;423;p5"/>
          <p:cNvSpPr txBox="1"/>
          <p:nvPr>
            <p:ph idx="1" type="body"/>
          </p:nvPr>
        </p:nvSpPr>
        <p:spPr>
          <a:xfrm>
            <a:off x="60624" y="1147526"/>
            <a:ext cx="3679540" cy="3931800"/>
          </a:xfrm>
          <a:prstGeom prst="rect">
            <a:avLst/>
          </a:prstGeom>
          <a:noFill/>
          <a:ln>
            <a:noFill/>
          </a:ln>
        </p:spPr>
        <p:txBody>
          <a:bodyPr anchorCtr="0" anchor="t" bIns="34275" lIns="68575" spcFirstLastPara="1" rIns="68575" wrap="square" tIns="34275">
            <a:normAutofit/>
          </a:bodyPr>
          <a:lstStyle/>
          <a:p>
            <a:pPr indent="-177800" lvl="0" marL="177800" rtl="0" algn="l">
              <a:lnSpc>
                <a:spcPct val="90000"/>
              </a:lnSpc>
              <a:spcBef>
                <a:spcPts val="0"/>
              </a:spcBef>
              <a:spcAft>
                <a:spcPts val="0"/>
              </a:spcAft>
              <a:buClr>
                <a:schemeClr val="dk1"/>
              </a:buClr>
              <a:buSzPts val="1517"/>
              <a:buChar char="●"/>
            </a:pPr>
            <a:r>
              <a:rPr lang="en-US"/>
              <a:t>Open BC + Wind forcing</a:t>
            </a:r>
            <a:endParaRPr/>
          </a:p>
          <a:p>
            <a:pPr indent="-186055" lvl="1" marL="520700" rtl="0" algn="l">
              <a:lnSpc>
                <a:spcPct val="90000"/>
              </a:lnSpc>
              <a:spcBef>
                <a:spcPts val="400"/>
              </a:spcBef>
              <a:spcAft>
                <a:spcPts val="0"/>
              </a:spcAft>
              <a:buClr>
                <a:schemeClr val="dk1"/>
              </a:buClr>
              <a:buSzPts val="1414"/>
              <a:buChar char="○"/>
            </a:pPr>
            <a:r>
              <a:rPr lang="en-US"/>
              <a:t>Uniform Elevation + Wind (time series)</a:t>
            </a:r>
            <a:endParaRPr/>
          </a:p>
          <a:p>
            <a:pPr indent="-182562" lvl="2" marL="863600" rtl="0" algn="l">
              <a:lnSpc>
                <a:spcPct val="90000"/>
              </a:lnSpc>
              <a:spcBef>
                <a:spcPts val="400"/>
              </a:spcBef>
              <a:spcAft>
                <a:spcPts val="0"/>
              </a:spcAft>
              <a:buClr>
                <a:schemeClr val="dk1"/>
              </a:buClr>
              <a:buSzPts val="1179"/>
              <a:buChar char="■"/>
            </a:pPr>
            <a:r>
              <a:rPr lang="en-US"/>
              <a:t>from Yunfang’s download buoy data</a:t>
            </a:r>
            <a:endParaRPr/>
          </a:p>
          <a:p>
            <a:pPr indent="-186055" lvl="1" marL="520700" rtl="0" algn="l">
              <a:lnSpc>
                <a:spcPct val="90000"/>
              </a:lnSpc>
              <a:spcBef>
                <a:spcPts val="400"/>
              </a:spcBef>
              <a:spcAft>
                <a:spcPts val="0"/>
              </a:spcAft>
              <a:buClr>
                <a:schemeClr val="dk1"/>
              </a:buClr>
              <a:buSzPts val="1414"/>
              <a:buChar char="○"/>
            </a:pPr>
            <a:r>
              <a:rPr lang="en-US"/>
              <a:t>Wave spectrum density </a:t>
            </a:r>
            <a:endParaRPr/>
          </a:p>
          <a:p>
            <a:pPr indent="-182562" lvl="2" marL="863600" rtl="0" algn="l">
              <a:lnSpc>
                <a:spcPct val="90000"/>
              </a:lnSpc>
              <a:spcBef>
                <a:spcPts val="400"/>
              </a:spcBef>
              <a:spcAft>
                <a:spcPts val="0"/>
              </a:spcAft>
              <a:buClr>
                <a:schemeClr val="dk1"/>
              </a:buClr>
              <a:buSzPts val="1179"/>
              <a:buChar char="■"/>
            </a:pPr>
            <a:r>
              <a:rPr lang="en-US"/>
              <a:t>from Ali’s spec netcdf</a:t>
            </a:r>
            <a:endParaRPr/>
          </a:p>
          <a:p>
            <a:pPr indent="-177800" lvl="0" marL="177800" rtl="0" algn="l">
              <a:lnSpc>
                <a:spcPct val="90000"/>
              </a:lnSpc>
              <a:spcBef>
                <a:spcPts val="800"/>
              </a:spcBef>
              <a:spcAft>
                <a:spcPts val="0"/>
              </a:spcAft>
              <a:buClr>
                <a:schemeClr val="dk1"/>
              </a:buClr>
              <a:buSzPts val="1517"/>
              <a:buChar char="●"/>
            </a:pPr>
            <a:r>
              <a:rPr lang="en-US"/>
              <a:t>Period: 2012/10/27~30, 3 days</a:t>
            </a:r>
            <a:endParaRPr/>
          </a:p>
          <a:p>
            <a:pPr indent="-177800" lvl="0" marL="177800" rtl="0" algn="l">
              <a:lnSpc>
                <a:spcPct val="90000"/>
              </a:lnSpc>
              <a:spcBef>
                <a:spcPts val="800"/>
              </a:spcBef>
              <a:spcAft>
                <a:spcPts val="0"/>
              </a:spcAft>
              <a:buClr>
                <a:srgbClr val="FF0000"/>
              </a:buClr>
              <a:buSzPts val="1517"/>
              <a:buChar char="●"/>
            </a:pPr>
            <a:r>
              <a:rPr lang="en-US">
                <a:solidFill>
                  <a:srgbClr val="FF0000"/>
                </a:solidFill>
              </a:rPr>
              <a:t>2-way coupling: every 5 mins</a:t>
            </a:r>
            <a:endParaRPr/>
          </a:p>
          <a:p>
            <a:pPr indent="-177800" lvl="0" marL="177800" rtl="0" algn="l">
              <a:lnSpc>
                <a:spcPct val="90000"/>
              </a:lnSpc>
              <a:spcBef>
                <a:spcPts val="800"/>
              </a:spcBef>
              <a:spcAft>
                <a:spcPts val="0"/>
              </a:spcAft>
              <a:buClr>
                <a:schemeClr val="dk1"/>
              </a:buClr>
              <a:buSzPts val="1517"/>
              <a:buChar char="●"/>
            </a:pPr>
            <a:r>
              <a:rPr lang="en-US"/>
              <a:t>Test branch:</a:t>
            </a:r>
            <a:endParaRPr/>
          </a:p>
          <a:p>
            <a:pPr indent="-186055" lvl="1" marL="520700" rtl="0" algn="l">
              <a:lnSpc>
                <a:spcPct val="90000"/>
              </a:lnSpc>
              <a:spcBef>
                <a:spcPts val="400"/>
              </a:spcBef>
              <a:spcAft>
                <a:spcPts val="0"/>
              </a:spcAft>
              <a:buClr>
                <a:schemeClr val="dk1"/>
              </a:buClr>
              <a:buSzPts val="1414"/>
              <a:buChar char="○"/>
            </a:pPr>
            <a:r>
              <a:rPr lang="en-US"/>
              <a:t>feature/coastal-app,  based on </a:t>
            </a:r>
            <a:r>
              <a:rPr lang="en-US">
                <a:highlight>
                  <a:srgbClr val="FFFF00"/>
                </a:highlight>
              </a:rPr>
              <a:t>d2752eb</a:t>
            </a:r>
            <a:br>
              <a:rPr lang="en-US"/>
            </a:br>
            <a:r>
              <a:rPr lang="en-US"/>
              <a:t>LON/VOR coupling test</a:t>
            </a:r>
            <a:endParaRPr/>
          </a:p>
          <a:p>
            <a:pPr indent="-182562" lvl="2" marL="863600" rtl="0" algn="l">
              <a:lnSpc>
                <a:spcPct val="90000"/>
              </a:lnSpc>
              <a:spcBef>
                <a:spcPts val="400"/>
              </a:spcBef>
              <a:spcAft>
                <a:spcPts val="0"/>
              </a:spcAft>
              <a:buClr>
                <a:schemeClr val="dk1"/>
              </a:buClr>
              <a:buSzPts val="1179"/>
              <a:buChar char="■"/>
            </a:pPr>
            <a:r>
              <a:rPr lang="en-US"/>
              <a:t>WW3 switch: </a:t>
            </a:r>
            <a:br>
              <a:rPr lang="en-US"/>
            </a:br>
            <a:r>
              <a:rPr lang="en-US"/>
              <a:t>NCO PDLIB SCOTCH SCRIP SCRIPNC NOGRB DIST MPI PIO PR3 UQ FLX0 SEED ST4 STAB0 NL1 BT1 DB1 MLIM FLD2 TR0 BS0 RWND WNX1 WNT1 CRX1 CRT1 O0 O1 O2 O3 O4 O5 O6 O7 O14 O15 IC0 IS0 REF0</a:t>
            </a:r>
            <a:endParaRPr/>
          </a:p>
          <a:p>
            <a:pPr indent="-177800" lvl="0" marL="177800" rtl="0" algn="l">
              <a:lnSpc>
                <a:spcPct val="90000"/>
              </a:lnSpc>
              <a:spcBef>
                <a:spcPts val="800"/>
              </a:spcBef>
              <a:spcAft>
                <a:spcPts val="1200"/>
              </a:spcAft>
              <a:buClr>
                <a:schemeClr val="dk1"/>
              </a:buClr>
              <a:buSzPts val="1517"/>
              <a:buChar char="●"/>
            </a:pPr>
            <a:r>
              <a:rPr lang="en-US"/>
              <a:t>Compare with SCHISM-WWM (same setup)</a:t>
            </a:r>
            <a:endParaRPr/>
          </a:p>
        </p:txBody>
      </p:sp>
      <p:pic>
        <p:nvPicPr>
          <p:cNvPr id="424" name="Google Shape;424;p5"/>
          <p:cNvPicPr preferRelativeResize="0"/>
          <p:nvPr/>
        </p:nvPicPr>
        <p:blipFill rotWithShape="1">
          <a:blip r:embed="rId3">
            <a:alphaModFix/>
          </a:blip>
          <a:srcRect b="0" l="0" r="0" t="0"/>
          <a:stretch/>
        </p:blipFill>
        <p:spPr>
          <a:xfrm>
            <a:off x="3691163" y="1069781"/>
            <a:ext cx="5548649" cy="32926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
          <p:cNvSpPr txBox="1"/>
          <p:nvPr>
            <p:ph type="title"/>
          </p:nvPr>
        </p:nvSpPr>
        <p:spPr>
          <a:xfrm>
            <a:off x="554029" y="214287"/>
            <a:ext cx="7886700" cy="717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Play"/>
              <a:buNone/>
            </a:pPr>
            <a:r>
              <a:rPr lang="en-US"/>
              <a:t>Hs Validation</a:t>
            </a:r>
            <a:endParaRPr/>
          </a:p>
        </p:txBody>
      </p:sp>
      <p:sp>
        <p:nvSpPr>
          <p:cNvPr id="430" name="Google Shape;430;p6"/>
          <p:cNvSpPr txBox="1"/>
          <p:nvPr>
            <p:ph idx="1" type="body"/>
          </p:nvPr>
        </p:nvSpPr>
        <p:spPr>
          <a:xfrm>
            <a:off x="397819" y="1011492"/>
            <a:ext cx="7886700" cy="2256900"/>
          </a:xfrm>
          <a:prstGeom prst="rect">
            <a:avLst/>
          </a:prstGeom>
          <a:noFill/>
          <a:ln>
            <a:noFill/>
          </a:ln>
        </p:spPr>
        <p:txBody>
          <a:bodyPr anchorCtr="0" anchor="t" bIns="34275" lIns="68575" spcFirstLastPara="1" rIns="68575" wrap="square" tIns="34275">
            <a:normAutofit/>
          </a:bodyPr>
          <a:lstStyle/>
          <a:p>
            <a:pPr indent="-177800" lvl="0" marL="177800" rtl="0" algn="l">
              <a:lnSpc>
                <a:spcPct val="90000"/>
              </a:lnSpc>
              <a:spcBef>
                <a:spcPts val="0"/>
              </a:spcBef>
              <a:spcAft>
                <a:spcPts val="0"/>
              </a:spcAft>
              <a:buClr>
                <a:schemeClr val="dk1"/>
              </a:buClr>
              <a:buSzPts val="2100"/>
              <a:buChar char="●"/>
            </a:pPr>
            <a:r>
              <a:rPr lang="en-US"/>
              <a:t>AWAC-8m</a:t>
            </a:r>
            <a:endParaRPr/>
          </a:p>
          <a:p>
            <a:pPr indent="-50800" lvl="0" marL="177800" rtl="0" algn="l">
              <a:lnSpc>
                <a:spcPct val="90000"/>
              </a:lnSpc>
              <a:spcBef>
                <a:spcPts val="800"/>
              </a:spcBef>
              <a:spcAft>
                <a:spcPts val="0"/>
              </a:spcAft>
              <a:buClr>
                <a:schemeClr val="dk1"/>
              </a:buClr>
              <a:buSzPts val="2100"/>
              <a:buNone/>
            </a:pPr>
            <a:r>
              <a:t/>
            </a:r>
            <a:endParaRPr/>
          </a:p>
          <a:p>
            <a:pPr indent="-50800" lvl="0" marL="177800" rtl="0" algn="l">
              <a:lnSpc>
                <a:spcPct val="90000"/>
              </a:lnSpc>
              <a:spcBef>
                <a:spcPts val="800"/>
              </a:spcBef>
              <a:spcAft>
                <a:spcPts val="0"/>
              </a:spcAft>
              <a:buClr>
                <a:schemeClr val="dk1"/>
              </a:buClr>
              <a:buSzPts val="2100"/>
              <a:buNone/>
            </a:pPr>
            <a:r>
              <a:t/>
            </a:r>
            <a:endParaRPr/>
          </a:p>
          <a:p>
            <a:pPr indent="-50800" lvl="0" marL="177800" rtl="0" algn="l">
              <a:lnSpc>
                <a:spcPct val="90000"/>
              </a:lnSpc>
              <a:spcBef>
                <a:spcPts val="800"/>
              </a:spcBef>
              <a:spcAft>
                <a:spcPts val="0"/>
              </a:spcAft>
              <a:buClr>
                <a:schemeClr val="dk1"/>
              </a:buClr>
              <a:buSzPts val="2100"/>
              <a:buNone/>
            </a:pPr>
            <a:r>
              <a:t/>
            </a:r>
            <a:endParaRPr/>
          </a:p>
          <a:p>
            <a:pPr indent="-50800" lvl="0" marL="177800" rtl="0" algn="l">
              <a:lnSpc>
                <a:spcPct val="90000"/>
              </a:lnSpc>
              <a:spcBef>
                <a:spcPts val="800"/>
              </a:spcBef>
              <a:spcAft>
                <a:spcPts val="0"/>
              </a:spcAft>
              <a:buClr>
                <a:schemeClr val="dk1"/>
              </a:buClr>
              <a:buSzPts val="2100"/>
              <a:buNone/>
            </a:pPr>
            <a:r>
              <a:t/>
            </a:r>
            <a:endParaRPr/>
          </a:p>
          <a:p>
            <a:pPr indent="-50800" lvl="0" marL="177800" rtl="0" algn="l">
              <a:lnSpc>
                <a:spcPct val="90000"/>
              </a:lnSpc>
              <a:spcBef>
                <a:spcPts val="800"/>
              </a:spcBef>
              <a:spcAft>
                <a:spcPts val="0"/>
              </a:spcAft>
              <a:buClr>
                <a:schemeClr val="dk1"/>
              </a:buClr>
              <a:buSzPts val="2100"/>
              <a:buNone/>
            </a:pPr>
            <a:r>
              <a:t/>
            </a:r>
            <a:endParaRPr/>
          </a:p>
          <a:p>
            <a:pPr indent="-177800" lvl="0" marL="177800" rtl="0" algn="l">
              <a:lnSpc>
                <a:spcPct val="90000"/>
              </a:lnSpc>
              <a:spcBef>
                <a:spcPts val="800"/>
              </a:spcBef>
              <a:spcAft>
                <a:spcPts val="1200"/>
              </a:spcAft>
              <a:buClr>
                <a:schemeClr val="dk1"/>
              </a:buClr>
              <a:buSzPts val="2100"/>
              <a:buChar char="●"/>
            </a:pPr>
            <a:r>
              <a:rPr lang="en-US"/>
              <a:t>Waverider-26m</a:t>
            </a:r>
            <a:endParaRPr/>
          </a:p>
        </p:txBody>
      </p:sp>
      <p:pic>
        <p:nvPicPr>
          <p:cNvPr id="431" name="Google Shape;431;p6"/>
          <p:cNvPicPr preferRelativeResize="0"/>
          <p:nvPr/>
        </p:nvPicPr>
        <p:blipFill rotWithShape="1">
          <a:blip r:embed="rId3">
            <a:alphaModFix/>
          </a:blip>
          <a:srcRect b="0" l="0" r="0" t="0"/>
          <a:stretch/>
        </p:blipFill>
        <p:spPr>
          <a:xfrm>
            <a:off x="2925479" y="1011491"/>
            <a:ext cx="6258666" cy="1905429"/>
          </a:xfrm>
          <a:prstGeom prst="rect">
            <a:avLst/>
          </a:prstGeom>
          <a:noFill/>
          <a:ln>
            <a:noFill/>
          </a:ln>
        </p:spPr>
      </p:pic>
      <p:sp>
        <p:nvSpPr>
          <p:cNvPr id="432" name="Google Shape;432;p6"/>
          <p:cNvSpPr txBox="1"/>
          <p:nvPr/>
        </p:nvSpPr>
        <p:spPr>
          <a:xfrm>
            <a:off x="3169275" y="1110225"/>
            <a:ext cx="8982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Arial"/>
                <a:ea typeface="Arial"/>
                <a:cs typeface="Arial"/>
                <a:sym typeface="Arial"/>
              </a:rPr>
              <a:t>LON</a:t>
            </a:r>
            <a:endParaRPr b="0" i="0" sz="11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Arial"/>
                <a:ea typeface="Arial"/>
                <a:cs typeface="Arial"/>
                <a:sym typeface="Arial"/>
              </a:rPr>
              <a:t>VOR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70C0"/>
                </a:solidFill>
                <a:latin typeface="Arial"/>
                <a:ea typeface="Arial"/>
                <a:cs typeface="Arial"/>
                <a:sym typeface="Arial"/>
              </a:rPr>
              <a:t>Obs</a:t>
            </a:r>
            <a:endParaRPr b="0" i="0" sz="1400" u="none" cap="none" strike="noStrike">
              <a:solidFill>
                <a:srgbClr val="0070C0"/>
              </a:solidFill>
              <a:latin typeface="Arial"/>
              <a:ea typeface="Arial"/>
              <a:cs typeface="Arial"/>
              <a:sym typeface="Arial"/>
            </a:endParaRPr>
          </a:p>
        </p:txBody>
      </p:sp>
      <p:pic>
        <p:nvPicPr>
          <p:cNvPr id="433" name="Google Shape;433;p6"/>
          <p:cNvPicPr preferRelativeResize="0"/>
          <p:nvPr/>
        </p:nvPicPr>
        <p:blipFill rotWithShape="1">
          <a:blip r:embed="rId4">
            <a:alphaModFix/>
          </a:blip>
          <a:srcRect b="0" l="0" r="0" t="0"/>
          <a:stretch/>
        </p:blipFill>
        <p:spPr>
          <a:xfrm>
            <a:off x="2885334" y="3043419"/>
            <a:ext cx="6258663" cy="1979694"/>
          </a:xfrm>
          <a:prstGeom prst="rect">
            <a:avLst/>
          </a:prstGeom>
          <a:noFill/>
          <a:ln>
            <a:noFill/>
          </a:ln>
        </p:spPr>
      </p:pic>
      <p:sp>
        <p:nvSpPr>
          <p:cNvPr id="434" name="Google Shape;434;p6"/>
          <p:cNvSpPr txBox="1"/>
          <p:nvPr/>
        </p:nvSpPr>
        <p:spPr>
          <a:xfrm>
            <a:off x="3203266" y="3128050"/>
            <a:ext cx="8982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Arial"/>
                <a:ea typeface="Arial"/>
                <a:cs typeface="Arial"/>
                <a:sym typeface="Arial"/>
              </a:rPr>
              <a:t>LON</a:t>
            </a:r>
            <a:endParaRPr b="0" i="0" sz="11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Arial"/>
                <a:ea typeface="Arial"/>
                <a:cs typeface="Arial"/>
                <a:sym typeface="Arial"/>
              </a:rPr>
              <a:t>VOR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70C0"/>
                </a:solidFill>
                <a:latin typeface="Arial"/>
                <a:ea typeface="Arial"/>
                <a:cs typeface="Arial"/>
                <a:sym typeface="Arial"/>
              </a:rPr>
              <a:t>Obs</a:t>
            </a:r>
            <a:endParaRPr b="0" i="0" sz="1400" u="none" cap="none" strike="noStrike">
              <a:solidFill>
                <a:srgbClr val="0070C0"/>
              </a:solidFill>
              <a:latin typeface="Arial"/>
              <a:ea typeface="Arial"/>
              <a:cs typeface="Arial"/>
              <a:sym typeface="Arial"/>
            </a:endParaRPr>
          </a:p>
        </p:txBody>
      </p:sp>
      <p:pic>
        <p:nvPicPr>
          <p:cNvPr id="435" name="Google Shape;435;p6"/>
          <p:cNvPicPr preferRelativeResize="0"/>
          <p:nvPr/>
        </p:nvPicPr>
        <p:blipFill rotWithShape="1">
          <a:blip r:embed="rId5">
            <a:alphaModFix/>
          </a:blip>
          <a:srcRect b="0" l="0" r="0" t="0"/>
          <a:stretch/>
        </p:blipFill>
        <p:spPr>
          <a:xfrm>
            <a:off x="307000" y="3128051"/>
            <a:ext cx="1966850" cy="1655725"/>
          </a:xfrm>
          <a:prstGeom prst="rect">
            <a:avLst/>
          </a:prstGeom>
          <a:noFill/>
          <a:ln>
            <a:noFill/>
          </a:ln>
        </p:spPr>
      </p:pic>
      <p:sp>
        <p:nvSpPr>
          <p:cNvPr id="436" name="Google Shape;436;p6"/>
          <p:cNvSpPr txBox="1"/>
          <p:nvPr/>
        </p:nvSpPr>
        <p:spPr>
          <a:xfrm>
            <a:off x="480880" y="4797300"/>
            <a:ext cx="16191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Arial"/>
                <a:ea typeface="Arial"/>
                <a:cs typeface="Arial"/>
                <a:sym typeface="Arial"/>
              </a:rPr>
              <a:t>YunFang’s previous comparison</a:t>
            </a:r>
            <a:endParaRPr b="0" i="0" sz="900" u="none" cap="none" strike="noStrik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None/>
            </a:pPr>
            <a:r>
              <a:t/>
            </a:r>
            <a:endParaRPr/>
          </a:p>
        </p:txBody>
      </p:sp>
      <p:sp>
        <p:nvSpPr>
          <p:cNvPr id="442" name="Google Shape;442;p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Clr>
                <a:schemeClr val="dk1"/>
              </a:buClr>
              <a:buSzPts val="1400"/>
              <a:buNone/>
            </a:pPr>
            <a:r>
              <a:t/>
            </a:r>
            <a:endParaRPr/>
          </a:p>
        </p:txBody>
      </p:sp>
      <p:pic>
        <p:nvPicPr>
          <p:cNvPr id="443" name="Google Shape;443;p7"/>
          <p:cNvPicPr preferRelativeResize="0"/>
          <p:nvPr/>
        </p:nvPicPr>
        <p:blipFill rotWithShape="1">
          <a:blip r:embed="rId3">
            <a:alphaModFix/>
          </a:blip>
          <a:srcRect b="0" l="0" r="0" t="0"/>
          <a:stretch/>
        </p:blipFill>
        <p:spPr>
          <a:xfrm>
            <a:off x="245197" y="244050"/>
            <a:ext cx="4365658" cy="4899450"/>
          </a:xfrm>
          <a:prstGeom prst="rect">
            <a:avLst/>
          </a:prstGeom>
          <a:noFill/>
          <a:ln>
            <a:noFill/>
          </a:ln>
        </p:spPr>
      </p:pic>
      <p:pic>
        <p:nvPicPr>
          <p:cNvPr id="444" name="Google Shape;444;p7"/>
          <p:cNvPicPr preferRelativeResize="0"/>
          <p:nvPr/>
        </p:nvPicPr>
        <p:blipFill rotWithShape="1">
          <a:blip r:embed="rId4">
            <a:alphaModFix/>
          </a:blip>
          <a:srcRect b="0" l="0" r="0" t="0"/>
          <a:stretch/>
        </p:blipFill>
        <p:spPr>
          <a:xfrm>
            <a:off x="4610855" y="273844"/>
            <a:ext cx="4339934" cy="4869656"/>
          </a:xfrm>
          <a:prstGeom prst="rect">
            <a:avLst/>
          </a:prstGeom>
          <a:noFill/>
          <a:ln>
            <a:noFill/>
          </a:ln>
        </p:spPr>
      </p:pic>
      <p:sp>
        <p:nvSpPr>
          <p:cNvPr id="445" name="Google Shape;445;p7"/>
          <p:cNvSpPr txBox="1"/>
          <p:nvPr/>
        </p:nvSpPr>
        <p:spPr>
          <a:xfrm>
            <a:off x="3089463" y="463167"/>
            <a:ext cx="136931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SCHISM-WW3</a:t>
            </a:r>
            <a:endParaRPr/>
          </a:p>
        </p:txBody>
      </p:sp>
      <p:sp>
        <p:nvSpPr>
          <p:cNvPr id="446" name="Google Shape;446;p7"/>
          <p:cNvSpPr txBox="1"/>
          <p:nvPr/>
        </p:nvSpPr>
        <p:spPr>
          <a:xfrm>
            <a:off x="7392522" y="430670"/>
            <a:ext cx="14182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SCHISM-WWM</a:t>
            </a:r>
            <a:endParaRPr/>
          </a:p>
        </p:txBody>
      </p:sp>
      <p:sp>
        <p:nvSpPr>
          <p:cNvPr id="447" name="Google Shape;447;p7"/>
          <p:cNvSpPr txBox="1"/>
          <p:nvPr>
            <p:ph type="title"/>
          </p:nvPr>
        </p:nvSpPr>
        <p:spPr>
          <a:xfrm>
            <a:off x="338775" y="85775"/>
            <a:ext cx="7886700" cy="377400"/>
          </a:xfrm>
          <a:prstGeom prst="rect">
            <a:avLst/>
          </a:prstGeom>
          <a:solidFill>
            <a:schemeClr val="lt1"/>
          </a:solid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17857"/>
              <a:buFont typeface="Play"/>
              <a:buNone/>
            </a:pPr>
            <a:r>
              <a:rPr lang="en-US"/>
              <a:t>Stoke’s drift velocity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8"/>
          <p:cNvPicPr preferRelativeResize="0"/>
          <p:nvPr/>
        </p:nvPicPr>
        <p:blipFill rotWithShape="1">
          <a:blip r:embed="rId3">
            <a:alphaModFix/>
          </a:blip>
          <a:srcRect b="0" l="0" r="0" t="0"/>
          <a:stretch/>
        </p:blipFill>
        <p:spPr>
          <a:xfrm>
            <a:off x="5996535" y="-284241"/>
            <a:ext cx="3002858" cy="3002858"/>
          </a:xfrm>
          <a:prstGeom prst="rect">
            <a:avLst/>
          </a:prstGeom>
          <a:noFill/>
          <a:ln>
            <a:noFill/>
          </a:ln>
        </p:spPr>
      </p:pic>
      <p:pic>
        <p:nvPicPr>
          <p:cNvPr id="453" name="Google Shape;453;p8"/>
          <p:cNvPicPr preferRelativeResize="0"/>
          <p:nvPr/>
        </p:nvPicPr>
        <p:blipFill rotWithShape="1">
          <a:blip r:embed="rId4">
            <a:alphaModFix/>
          </a:blip>
          <a:srcRect b="0" l="0" r="0" t="0"/>
          <a:stretch/>
        </p:blipFill>
        <p:spPr>
          <a:xfrm>
            <a:off x="5996535" y="2269654"/>
            <a:ext cx="3002858" cy="3002858"/>
          </a:xfrm>
          <a:prstGeom prst="rect">
            <a:avLst/>
          </a:prstGeom>
          <a:noFill/>
          <a:ln>
            <a:noFill/>
          </a:ln>
        </p:spPr>
      </p:pic>
      <p:sp>
        <p:nvSpPr>
          <p:cNvPr id="454" name="Google Shape;454;p8"/>
          <p:cNvSpPr txBox="1"/>
          <p:nvPr>
            <p:ph type="title"/>
          </p:nvPr>
        </p:nvSpPr>
        <p:spPr>
          <a:xfrm>
            <a:off x="470024" y="10066"/>
            <a:ext cx="7886700" cy="55972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Play"/>
              <a:buNone/>
            </a:pPr>
            <a:r>
              <a:rPr lang="en-US"/>
              <a:t>SECOFS Couple case </a:t>
            </a:r>
            <a:endParaRPr/>
          </a:p>
        </p:txBody>
      </p:sp>
      <p:sp>
        <p:nvSpPr>
          <p:cNvPr id="455" name="Google Shape;455;p8"/>
          <p:cNvSpPr txBox="1"/>
          <p:nvPr>
            <p:ph idx="1" type="body"/>
          </p:nvPr>
        </p:nvSpPr>
        <p:spPr>
          <a:xfrm>
            <a:off x="1" y="566927"/>
            <a:ext cx="5927756" cy="4576574"/>
          </a:xfrm>
          <a:prstGeom prst="rect">
            <a:avLst/>
          </a:prstGeom>
          <a:noFill/>
          <a:ln>
            <a:noFill/>
          </a:ln>
        </p:spPr>
        <p:txBody>
          <a:bodyPr anchorCtr="0" anchor="t" bIns="45700" lIns="91425" spcFirstLastPara="1" rIns="91425" wrap="square" tIns="45700">
            <a:normAutofit fontScale="77500" lnSpcReduction="20000"/>
          </a:bodyPr>
          <a:lstStyle/>
          <a:p>
            <a:pPr indent="-171481" lvl="0" marL="171450" rtl="0" algn="l">
              <a:lnSpc>
                <a:spcPct val="90000"/>
              </a:lnSpc>
              <a:spcBef>
                <a:spcPts val="0"/>
              </a:spcBef>
              <a:spcAft>
                <a:spcPts val="0"/>
              </a:spcAft>
              <a:buClr>
                <a:schemeClr val="dk1"/>
              </a:buClr>
              <a:buSzPct val="100000"/>
              <a:buChar char="•"/>
            </a:pPr>
            <a:r>
              <a:rPr lang="en-US"/>
              <a:t>SECOFS single domain with WW3 Atlantic domain</a:t>
            </a:r>
            <a:endParaRPr/>
          </a:p>
          <a:p>
            <a:pPr indent="-171481" lvl="0" marL="171450" rtl="0" algn="l">
              <a:lnSpc>
                <a:spcPct val="90000"/>
              </a:lnSpc>
              <a:spcBef>
                <a:spcPts val="750"/>
              </a:spcBef>
              <a:spcAft>
                <a:spcPts val="0"/>
              </a:spcAft>
              <a:buClr>
                <a:schemeClr val="dk1"/>
              </a:buClr>
              <a:buSzPct val="100000"/>
              <a:buChar char="•"/>
            </a:pPr>
            <a:r>
              <a:rPr lang="en-US"/>
              <a:t>Model configuration</a:t>
            </a:r>
            <a:endParaRPr/>
          </a:p>
          <a:p>
            <a:pPr indent="-171450" lvl="1" marL="514350" rtl="0" algn="l">
              <a:lnSpc>
                <a:spcPct val="90000"/>
              </a:lnSpc>
              <a:spcBef>
                <a:spcPts val="375"/>
              </a:spcBef>
              <a:spcAft>
                <a:spcPts val="0"/>
              </a:spcAft>
              <a:buClr>
                <a:schemeClr val="dk1"/>
              </a:buClr>
              <a:buSzPct val="100000"/>
              <a:buChar char="•"/>
            </a:pPr>
            <a:r>
              <a:rPr lang="en-US"/>
              <a:t>GFS datm forcing</a:t>
            </a:r>
            <a:endParaRPr/>
          </a:p>
          <a:p>
            <a:pPr indent="-171450" lvl="1" marL="514350" rtl="0" algn="l">
              <a:lnSpc>
                <a:spcPct val="90000"/>
              </a:lnSpc>
              <a:spcBef>
                <a:spcPts val="375"/>
              </a:spcBef>
              <a:spcAft>
                <a:spcPts val="0"/>
              </a:spcAft>
              <a:buClr>
                <a:schemeClr val="dk1"/>
              </a:buClr>
              <a:buSzPct val="100000"/>
              <a:buChar char="•"/>
            </a:pPr>
            <a:r>
              <a:rPr lang="en-US"/>
              <a:t>Simulation period: 2017/12/1~2017/12/31</a:t>
            </a:r>
            <a:endParaRPr/>
          </a:p>
          <a:p>
            <a:pPr indent="-171450" lvl="1" marL="514350" rtl="0" algn="l">
              <a:lnSpc>
                <a:spcPct val="90000"/>
              </a:lnSpc>
              <a:spcBef>
                <a:spcPts val="375"/>
              </a:spcBef>
              <a:spcAft>
                <a:spcPts val="0"/>
              </a:spcAft>
              <a:buClr>
                <a:schemeClr val="dk1"/>
              </a:buClr>
              <a:buSzPct val="100000"/>
              <a:buChar char="•"/>
            </a:pPr>
            <a:r>
              <a:rPr lang="en-US"/>
              <a:t>LON-coupling </a:t>
            </a:r>
            <a:endParaRPr/>
          </a:p>
          <a:p>
            <a:pPr indent="-171450" lvl="1" marL="514350" rtl="0" algn="l">
              <a:lnSpc>
                <a:spcPct val="90000"/>
              </a:lnSpc>
              <a:spcBef>
                <a:spcPts val="375"/>
              </a:spcBef>
              <a:spcAft>
                <a:spcPts val="0"/>
              </a:spcAft>
              <a:buClr>
                <a:schemeClr val="dk1"/>
              </a:buClr>
              <a:buSzPct val="100000"/>
              <a:buChar char="•"/>
            </a:pPr>
            <a:r>
              <a:rPr lang="en-US"/>
              <a:t>Couple every 5 mins</a:t>
            </a:r>
            <a:endParaRPr/>
          </a:p>
          <a:p>
            <a:pPr indent="-171450" lvl="1" marL="514350" rtl="0" algn="l">
              <a:lnSpc>
                <a:spcPct val="90000"/>
              </a:lnSpc>
              <a:spcBef>
                <a:spcPts val="375"/>
              </a:spcBef>
              <a:spcAft>
                <a:spcPts val="0"/>
              </a:spcAft>
              <a:buClr>
                <a:schemeClr val="dk1"/>
              </a:buClr>
              <a:buSzPct val="100000"/>
              <a:buChar char="•"/>
            </a:pPr>
            <a:r>
              <a:rPr lang="en-US"/>
              <a:t>Mesh size and cpu cores specified</a:t>
            </a:r>
            <a:endParaRPr/>
          </a:p>
          <a:p>
            <a:pPr indent="-171481" lvl="2" marL="857250" rtl="0" algn="l">
              <a:lnSpc>
                <a:spcPct val="90000"/>
              </a:lnSpc>
              <a:spcBef>
                <a:spcPts val="375"/>
              </a:spcBef>
              <a:spcAft>
                <a:spcPts val="0"/>
              </a:spcAft>
              <a:buClr>
                <a:schemeClr val="dk1"/>
              </a:buClr>
              <a:buSzPct val="100000"/>
              <a:buChar char="•"/>
            </a:pPr>
            <a:r>
              <a:rPr lang="en-US"/>
              <a:t>WW3: 557481 nodes, </a:t>
            </a:r>
            <a:r>
              <a:rPr lang="en-US">
                <a:solidFill>
                  <a:srgbClr val="4892DC"/>
                </a:solidFill>
              </a:rPr>
              <a:t>4240 cores </a:t>
            </a:r>
            <a:endParaRPr/>
          </a:p>
          <a:p>
            <a:pPr indent="-171481" lvl="2" marL="857250" rtl="0" algn="l">
              <a:lnSpc>
                <a:spcPct val="90000"/>
              </a:lnSpc>
              <a:spcBef>
                <a:spcPts val="375"/>
              </a:spcBef>
              <a:spcAft>
                <a:spcPts val="0"/>
              </a:spcAft>
              <a:buClr>
                <a:schemeClr val="dk1"/>
              </a:buClr>
              <a:buSzPct val="100000"/>
              <a:buChar char="•"/>
            </a:pPr>
            <a:r>
              <a:rPr lang="en-US"/>
              <a:t>SCHISM: 1309159 nodes, </a:t>
            </a:r>
            <a:r>
              <a:rPr lang="en-US">
                <a:solidFill>
                  <a:srgbClr val="4892DC"/>
                </a:solidFill>
              </a:rPr>
              <a:t>1779 cores </a:t>
            </a:r>
            <a:endParaRPr/>
          </a:p>
          <a:p>
            <a:pPr indent="-171481" lvl="0" marL="171450" rtl="0" algn="l">
              <a:lnSpc>
                <a:spcPct val="90000"/>
              </a:lnSpc>
              <a:spcBef>
                <a:spcPts val="750"/>
              </a:spcBef>
              <a:spcAft>
                <a:spcPts val="0"/>
              </a:spcAft>
              <a:buClr>
                <a:schemeClr val="dk1"/>
              </a:buClr>
              <a:buSzPct val="100000"/>
              <a:buChar char="•"/>
            </a:pPr>
            <a:r>
              <a:rPr lang="en-US"/>
              <a:t>Runtime</a:t>
            </a:r>
            <a:endParaRPr/>
          </a:p>
          <a:p>
            <a:pPr indent="-171450" lvl="1" marL="514350" rtl="0" algn="l">
              <a:lnSpc>
                <a:spcPct val="90000"/>
              </a:lnSpc>
              <a:spcBef>
                <a:spcPts val="375"/>
              </a:spcBef>
              <a:spcAft>
                <a:spcPts val="0"/>
              </a:spcAft>
              <a:buClr>
                <a:schemeClr val="dk1"/>
              </a:buClr>
              <a:buSzPct val="100000"/>
              <a:buChar char="•"/>
            </a:pPr>
            <a:r>
              <a:rPr b="1" lang="en-US"/>
              <a:t>1 day </a:t>
            </a:r>
            <a:r>
              <a:rPr lang="en-US"/>
              <a:t>simulation on Hercules: </a:t>
            </a:r>
            <a:endParaRPr/>
          </a:p>
          <a:p>
            <a:pPr indent="-171481" lvl="2" marL="857250" rtl="0" algn="l">
              <a:lnSpc>
                <a:spcPct val="90000"/>
              </a:lnSpc>
              <a:spcBef>
                <a:spcPts val="375"/>
              </a:spcBef>
              <a:spcAft>
                <a:spcPts val="0"/>
              </a:spcAft>
              <a:buClr>
                <a:schemeClr val="dk1"/>
              </a:buClr>
              <a:buSzPct val="100000"/>
              <a:buChar char="•"/>
            </a:pPr>
            <a:r>
              <a:rPr lang="en-US"/>
              <a:t>UFS-SCHISM-WW3</a:t>
            </a:r>
            <a:endParaRPr/>
          </a:p>
          <a:p>
            <a:pPr indent="-171481" lvl="3" marL="1200150" rtl="0" algn="l">
              <a:lnSpc>
                <a:spcPct val="90000"/>
              </a:lnSpc>
              <a:spcBef>
                <a:spcPts val="375"/>
              </a:spcBef>
              <a:spcAft>
                <a:spcPts val="0"/>
              </a:spcAft>
              <a:buClr>
                <a:schemeClr val="dk1"/>
              </a:buClr>
              <a:buSzPct val="96296"/>
              <a:buChar char="•"/>
            </a:pPr>
            <a:r>
              <a:rPr lang="en-US"/>
              <a:t>With no-parmetis=off</a:t>
            </a:r>
            <a:endParaRPr/>
          </a:p>
          <a:p>
            <a:pPr indent="-171481" lvl="4" marL="1543050" rtl="0" algn="l">
              <a:lnSpc>
                <a:spcPct val="90000"/>
              </a:lnSpc>
              <a:spcBef>
                <a:spcPts val="375"/>
              </a:spcBef>
              <a:spcAft>
                <a:spcPts val="0"/>
              </a:spcAft>
              <a:buClr>
                <a:schemeClr val="dk1"/>
              </a:buClr>
              <a:buSzPct val="96296"/>
              <a:buChar char="•"/>
            </a:pPr>
            <a:r>
              <a:rPr lang="en-US"/>
              <a:t>Tooks about </a:t>
            </a:r>
            <a:r>
              <a:rPr lang="en-US">
                <a:solidFill>
                  <a:srgbClr val="FF0000"/>
                </a:solidFill>
              </a:rPr>
              <a:t>156 mins </a:t>
            </a:r>
            <a:endParaRPr/>
          </a:p>
          <a:p>
            <a:pPr indent="-171481" lvl="5" marL="1885950" rtl="0" algn="l">
              <a:lnSpc>
                <a:spcPct val="90000"/>
              </a:lnSpc>
              <a:spcBef>
                <a:spcPts val="375"/>
              </a:spcBef>
              <a:spcAft>
                <a:spcPts val="0"/>
              </a:spcAft>
              <a:buClr>
                <a:schemeClr val="dk1"/>
              </a:buClr>
              <a:buSzPct val="96296"/>
              <a:buChar char="•"/>
            </a:pPr>
            <a:r>
              <a:rPr lang="en-US"/>
              <a:t>Initialization:  </a:t>
            </a:r>
            <a:r>
              <a:rPr lang="en-US">
                <a:solidFill>
                  <a:srgbClr val="FF0000"/>
                </a:solidFill>
              </a:rPr>
              <a:t>120 mins</a:t>
            </a:r>
            <a:endParaRPr/>
          </a:p>
          <a:p>
            <a:pPr indent="-171481" lvl="6" marL="2228850" rtl="0" algn="l">
              <a:lnSpc>
                <a:spcPct val="90000"/>
              </a:lnSpc>
              <a:spcBef>
                <a:spcPts val="375"/>
              </a:spcBef>
              <a:spcAft>
                <a:spcPts val="0"/>
              </a:spcAft>
              <a:buClr>
                <a:schemeClr val="dk1"/>
              </a:buClr>
              <a:buSzPct val="96296"/>
              <a:buChar char="•"/>
            </a:pPr>
            <a:r>
              <a:rPr lang="en-US"/>
              <a:t>CMEPS/CDEPS initialization</a:t>
            </a:r>
            <a:endParaRPr/>
          </a:p>
          <a:p>
            <a:pPr indent="-171481" lvl="5" marL="1885950" rtl="0" algn="l">
              <a:lnSpc>
                <a:spcPct val="90000"/>
              </a:lnSpc>
              <a:spcBef>
                <a:spcPts val="375"/>
              </a:spcBef>
              <a:spcAft>
                <a:spcPts val="0"/>
              </a:spcAft>
              <a:buClr>
                <a:schemeClr val="dk1"/>
              </a:buClr>
              <a:buSzPct val="96296"/>
              <a:buChar char="•"/>
            </a:pPr>
            <a:r>
              <a:rPr lang="en-US"/>
              <a:t>Time stepping (both models): </a:t>
            </a:r>
            <a:r>
              <a:rPr lang="en-US">
                <a:solidFill>
                  <a:srgbClr val="FF0000"/>
                </a:solidFill>
              </a:rPr>
              <a:t>36 mins</a:t>
            </a:r>
            <a:endParaRPr/>
          </a:p>
          <a:p>
            <a:pPr indent="-171481" lvl="3" marL="1200150" rtl="0" algn="l">
              <a:lnSpc>
                <a:spcPct val="90000"/>
              </a:lnSpc>
              <a:spcBef>
                <a:spcPts val="375"/>
              </a:spcBef>
              <a:spcAft>
                <a:spcPts val="0"/>
              </a:spcAft>
              <a:buClr>
                <a:srgbClr val="4892DC"/>
              </a:buClr>
              <a:buSzPct val="96296"/>
              <a:buChar char="•"/>
            </a:pPr>
            <a:r>
              <a:rPr b="1" lang="en-US">
                <a:solidFill>
                  <a:srgbClr val="4892DC"/>
                </a:solidFill>
              </a:rPr>
              <a:t>With no-parmetis=on</a:t>
            </a:r>
            <a:endParaRPr/>
          </a:p>
          <a:p>
            <a:pPr indent="-171481" lvl="4" marL="1543050" rtl="0" algn="l">
              <a:lnSpc>
                <a:spcPct val="90000"/>
              </a:lnSpc>
              <a:spcBef>
                <a:spcPts val="375"/>
              </a:spcBef>
              <a:spcAft>
                <a:spcPts val="0"/>
              </a:spcAft>
              <a:buClr>
                <a:schemeClr val="dk1"/>
              </a:buClr>
              <a:buSzPct val="96296"/>
              <a:buChar char="•"/>
            </a:pPr>
            <a:r>
              <a:rPr lang="en-US"/>
              <a:t>Tooks about </a:t>
            </a:r>
            <a:r>
              <a:rPr b="1" lang="en-US">
                <a:solidFill>
                  <a:srgbClr val="00B0F0"/>
                </a:solidFill>
              </a:rPr>
              <a:t>14 mins </a:t>
            </a:r>
            <a:endParaRPr/>
          </a:p>
          <a:p>
            <a:pPr indent="-171481" lvl="5" marL="1885950" rtl="0" algn="l">
              <a:lnSpc>
                <a:spcPct val="90000"/>
              </a:lnSpc>
              <a:spcBef>
                <a:spcPts val="375"/>
              </a:spcBef>
              <a:spcAft>
                <a:spcPts val="0"/>
              </a:spcAft>
              <a:buClr>
                <a:schemeClr val="dk1"/>
              </a:buClr>
              <a:buSzPct val="96296"/>
              <a:buChar char="•"/>
            </a:pPr>
            <a:r>
              <a:rPr lang="en-US"/>
              <a:t>Initialization:</a:t>
            </a:r>
            <a:r>
              <a:rPr lang="en-US">
                <a:solidFill>
                  <a:srgbClr val="4892DC"/>
                </a:solidFill>
              </a:rPr>
              <a:t>  2 mins</a:t>
            </a:r>
            <a:endParaRPr/>
          </a:p>
          <a:p>
            <a:pPr indent="-171481" lvl="5" marL="1885950" rtl="0" algn="l">
              <a:lnSpc>
                <a:spcPct val="90000"/>
              </a:lnSpc>
              <a:spcBef>
                <a:spcPts val="375"/>
              </a:spcBef>
              <a:spcAft>
                <a:spcPts val="0"/>
              </a:spcAft>
              <a:buClr>
                <a:schemeClr val="dk1"/>
              </a:buClr>
              <a:buSzPct val="96296"/>
              <a:buChar char="•"/>
            </a:pPr>
            <a:r>
              <a:rPr lang="en-US"/>
              <a:t>Time stepping (both models): </a:t>
            </a:r>
            <a:r>
              <a:rPr b="1" lang="en-US">
                <a:solidFill>
                  <a:srgbClr val="4892DC"/>
                </a:solidFill>
              </a:rPr>
              <a:t>12 mins</a:t>
            </a:r>
            <a:endParaRPr/>
          </a:p>
          <a:p>
            <a:pPr indent="-171481" lvl="2" marL="857250" rtl="0" algn="l">
              <a:lnSpc>
                <a:spcPct val="90000"/>
              </a:lnSpc>
              <a:spcBef>
                <a:spcPts val="375"/>
              </a:spcBef>
              <a:spcAft>
                <a:spcPts val="0"/>
              </a:spcAft>
              <a:buClr>
                <a:schemeClr val="dk1"/>
              </a:buClr>
              <a:buSzPct val="100000"/>
              <a:buChar char="•"/>
            </a:pPr>
            <a:r>
              <a:rPr lang="en-US"/>
              <a:t>Standalone SCHISM: </a:t>
            </a:r>
            <a:r>
              <a:rPr b="1" lang="en-US"/>
              <a:t>12 mins</a:t>
            </a:r>
            <a:endParaRPr/>
          </a:p>
          <a:p>
            <a:pPr indent="-171481" lvl="2" marL="857250" rtl="0" algn="l">
              <a:lnSpc>
                <a:spcPct val="90000"/>
              </a:lnSpc>
              <a:spcBef>
                <a:spcPts val="375"/>
              </a:spcBef>
              <a:spcAft>
                <a:spcPts val="0"/>
              </a:spcAft>
              <a:buClr>
                <a:schemeClr val="dk1"/>
              </a:buClr>
              <a:buSzPct val="100000"/>
              <a:buChar char="•"/>
            </a:pPr>
            <a:r>
              <a:rPr lang="en-US"/>
              <a:t>UFS-SCHISM: </a:t>
            </a:r>
            <a:r>
              <a:rPr b="1" lang="en-US"/>
              <a:t>12 mins</a:t>
            </a:r>
            <a:endParaRPr/>
          </a:p>
        </p:txBody>
      </p:sp>
      <p:sp>
        <p:nvSpPr>
          <p:cNvPr id="456" name="Google Shape;456;p8"/>
          <p:cNvSpPr txBox="1"/>
          <p:nvPr/>
        </p:nvSpPr>
        <p:spPr>
          <a:xfrm>
            <a:off x="6376986" y="2846400"/>
            <a:ext cx="1391672"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rgbClr val="000000"/>
                </a:solidFill>
                <a:latin typeface="Arial"/>
                <a:ea typeface="Arial"/>
                <a:cs typeface="Arial"/>
                <a:sym typeface="Arial"/>
              </a:rPr>
              <a:t>Tp</a:t>
            </a:r>
            <a:endParaRPr b="0" i="0" sz="1350" u="none" cap="none" strike="noStrike">
              <a:solidFill>
                <a:srgbClr val="000000"/>
              </a:solidFill>
              <a:latin typeface="Arial"/>
              <a:ea typeface="Arial"/>
              <a:cs typeface="Arial"/>
              <a:sym typeface="Arial"/>
            </a:endParaRPr>
          </a:p>
        </p:txBody>
      </p:sp>
      <p:sp>
        <p:nvSpPr>
          <p:cNvPr id="457" name="Google Shape;457;p8"/>
          <p:cNvSpPr txBox="1"/>
          <p:nvPr/>
        </p:nvSpPr>
        <p:spPr>
          <a:xfrm>
            <a:off x="6376986" y="289927"/>
            <a:ext cx="1061186"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rgbClr val="000000"/>
                </a:solidFill>
                <a:latin typeface="Arial"/>
                <a:ea typeface="Arial"/>
                <a:cs typeface="Arial"/>
                <a:sym typeface="Arial"/>
              </a:rPr>
              <a:t>Hs</a:t>
            </a:r>
            <a:endParaRPr/>
          </a:p>
        </p:txBody>
      </p:sp>
      <p:sp>
        <p:nvSpPr>
          <p:cNvPr id="458" name="Google Shape;458;p8"/>
          <p:cNvSpPr txBox="1"/>
          <p:nvPr/>
        </p:nvSpPr>
        <p:spPr>
          <a:xfrm>
            <a:off x="4498441" y="3849084"/>
            <a:ext cx="1494698" cy="5078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rgbClr val="000000"/>
                </a:solidFill>
                <a:latin typeface="Arial"/>
                <a:ea typeface="Arial"/>
                <a:cs typeface="Arial"/>
                <a:sym typeface="Arial"/>
              </a:rPr>
              <a:t>Same core count for SCHISM</a:t>
            </a:r>
            <a:endParaRPr b="0" i="0" sz="1350" u="none" cap="none" strike="noStrike">
              <a:solidFill>
                <a:srgbClr val="000000"/>
              </a:solidFill>
              <a:latin typeface="Arial"/>
              <a:ea typeface="Arial"/>
              <a:cs typeface="Arial"/>
              <a:sym typeface="Arial"/>
            </a:endParaRPr>
          </a:p>
        </p:txBody>
      </p:sp>
      <p:cxnSp>
        <p:nvCxnSpPr>
          <p:cNvPr id="459" name="Google Shape;459;p8"/>
          <p:cNvCxnSpPr/>
          <p:nvPr/>
        </p:nvCxnSpPr>
        <p:spPr>
          <a:xfrm>
            <a:off x="4233627" y="3771083"/>
            <a:ext cx="162962" cy="101852"/>
          </a:xfrm>
          <a:prstGeom prst="straightConnector1">
            <a:avLst/>
          </a:prstGeom>
          <a:noFill/>
          <a:ln cap="flat" cmpd="sng" w="19050">
            <a:solidFill>
              <a:schemeClr val="accent1"/>
            </a:solidFill>
            <a:prstDash val="solid"/>
            <a:miter lim="800000"/>
            <a:headEnd len="sm" w="sm" type="none"/>
            <a:tailEnd len="med" w="med" type="triangle"/>
          </a:ln>
        </p:spPr>
      </p:cxnSp>
      <p:cxnSp>
        <p:nvCxnSpPr>
          <p:cNvPr id="460" name="Google Shape;460;p8"/>
          <p:cNvCxnSpPr/>
          <p:nvPr/>
        </p:nvCxnSpPr>
        <p:spPr>
          <a:xfrm flipH="1" rot="10800000">
            <a:off x="4213256" y="4354116"/>
            <a:ext cx="183333" cy="61065"/>
          </a:xfrm>
          <a:prstGeom prst="straightConnector1">
            <a:avLst/>
          </a:prstGeom>
          <a:noFill/>
          <a:ln cap="flat" cmpd="sng" w="19050">
            <a:solidFill>
              <a:schemeClr val="accent1"/>
            </a:solidFill>
            <a:prstDash val="solid"/>
            <a:miter lim="800000"/>
            <a:headEnd len="sm" w="sm" type="none"/>
            <a:tailEnd len="med" w="med" type="triangle"/>
          </a:ln>
        </p:spPr>
      </p:cxnSp>
      <p:cxnSp>
        <p:nvCxnSpPr>
          <p:cNvPr id="461" name="Google Shape;461;p8"/>
          <p:cNvCxnSpPr/>
          <p:nvPr/>
        </p:nvCxnSpPr>
        <p:spPr>
          <a:xfrm rot="10800000">
            <a:off x="4786155" y="4442378"/>
            <a:ext cx="1132" cy="281766"/>
          </a:xfrm>
          <a:prstGeom prst="straightConnector1">
            <a:avLst/>
          </a:prstGeom>
          <a:noFill/>
          <a:ln cap="flat" cmpd="sng" w="19050">
            <a:solidFill>
              <a:schemeClr val="accent1"/>
            </a:solidFill>
            <a:prstDash val="solid"/>
            <a:miter lim="800000"/>
            <a:headEnd len="sm" w="sm" type="none"/>
            <a:tailEnd len="med" w="med" type="triangle"/>
          </a:ln>
        </p:spPr>
      </p:cxnSp>
      <p:cxnSp>
        <p:nvCxnSpPr>
          <p:cNvPr id="462" name="Google Shape;462;p8"/>
          <p:cNvCxnSpPr/>
          <p:nvPr/>
        </p:nvCxnSpPr>
        <p:spPr>
          <a:xfrm>
            <a:off x="3169234" y="4724144"/>
            <a:ext cx="1616921" cy="0"/>
          </a:xfrm>
          <a:prstGeom prst="straightConnector1">
            <a:avLst/>
          </a:prstGeom>
          <a:noFill/>
          <a:ln cap="flat" cmpd="sng" w="19050">
            <a:solidFill>
              <a:schemeClr val="accent1"/>
            </a:solidFill>
            <a:prstDash val="solid"/>
            <a:miter lim="800000"/>
            <a:headEnd len="sm" w="sm" type="none"/>
            <a:tailEnd len="sm" w="sm" type="none"/>
          </a:ln>
        </p:spPr>
      </p:cxnSp>
      <p:sp>
        <p:nvSpPr>
          <p:cNvPr id="463" name="Google Shape;463;p8"/>
          <p:cNvSpPr/>
          <p:nvPr/>
        </p:nvSpPr>
        <p:spPr>
          <a:xfrm>
            <a:off x="3042230" y="4583262"/>
            <a:ext cx="128135" cy="281764"/>
          </a:xfrm>
          <a:prstGeom prst="rightBrace">
            <a:avLst>
              <a:gd fmla="val 8333" name="adj1"/>
              <a:gd fmla="val 50000" name="adj2"/>
            </a:avLst>
          </a:prstGeom>
          <a:no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000000"/>
              </a:solidFill>
              <a:latin typeface="Arial"/>
              <a:ea typeface="Arial"/>
              <a:cs typeface="Arial"/>
              <a:sym typeface="Arial"/>
            </a:endParaRPr>
          </a:p>
        </p:txBody>
      </p:sp>
      <p:sp>
        <p:nvSpPr>
          <p:cNvPr id="464" name="Google Shape;464;p8"/>
          <p:cNvSpPr txBox="1"/>
          <p:nvPr/>
        </p:nvSpPr>
        <p:spPr>
          <a:xfrm>
            <a:off x="4587278" y="2934433"/>
            <a:ext cx="1241456" cy="715581"/>
          </a:xfrm>
          <a:prstGeom prst="rect">
            <a:avLst/>
          </a:prstGeom>
          <a:solidFill>
            <a:srgbClr val="D9E5F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rgbClr val="000000"/>
                </a:solidFill>
                <a:latin typeface="Arial"/>
                <a:ea typeface="Arial"/>
                <a:cs typeface="Arial"/>
                <a:sym typeface="Arial"/>
              </a:rPr>
              <a:t>Total run time for 30 days: </a:t>
            </a:r>
            <a:r>
              <a:rPr b="1" i="0" lang="en-US" sz="1350" u="none" cap="none" strike="noStrike">
                <a:solidFill>
                  <a:srgbClr val="000000"/>
                </a:solidFill>
                <a:latin typeface="Arial"/>
                <a:ea typeface="Arial"/>
                <a:cs typeface="Arial"/>
                <a:sym typeface="Arial"/>
              </a:rPr>
              <a:t>381 mins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9"/>
          <p:cNvSpPr txBox="1"/>
          <p:nvPr>
            <p:ph type="title"/>
          </p:nvPr>
        </p:nvSpPr>
        <p:spPr>
          <a:xfrm>
            <a:off x="628650" y="111467"/>
            <a:ext cx="7886700" cy="621306"/>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US"/>
              <a:t>SXX in both model </a:t>
            </a:r>
            <a:endParaRPr/>
          </a:p>
        </p:txBody>
      </p:sp>
      <p:pic>
        <p:nvPicPr>
          <p:cNvPr descr="一張含有 文字, 地圖, 螢幕擷取畫面, 圖表 的圖片&#10;&#10;AI 產生的內容可能不正確。" id="470" name="Google Shape;470;p9"/>
          <p:cNvPicPr preferRelativeResize="0"/>
          <p:nvPr/>
        </p:nvPicPr>
        <p:blipFill rotWithShape="1">
          <a:blip r:embed="rId3">
            <a:alphaModFix/>
          </a:blip>
          <a:srcRect b="0" l="0" r="0" t="0"/>
          <a:stretch/>
        </p:blipFill>
        <p:spPr>
          <a:xfrm>
            <a:off x="4870880" y="734978"/>
            <a:ext cx="4084643" cy="4020056"/>
          </a:xfrm>
          <a:prstGeom prst="rect">
            <a:avLst/>
          </a:prstGeom>
          <a:noFill/>
          <a:ln>
            <a:noFill/>
          </a:ln>
        </p:spPr>
      </p:pic>
      <p:sp>
        <p:nvSpPr>
          <p:cNvPr id="471" name="Google Shape;471;p9"/>
          <p:cNvSpPr txBox="1"/>
          <p:nvPr/>
        </p:nvSpPr>
        <p:spPr>
          <a:xfrm>
            <a:off x="6203321" y="4776375"/>
            <a:ext cx="1768643"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SCHISM received</a:t>
            </a:r>
            <a:endParaRPr/>
          </a:p>
        </p:txBody>
      </p:sp>
      <p:sp>
        <p:nvSpPr>
          <p:cNvPr id="472" name="Google Shape;472;p9"/>
          <p:cNvSpPr txBox="1"/>
          <p:nvPr/>
        </p:nvSpPr>
        <p:spPr>
          <a:xfrm>
            <a:off x="1607645" y="4827365"/>
            <a:ext cx="1530417"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WW3 calculated</a:t>
            </a:r>
            <a:endParaRPr/>
          </a:p>
        </p:txBody>
      </p:sp>
      <p:sp>
        <p:nvSpPr>
          <p:cNvPr id="473" name="Google Shape;473;p9"/>
          <p:cNvSpPr/>
          <p:nvPr/>
        </p:nvSpPr>
        <p:spPr>
          <a:xfrm>
            <a:off x="4330051" y="2466388"/>
            <a:ext cx="601940" cy="488887"/>
          </a:xfrm>
          <a:prstGeom prst="rightArrow">
            <a:avLst>
              <a:gd fmla="val 50000" name="adj1"/>
              <a:gd fmla="val 50000" name="adj2"/>
            </a:avLst>
          </a:prstGeom>
          <a:solidFill>
            <a:srgbClr val="E6EFC7"/>
          </a:solidFill>
          <a:ln cap="flat" cmpd="sng" w="25400">
            <a:solidFill>
              <a:srgbClr val="FEBC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474" name="Google Shape;474;p9"/>
          <p:cNvPicPr preferRelativeResize="0"/>
          <p:nvPr/>
        </p:nvPicPr>
        <p:blipFill rotWithShape="1">
          <a:blip r:embed="rId4">
            <a:alphaModFix/>
          </a:blip>
          <a:srcRect b="0" l="0" r="0" t="0"/>
          <a:stretch/>
        </p:blipFill>
        <p:spPr>
          <a:xfrm>
            <a:off x="280242" y="732774"/>
            <a:ext cx="3992879" cy="405390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佈景主題">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