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Maven Pro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avenPro-regular.fntdata"/><Relationship Id="rId10" Type="http://schemas.openxmlformats.org/officeDocument/2006/relationships/font" Target="fonts/Nunito-boldItalic.fntdata"/><Relationship Id="rId12" Type="http://schemas.openxmlformats.org/officeDocument/2006/relationships/font" Target="fonts/MavenPro-bold.fntdata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" name="Google Shape;232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ctrTitle"/>
          </p:nvPr>
        </p:nvSpPr>
        <p:spPr>
          <a:xfrm>
            <a:off x="540700" y="492050"/>
            <a:ext cx="64956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Better Feedback Loops Between Users and Developers Panel Discussion</a:t>
            </a:r>
            <a:endParaRPr/>
          </a:p>
        </p:txBody>
      </p:sp>
      <p:sp>
        <p:nvSpPr>
          <p:cNvPr id="242" name="Google Shape;242;p13"/>
          <p:cNvSpPr txBox="1"/>
          <p:nvPr>
            <p:ph idx="1" type="subTitle"/>
          </p:nvPr>
        </p:nvSpPr>
        <p:spPr>
          <a:xfrm>
            <a:off x="540700" y="2644650"/>
            <a:ext cx="5929200" cy="16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Moderated by Alicia Bentley, NOAA/NWS EMC</a:t>
            </a:r>
            <a:endParaRPr b="1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Panelists:</a:t>
            </a:r>
            <a:endParaRPr b="1" sz="12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Kodi Berry, NOAA/OAR/NOAA National Severe Storms Laboratory (NSSL)</a:t>
            </a:r>
            <a:endParaRPr b="1" sz="12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Michelle Harrold, NSF NCAR/RAL/DTC</a:t>
            </a:r>
            <a:endParaRPr b="1" sz="12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Logan Poole, NOAA/NWS</a:t>
            </a:r>
            <a:endParaRPr b="1" sz="12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Leticia Williams, NOAA/NWS</a:t>
            </a:r>
            <a:endParaRPr b="1" sz="12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200"/>
              <a:t>Castle Williamsberg, FedWriters Supporting NOAA/OAR/WPO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