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4"/>
    <p:sldMasterId id="2147483671" r:id="rId5"/>
  </p:sldMasterIdLst>
  <p:notesMasterIdLst>
    <p:notesMasterId r:id="rId6"/>
  </p:notesMasterIdLst>
  <p:sldIdLst>
    <p:sldId id="256" r:id="rId7"/>
    <p:sldId id="257" r:id="rId8"/>
    <p:sldId id="258" r:id="rId9"/>
    <p:sldId id="259" r:id="rId10"/>
  </p:sldIdLst>
  <p:sldSz cy="5143500" cx="9144000"/>
  <p:notesSz cx="6858000" cy="9144000"/>
  <p:embeddedFontLst>
    <p:embeddedFont>
      <p:font typeface="Nunito"/>
      <p:regular r:id="rId11"/>
      <p:bold r:id="rId12"/>
      <p:italic r:id="rId13"/>
      <p:boldItalic r:id="rId14"/>
    </p:embeddedFont>
    <p:embeddedFont>
      <p:font typeface="Maven Pro"/>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Nunito-regular.fntdata"/><Relationship Id="rId10" Type="http://schemas.openxmlformats.org/officeDocument/2006/relationships/slide" Target="slides/slide4.xml"/><Relationship Id="rId13" Type="http://schemas.openxmlformats.org/officeDocument/2006/relationships/font" Target="fonts/Nunito-italic.fntdata"/><Relationship Id="rId12" Type="http://schemas.openxmlformats.org/officeDocument/2006/relationships/font" Target="fonts/Nuni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font" Target="fonts/MavenPro-regular.fntdata"/><Relationship Id="rId14" Type="http://schemas.openxmlformats.org/officeDocument/2006/relationships/font" Target="fonts/Nunito-boldItalic.fntdata"/><Relationship Id="rId16" Type="http://schemas.openxmlformats.org/officeDocument/2006/relationships/font" Target="fonts/MavenPro-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379e46179b2_0_4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379e46179b2_0_49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g379e46179b2_0_7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1" name="Google Shape;301;g379e46179b2_0_7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7b086b995b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7b086b995b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7b086b995b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5" name="Google Shape;315;g37b086b995b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145FA6"/>
        </a:solidFill>
      </p:bgPr>
    </p:bg>
    <p:spTree>
      <p:nvGrpSpPr>
        <p:cNvPr id="54" name="Shape 54"/>
        <p:cNvGrpSpPr/>
        <p:nvPr/>
      </p:nvGrpSpPr>
      <p:grpSpPr>
        <a:xfrm>
          <a:off x="0" y="0"/>
          <a:ext cx="0" cy="0"/>
          <a:chOff x="0" y="0"/>
          <a:chExt cx="0" cy="0"/>
        </a:xfrm>
      </p:grpSpPr>
      <p:pic>
        <p:nvPicPr>
          <p:cNvPr id="55" name="Google Shape;55;p14" title="wave1.png"/>
          <p:cNvPicPr preferRelativeResize="0"/>
          <p:nvPr/>
        </p:nvPicPr>
        <p:blipFill>
          <a:blip r:embed="rId2">
            <a:alphaModFix/>
          </a:blip>
          <a:stretch>
            <a:fillRect/>
          </a:stretch>
        </p:blipFill>
        <p:spPr>
          <a:xfrm>
            <a:off x="-81637" y="-404450"/>
            <a:ext cx="9307274" cy="6980452"/>
          </a:xfrm>
          <a:prstGeom prst="rect">
            <a:avLst/>
          </a:prstGeom>
          <a:noFill/>
          <a:ln>
            <a:noFill/>
          </a:ln>
        </p:spPr>
      </p:pic>
      <p:sp>
        <p:nvSpPr>
          <p:cNvPr id="56" name="Google Shape;56;p14"/>
          <p:cNvSpPr txBox="1"/>
          <p:nvPr>
            <p:ph type="ctrTitle"/>
          </p:nvPr>
        </p:nvSpPr>
        <p:spPr>
          <a:xfrm>
            <a:off x="824000" y="1613813"/>
            <a:ext cx="42555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57" name="Google Shape;57;p14"/>
          <p:cNvSpPr txBox="1"/>
          <p:nvPr>
            <p:ph idx="1" type="subTitle"/>
          </p:nvPr>
        </p:nvSpPr>
        <p:spPr>
          <a:xfrm>
            <a:off x="824000" y="3596300"/>
            <a:ext cx="4255500" cy="6954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58" name="Google Shape;58;p1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4" title="UIFCW2025_Logo_white.png"/>
          <p:cNvPicPr preferRelativeResize="0"/>
          <p:nvPr/>
        </p:nvPicPr>
        <p:blipFill>
          <a:blip r:embed="rId3">
            <a:alphaModFix/>
          </a:blip>
          <a:stretch>
            <a:fillRect/>
          </a:stretch>
        </p:blipFill>
        <p:spPr>
          <a:xfrm>
            <a:off x="6861300" y="3166714"/>
            <a:ext cx="1937475" cy="146256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0" name="Shape 60"/>
        <p:cNvGrpSpPr/>
        <p:nvPr/>
      </p:nvGrpSpPr>
      <p:grpSpPr>
        <a:xfrm>
          <a:off x="0" y="0"/>
          <a:ext cx="0" cy="0"/>
          <a:chOff x="0" y="0"/>
          <a:chExt cx="0" cy="0"/>
        </a:xfrm>
      </p:grpSpPr>
      <p:grpSp>
        <p:nvGrpSpPr>
          <p:cNvPr id="61" name="Google Shape;61;p15"/>
          <p:cNvGrpSpPr/>
          <p:nvPr/>
        </p:nvGrpSpPr>
        <p:grpSpPr>
          <a:xfrm>
            <a:off x="146769" y="3406"/>
            <a:ext cx="1233215" cy="1384535"/>
            <a:chOff x="146769" y="3406"/>
            <a:chExt cx="1233215" cy="1384535"/>
          </a:xfrm>
        </p:grpSpPr>
        <p:grpSp>
          <p:nvGrpSpPr>
            <p:cNvPr id="62" name="Google Shape;62;p15"/>
            <p:cNvGrpSpPr/>
            <p:nvPr/>
          </p:nvGrpSpPr>
          <p:grpSpPr>
            <a:xfrm>
              <a:off x="1063183" y="3406"/>
              <a:ext cx="316800" cy="688513"/>
              <a:chOff x="1063183" y="3406"/>
              <a:chExt cx="316800" cy="688513"/>
            </a:xfrm>
          </p:grpSpPr>
          <p:sp>
            <p:nvSpPr>
              <p:cNvPr id="63" name="Google Shape;63;p15"/>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5"/>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5"/>
            <p:cNvGrpSpPr/>
            <p:nvPr/>
          </p:nvGrpSpPr>
          <p:grpSpPr>
            <a:xfrm>
              <a:off x="604976" y="3406"/>
              <a:ext cx="316800" cy="1036524"/>
              <a:chOff x="604976" y="3406"/>
              <a:chExt cx="316800" cy="1036524"/>
            </a:xfrm>
          </p:grpSpPr>
          <p:sp>
            <p:nvSpPr>
              <p:cNvPr id="66" name="Google Shape;66;p15"/>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5"/>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5"/>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 name="Google Shape;69;p15"/>
            <p:cNvGrpSpPr/>
            <p:nvPr/>
          </p:nvGrpSpPr>
          <p:grpSpPr>
            <a:xfrm>
              <a:off x="146769" y="3406"/>
              <a:ext cx="316800" cy="1384535"/>
              <a:chOff x="146769" y="3406"/>
              <a:chExt cx="316800" cy="1384535"/>
            </a:xfrm>
          </p:grpSpPr>
          <p:sp>
            <p:nvSpPr>
              <p:cNvPr id="70" name="Google Shape;70;p15"/>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5"/>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5"/>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74" name="Google Shape;74;p15"/>
          <p:cNvGrpSpPr/>
          <p:nvPr/>
        </p:nvGrpSpPr>
        <p:grpSpPr>
          <a:xfrm>
            <a:off x="6775084" y="2904008"/>
            <a:ext cx="2186148" cy="2239500"/>
            <a:chOff x="6775084" y="2904008"/>
            <a:chExt cx="2186148" cy="2239500"/>
          </a:xfrm>
        </p:grpSpPr>
        <p:grpSp>
          <p:nvGrpSpPr>
            <p:cNvPr id="75" name="Google Shape;75;p15"/>
            <p:cNvGrpSpPr/>
            <p:nvPr/>
          </p:nvGrpSpPr>
          <p:grpSpPr>
            <a:xfrm>
              <a:off x="6775084" y="4253708"/>
              <a:ext cx="409500" cy="889800"/>
              <a:chOff x="6775084" y="4253708"/>
              <a:chExt cx="409500" cy="889800"/>
            </a:xfrm>
          </p:grpSpPr>
          <p:sp>
            <p:nvSpPr>
              <p:cNvPr id="76" name="Google Shape;76;p15"/>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5"/>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 name="Google Shape;78;p15"/>
            <p:cNvGrpSpPr/>
            <p:nvPr/>
          </p:nvGrpSpPr>
          <p:grpSpPr>
            <a:xfrm>
              <a:off x="7367299" y="3804008"/>
              <a:ext cx="409500" cy="1339500"/>
              <a:chOff x="7367299" y="3804008"/>
              <a:chExt cx="409500" cy="1339500"/>
            </a:xfrm>
          </p:grpSpPr>
          <p:sp>
            <p:nvSpPr>
              <p:cNvPr id="79" name="Google Shape;79;p15"/>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5"/>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5"/>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2" name="Google Shape;82;p15"/>
            <p:cNvGrpSpPr/>
            <p:nvPr/>
          </p:nvGrpSpPr>
          <p:grpSpPr>
            <a:xfrm>
              <a:off x="7959516" y="3354008"/>
              <a:ext cx="409500" cy="1789500"/>
              <a:chOff x="7959516" y="3354008"/>
              <a:chExt cx="409500" cy="1789500"/>
            </a:xfrm>
          </p:grpSpPr>
          <p:sp>
            <p:nvSpPr>
              <p:cNvPr id="83" name="Google Shape;83;p15"/>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15"/>
            <p:cNvGrpSpPr/>
            <p:nvPr/>
          </p:nvGrpSpPr>
          <p:grpSpPr>
            <a:xfrm>
              <a:off x="8551731" y="2904008"/>
              <a:ext cx="409500" cy="2239500"/>
              <a:chOff x="8551731" y="2904008"/>
              <a:chExt cx="409500" cy="2239500"/>
            </a:xfrm>
          </p:grpSpPr>
          <p:sp>
            <p:nvSpPr>
              <p:cNvPr id="88" name="Google Shape;88;p15"/>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5"/>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5"/>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5"/>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5"/>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3" name="Google Shape;93;p15"/>
          <p:cNvSpPr txBox="1"/>
          <p:nvPr>
            <p:ph type="title"/>
          </p:nvPr>
        </p:nvSpPr>
        <p:spPr>
          <a:xfrm>
            <a:off x="824000" y="1613825"/>
            <a:ext cx="5857800" cy="18729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94" name="Google Shape;94;p15"/>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5" name="Shape 95"/>
        <p:cNvGrpSpPr/>
        <p:nvPr/>
      </p:nvGrpSpPr>
      <p:grpSpPr>
        <a:xfrm>
          <a:off x="0" y="0"/>
          <a:ext cx="0" cy="0"/>
          <a:chOff x="0" y="0"/>
          <a:chExt cx="0" cy="0"/>
        </a:xfrm>
      </p:grpSpPr>
      <p:sp>
        <p:nvSpPr>
          <p:cNvPr id="96" name="Google Shape;96;p16"/>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7" name="Google Shape;97;p16"/>
          <p:cNvSpPr txBox="1"/>
          <p:nvPr>
            <p:ph idx="1" type="body"/>
          </p:nvPr>
        </p:nvSpPr>
        <p:spPr>
          <a:xfrm>
            <a:off x="1303800" y="1990050"/>
            <a:ext cx="70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98" name="Google Shape;98;p16"/>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99" name="Google Shape;99;p16" title="UIFCW2025_Logo.png"/>
          <p:cNvPicPr preferRelativeResize="0"/>
          <p:nvPr/>
        </p:nvPicPr>
        <p:blipFill>
          <a:blip r:embed="rId2">
            <a:alphaModFix/>
          </a:blip>
          <a:stretch>
            <a:fillRect/>
          </a:stretch>
        </p:blipFill>
        <p:spPr>
          <a:xfrm>
            <a:off x="7585575" y="3869550"/>
            <a:ext cx="1155000" cy="870202"/>
          </a:xfrm>
          <a:prstGeom prst="rect">
            <a:avLst/>
          </a:prstGeom>
          <a:noFill/>
          <a:ln>
            <a:noFill/>
          </a:ln>
        </p:spPr>
      </p:pic>
      <p:grpSp>
        <p:nvGrpSpPr>
          <p:cNvPr id="100" name="Google Shape;100;p16"/>
          <p:cNvGrpSpPr/>
          <p:nvPr/>
        </p:nvGrpSpPr>
        <p:grpSpPr>
          <a:xfrm>
            <a:off x="1419300" y="598575"/>
            <a:ext cx="1072800" cy="0"/>
            <a:chOff x="1376350" y="528325"/>
            <a:chExt cx="1072800" cy="0"/>
          </a:xfrm>
        </p:grpSpPr>
        <p:cxnSp>
          <p:nvCxnSpPr>
            <p:cNvPr id="101" name="Google Shape;101;p16"/>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02" name="Google Shape;102;p16"/>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03" name="Google Shape;103;p16"/>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04" name="Shape 104"/>
        <p:cNvGrpSpPr/>
        <p:nvPr/>
      </p:nvGrpSpPr>
      <p:grpSpPr>
        <a:xfrm>
          <a:off x="0" y="0"/>
          <a:ext cx="0" cy="0"/>
          <a:chOff x="0" y="0"/>
          <a:chExt cx="0" cy="0"/>
        </a:xfrm>
      </p:grpSpPr>
      <p:sp>
        <p:nvSpPr>
          <p:cNvPr id="105" name="Google Shape;105;p17"/>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6" name="Google Shape;106;p17"/>
          <p:cNvSpPr txBox="1"/>
          <p:nvPr>
            <p:ph idx="1" type="body"/>
          </p:nvPr>
        </p:nvSpPr>
        <p:spPr>
          <a:xfrm>
            <a:off x="130380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7" name="Google Shape;107;p17"/>
          <p:cNvSpPr txBox="1"/>
          <p:nvPr>
            <p:ph idx="2" type="body"/>
          </p:nvPr>
        </p:nvSpPr>
        <p:spPr>
          <a:xfrm>
            <a:off x="4903650" y="1990050"/>
            <a:ext cx="3430500" cy="2541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8" name="Google Shape;108;p17"/>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09" name="Google Shape;109;p17" title="UIFCW2025_Logo.png"/>
          <p:cNvPicPr preferRelativeResize="0"/>
          <p:nvPr/>
        </p:nvPicPr>
        <p:blipFill>
          <a:blip r:embed="rId2">
            <a:alphaModFix/>
          </a:blip>
          <a:stretch>
            <a:fillRect/>
          </a:stretch>
        </p:blipFill>
        <p:spPr>
          <a:xfrm>
            <a:off x="7558875" y="3880775"/>
            <a:ext cx="1152143" cy="868678"/>
          </a:xfrm>
          <a:prstGeom prst="rect">
            <a:avLst/>
          </a:prstGeom>
          <a:noFill/>
          <a:ln>
            <a:noFill/>
          </a:ln>
        </p:spPr>
      </p:pic>
      <p:grpSp>
        <p:nvGrpSpPr>
          <p:cNvPr id="110" name="Google Shape;110;p17"/>
          <p:cNvGrpSpPr/>
          <p:nvPr/>
        </p:nvGrpSpPr>
        <p:grpSpPr>
          <a:xfrm>
            <a:off x="1404700" y="598575"/>
            <a:ext cx="1072800" cy="0"/>
            <a:chOff x="1376350" y="528325"/>
            <a:chExt cx="1072800" cy="0"/>
          </a:xfrm>
        </p:grpSpPr>
        <p:cxnSp>
          <p:nvCxnSpPr>
            <p:cNvPr id="111" name="Google Shape;111;p17"/>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12" name="Google Shape;112;p17"/>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13" name="Google Shape;113;p17"/>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14" name="Shape 114"/>
        <p:cNvGrpSpPr/>
        <p:nvPr/>
      </p:nvGrpSpPr>
      <p:grpSpPr>
        <a:xfrm>
          <a:off x="0" y="0"/>
          <a:ext cx="0" cy="0"/>
          <a:chOff x="0" y="0"/>
          <a:chExt cx="0" cy="0"/>
        </a:xfrm>
      </p:grpSpPr>
      <p:sp>
        <p:nvSpPr>
          <p:cNvPr id="115" name="Google Shape;115;p18"/>
          <p:cNvSpPr txBox="1"/>
          <p:nvPr>
            <p:ph type="title"/>
          </p:nvPr>
        </p:nvSpPr>
        <p:spPr>
          <a:xfrm>
            <a:off x="1303800" y="598575"/>
            <a:ext cx="7030500" cy="9993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6" name="Google Shape;116;p18"/>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17" name="Google Shape;117;p18"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118" name="Google Shape;118;p18"/>
          <p:cNvGrpSpPr/>
          <p:nvPr/>
        </p:nvGrpSpPr>
        <p:grpSpPr>
          <a:xfrm>
            <a:off x="1376350" y="528325"/>
            <a:ext cx="1072800" cy="0"/>
            <a:chOff x="1376350" y="528325"/>
            <a:chExt cx="1072800" cy="0"/>
          </a:xfrm>
        </p:grpSpPr>
        <p:cxnSp>
          <p:nvCxnSpPr>
            <p:cNvPr id="119" name="Google Shape;119;p18"/>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20" name="Google Shape;120;p18"/>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21" name="Google Shape;121;p18"/>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22" name="Shape 122"/>
        <p:cNvGrpSpPr/>
        <p:nvPr/>
      </p:nvGrpSpPr>
      <p:grpSpPr>
        <a:xfrm>
          <a:off x="0" y="0"/>
          <a:ext cx="0" cy="0"/>
          <a:chOff x="0" y="0"/>
          <a:chExt cx="0" cy="0"/>
        </a:xfrm>
      </p:grpSpPr>
      <p:sp>
        <p:nvSpPr>
          <p:cNvPr id="123" name="Google Shape;123;p19"/>
          <p:cNvSpPr txBox="1"/>
          <p:nvPr>
            <p:ph type="title"/>
          </p:nvPr>
        </p:nvSpPr>
        <p:spPr>
          <a:xfrm>
            <a:off x="1303800" y="598575"/>
            <a:ext cx="3312000" cy="15900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24" name="Google Shape;124;p19"/>
          <p:cNvSpPr txBox="1"/>
          <p:nvPr>
            <p:ph idx="1" type="body"/>
          </p:nvPr>
        </p:nvSpPr>
        <p:spPr>
          <a:xfrm>
            <a:off x="1303800" y="2309675"/>
            <a:ext cx="3312000" cy="2221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25" name="Google Shape;125;p19"/>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26" name="Google Shape;126;p19"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127" name="Google Shape;127;p19"/>
          <p:cNvGrpSpPr/>
          <p:nvPr/>
        </p:nvGrpSpPr>
        <p:grpSpPr>
          <a:xfrm>
            <a:off x="1376350" y="528325"/>
            <a:ext cx="1072800" cy="0"/>
            <a:chOff x="1376350" y="528325"/>
            <a:chExt cx="1072800" cy="0"/>
          </a:xfrm>
        </p:grpSpPr>
        <p:cxnSp>
          <p:nvCxnSpPr>
            <p:cNvPr id="128" name="Google Shape;128;p19"/>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29" name="Google Shape;129;p19"/>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30" name="Google Shape;130;p19"/>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1"/>
        </a:solidFill>
      </p:bgPr>
    </p:bg>
    <p:spTree>
      <p:nvGrpSpPr>
        <p:cNvPr id="131" name="Shape 131"/>
        <p:cNvGrpSpPr/>
        <p:nvPr/>
      </p:nvGrpSpPr>
      <p:grpSpPr>
        <a:xfrm>
          <a:off x="0" y="0"/>
          <a:ext cx="0" cy="0"/>
          <a:chOff x="0" y="0"/>
          <a:chExt cx="0" cy="0"/>
        </a:xfrm>
      </p:grpSpPr>
      <p:pic>
        <p:nvPicPr>
          <p:cNvPr id="132" name="Google Shape;132;p20"/>
          <p:cNvPicPr preferRelativeResize="0"/>
          <p:nvPr/>
        </p:nvPicPr>
        <p:blipFill>
          <a:blip r:embed="rId2">
            <a:alphaModFix/>
          </a:blip>
          <a:stretch>
            <a:fillRect/>
          </a:stretch>
        </p:blipFill>
        <p:spPr>
          <a:xfrm>
            <a:off x="0" y="6"/>
            <a:ext cx="9144001" cy="5659919"/>
          </a:xfrm>
          <a:prstGeom prst="rect">
            <a:avLst/>
          </a:prstGeom>
          <a:noFill/>
          <a:ln>
            <a:noFill/>
          </a:ln>
        </p:spPr>
      </p:pic>
      <p:sp>
        <p:nvSpPr>
          <p:cNvPr id="133" name="Google Shape;133;p20"/>
          <p:cNvSpPr txBox="1"/>
          <p:nvPr>
            <p:ph type="title"/>
          </p:nvPr>
        </p:nvSpPr>
        <p:spPr>
          <a:xfrm>
            <a:off x="824000" y="763600"/>
            <a:ext cx="5857800" cy="35733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34" name="Google Shape;134;p20"/>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35" name="Google Shape;135;p20" title="UIFCW2025_Logo_white.png"/>
          <p:cNvPicPr preferRelativeResize="0"/>
          <p:nvPr/>
        </p:nvPicPr>
        <p:blipFill>
          <a:blip r:embed="rId3">
            <a:alphaModFix/>
          </a:blip>
          <a:stretch>
            <a:fillRect/>
          </a:stretch>
        </p:blipFill>
        <p:spPr>
          <a:xfrm>
            <a:off x="7425625" y="3745100"/>
            <a:ext cx="1373148" cy="1036574"/>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36" name="Shape 136"/>
        <p:cNvGrpSpPr/>
        <p:nvPr/>
      </p:nvGrpSpPr>
      <p:grpSpPr>
        <a:xfrm>
          <a:off x="0" y="0"/>
          <a:ext cx="0" cy="0"/>
          <a:chOff x="0" y="0"/>
          <a:chExt cx="0" cy="0"/>
        </a:xfrm>
      </p:grpSpPr>
      <p:sp>
        <p:nvSpPr>
          <p:cNvPr id="137" name="Google Shape;137;p21"/>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8" name="Google Shape;138;p21"/>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9" name="Google Shape;139;p21"/>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40" name="Google Shape;140;p21"/>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1" name="Google Shape;141;p21" title="UIFCW2025_Logo.png"/>
          <p:cNvPicPr preferRelativeResize="0"/>
          <p:nvPr/>
        </p:nvPicPr>
        <p:blipFill>
          <a:blip r:embed="rId2">
            <a:alphaModFix/>
          </a:blip>
          <a:stretch>
            <a:fillRect/>
          </a:stretch>
        </p:blipFill>
        <p:spPr>
          <a:xfrm>
            <a:off x="7549225" y="3879750"/>
            <a:ext cx="1152143" cy="875629"/>
          </a:xfrm>
          <a:prstGeom prst="rect">
            <a:avLst/>
          </a:prstGeom>
          <a:noFill/>
          <a:ln>
            <a:noFill/>
          </a:ln>
        </p:spPr>
      </p:pic>
      <p:grpSp>
        <p:nvGrpSpPr>
          <p:cNvPr id="142" name="Google Shape;142;p21"/>
          <p:cNvGrpSpPr/>
          <p:nvPr/>
        </p:nvGrpSpPr>
        <p:grpSpPr>
          <a:xfrm>
            <a:off x="1376350" y="528325"/>
            <a:ext cx="1072800" cy="0"/>
            <a:chOff x="1376350" y="528325"/>
            <a:chExt cx="1072800" cy="0"/>
          </a:xfrm>
        </p:grpSpPr>
        <p:cxnSp>
          <p:nvCxnSpPr>
            <p:cNvPr id="143" name="Google Shape;143;p21"/>
            <p:cNvCxnSpPr/>
            <p:nvPr/>
          </p:nvCxnSpPr>
          <p:spPr>
            <a:xfrm>
              <a:off x="1376350" y="528325"/>
              <a:ext cx="357600" cy="0"/>
            </a:xfrm>
            <a:prstGeom prst="straightConnector1">
              <a:avLst/>
            </a:prstGeom>
            <a:noFill/>
            <a:ln cap="flat" cmpd="sng" w="28575">
              <a:solidFill>
                <a:srgbClr val="145FA6"/>
              </a:solidFill>
              <a:prstDash val="solid"/>
              <a:round/>
              <a:headEnd len="med" w="med" type="none"/>
              <a:tailEnd len="med" w="med" type="none"/>
            </a:ln>
          </p:spPr>
        </p:cxnSp>
        <p:cxnSp>
          <p:nvCxnSpPr>
            <p:cNvPr id="144" name="Google Shape;144;p21"/>
            <p:cNvCxnSpPr/>
            <p:nvPr/>
          </p:nvCxnSpPr>
          <p:spPr>
            <a:xfrm>
              <a:off x="1733950" y="528325"/>
              <a:ext cx="357600" cy="0"/>
            </a:xfrm>
            <a:prstGeom prst="straightConnector1">
              <a:avLst/>
            </a:prstGeom>
            <a:noFill/>
            <a:ln cap="flat" cmpd="sng" w="28575">
              <a:solidFill>
                <a:srgbClr val="F1761A"/>
              </a:solidFill>
              <a:prstDash val="solid"/>
              <a:round/>
              <a:headEnd len="med" w="med" type="none"/>
              <a:tailEnd len="med" w="med" type="none"/>
            </a:ln>
          </p:spPr>
        </p:cxnSp>
        <p:cxnSp>
          <p:nvCxnSpPr>
            <p:cNvPr id="145" name="Google Shape;145;p21"/>
            <p:cNvCxnSpPr/>
            <p:nvPr/>
          </p:nvCxnSpPr>
          <p:spPr>
            <a:xfrm>
              <a:off x="2091550" y="528325"/>
              <a:ext cx="357600" cy="0"/>
            </a:xfrm>
            <a:prstGeom prst="straightConnector1">
              <a:avLst/>
            </a:prstGeom>
            <a:noFill/>
            <a:ln cap="flat" cmpd="sng" w="28575">
              <a:solidFill>
                <a:srgbClr val="00C9FF"/>
              </a:solidFill>
              <a:prstDash val="solid"/>
              <a:round/>
              <a:headEnd len="med" w="med" type="none"/>
              <a:tailEnd len="med" w="med" type="none"/>
            </a:ln>
          </p:spPr>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46" name="Shape 146"/>
        <p:cNvGrpSpPr/>
        <p:nvPr/>
      </p:nvGrpSpPr>
      <p:grpSpPr>
        <a:xfrm>
          <a:off x="0" y="0"/>
          <a:ext cx="0" cy="0"/>
          <a:chOff x="0" y="0"/>
          <a:chExt cx="0" cy="0"/>
        </a:xfrm>
      </p:grpSpPr>
      <p:sp>
        <p:nvSpPr>
          <p:cNvPr id="147" name="Google Shape;147;p22"/>
          <p:cNvSpPr txBox="1"/>
          <p:nvPr>
            <p:ph idx="1" type="body"/>
          </p:nvPr>
        </p:nvSpPr>
        <p:spPr>
          <a:xfrm>
            <a:off x="1303800" y="4138975"/>
            <a:ext cx="5843100" cy="534900"/>
          </a:xfrm>
          <a:prstGeom prst="rect">
            <a:avLst/>
          </a:prstGeom>
        </p:spPr>
        <p:txBody>
          <a:bodyPr anchorCtr="0" anchor="t"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48" name="Google Shape;148;p22"/>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9" name="Google Shape;149;p22" title="UIFCW2025_Logo.png"/>
          <p:cNvPicPr preferRelativeResize="0"/>
          <p:nvPr/>
        </p:nvPicPr>
        <p:blipFill>
          <a:blip r:embed="rId2">
            <a:alphaModFix/>
          </a:blip>
          <a:stretch>
            <a:fillRect/>
          </a:stretch>
        </p:blipFill>
        <p:spPr>
          <a:xfrm>
            <a:off x="7511650" y="3874450"/>
            <a:ext cx="1152143" cy="875629"/>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50" name="Shape 150"/>
        <p:cNvGrpSpPr/>
        <p:nvPr/>
      </p:nvGrpSpPr>
      <p:grpSpPr>
        <a:xfrm>
          <a:off x="0" y="0"/>
          <a:ext cx="0" cy="0"/>
          <a:chOff x="0" y="0"/>
          <a:chExt cx="0" cy="0"/>
        </a:xfrm>
      </p:grpSpPr>
      <p:grpSp>
        <p:nvGrpSpPr>
          <p:cNvPr id="151" name="Google Shape;151;p23"/>
          <p:cNvGrpSpPr/>
          <p:nvPr/>
        </p:nvGrpSpPr>
        <p:grpSpPr>
          <a:xfrm>
            <a:off x="52" y="4099200"/>
            <a:ext cx="9144036" cy="1044300"/>
            <a:chOff x="52" y="4099200"/>
            <a:chExt cx="9144036" cy="1044300"/>
          </a:xfrm>
        </p:grpSpPr>
        <p:grpSp>
          <p:nvGrpSpPr>
            <p:cNvPr id="152" name="Google Shape;152;p23"/>
            <p:cNvGrpSpPr/>
            <p:nvPr/>
          </p:nvGrpSpPr>
          <p:grpSpPr>
            <a:xfrm>
              <a:off x="52" y="4309200"/>
              <a:ext cx="231622" cy="834300"/>
              <a:chOff x="2688737" y="4301380"/>
              <a:chExt cx="231900" cy="834300"/>
            </a:xfrm>
          </p:grpSpPr>
          <p:sp>
            <p:nvSpPr>
              <p:cNvPr id="153" name="Google Shape;153;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7" name="Google Shape;157;p23"/>
            <p:cNvGrpSpPr/>
            <p:nvPr/>
          </p:nvGrpSpPr>
          <p:grpSpPr>
            <a:xfrm>
              <a:off x="371406" y="4099200"/>
              <a:ext cx="231622" cy="1044300"/>
              <a:chOff x="2688737" y="4091380"/>
              <a:chExt cx="231900" cy="1044300"/>
            </a:xfrm>
          </p:grpSpPr>
          <p:sp>
            <p:nvSpPr>
              <p:cNvPr id="158" name="Google Shape;158;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3"/>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23"/>
            <p:cNvGrpSpPr/>
            <p:nvPr/>
          </p:nvGrpSpPr>
          <p:grpSpPr>
            <a:xfrm>
              <a:off x="742761" y="4309200"/>
              <a:ext cx="231622" cy="834300"/>
              <a:chOff x="2688737" y="4301380"/>
              <a:chExt cx="231900" cy="834300"/>
            </a:xfrm>
          </p:grpSpPr>
          <p:sp>
            <p:nvSpPr>
              <p:cNvPr id="164" name="Google Shape;164;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8" name="Google Shape;168;p23"/>
            <p:cNvGrpSpPr/>
            <p:nvPr/>
          </p:nvGrpSpPr>
          <p:grpSpPr>
            <a:xfrm>
              <a:off x="1114115" y="4518900"/>
              <a:ext cx="231622" cy="624600"/>
              <a:chOff x="2688737" y="4511080"/>
              <a:chExt cx="231900" cy="624600"/>
            </a:xfrm>
          </p:grpSpPr>
          <p:sp>
            <p:nvSpPr>
              <p:cNvPr id="169" name="Google Shape;169;p23"/>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 name="Google Shape;172;p23"/>
            <p:cNvGrpSpPr/>
            <p:nvPr/>
          </p:nvGrpSpPr>
          <p:grpSpPr>
            <a:xfrm>
              <a:off x="1856753" y="4099200"/>
              <a:ext cx="231600" cy="1044300"/>
              <a:chOff x="1856753" y="4099200"/>
              <a:chExt cx="231600" cy="1044300"/>
            </a:xfrm>
          </p:grpSpPr>
          <p:sp>
            <p:nvSpPr>
              <p:cNvPr id="173" name="Google Shape;173;p23"/>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3"/>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3"/>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23"/>
            <p:cNvGrpSpPr/>
            <p:nvPr/>
          </p:nvGrpSpPr>
          <p:grpSpPr>
            <a:xfrm>
              <a:off x="2228107" y="4309200"/>
              <a:ext cx="231600" cy="834300"/>
              <a:chOff x="2228107" y="4309200"/>
              <a:chExt cx="231600" cy="834300"/>
            </a:xfrm>
          </p:grpSpPr>
          <p:sp>
            <p:nvSpPr>
              <p:cNvPr id="179" name="Google Shape;179;p23"/>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3"/>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3" name="Google Shape;183;p23"/>
            <p:cNvGrpSpPr/>
            <p:nvPr/>
          </p:nvGrpSpPr>
          <p:grpSpPr>
            <a:xfrm>
              <a:off x="2599462" y="4518900"/>
              <a:ext cx="231600" cy="624600"/>
              <a:chOff x="2599462" y="4518900"/>
              <a:chExt cx="231600" cy="624600"/>
            </a:xfrm>
          </p:grpSpPr>
          <p:sp>
            <p:nvSpPr>
              <p:cNvPr id="184" name="Google Shape;184;p23"/>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3"/>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3"/>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 name="Google Shape;187;p23"/>
            <p:cNvGrpSpPr/>
            <p:nvPr/>
          </p:nvGrpSpPr>
          <p:grpSpPr>
            <a:xfrm>
              <a:off x="3342171" y="4099200"/>
              <a:ext cx="231600" cy="1044300"/>
              <a:chOff x="3342171" y="4099200"/>
              <a:chExt cx="231600" cy="1044300"/>
            </a:xfrm>
          </p:grpSpPr>
          <p:sp>
            <p:nvSpPr>
              <p:cNvPr id="188" name="Google Shape;188;p23"/>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23"/>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3"/>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3"/>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3"/>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 name="Google Shape;193;p23"/>
            <p:cNvGrpSpPr/>
            <p:nvPr/>
          </p:nvGrpSpPr>
          <p:grpSpPr>
            <a:xfrm>
              <a:off x="3713525" y="4309200"/>
              <a:ext cx="231600" cy="834300"/>
              <a:chOff x="3713525" y="4309200"/>
              <a:chExt cx="231600" cy="834300"/>
            </a:xfrm>
          </p:grpSpPr>
          <p:sp>
            <p:nvSpPr>
              <p:cNvPr id="194" name="Google Shape;194;p23"/>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23"/>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3"/>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3"/>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23"/>
            <p:cNvGrpSpPr/>
            <p:nvPr/>
          </p:nvGrpSpPr>
          <p:grpSpPr>
            <a:xfrm>
              <a:off x="1485398" y="4309200"/>
              <a:ext cx="231600" cy="834300"/>
              <a:chOff x="1485398" y="4309200"/>
              <a:chExt cx="231600" cy="834300"/>
            </a:xfrm>
          </p:grpSpPr>
          <p:sp>
            <p:nvSpPr>
              <p:cNvPr id="199" name="Google Shape;199;p23"/>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3"/>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3"/>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23"/>
            <p:cNvGrpSpPr/>
            <p:nvPr/>
          </p:nvGrpSpPr>
          <p:grpSpPr>
            <a:xfrm>
              <a:off x="4084879" y="4518900"/>
              <a:ext cx="231600" cy="624600"/>
              <a:chOff x="4084879" y="4518900"/>
              <a:chExt cx="231600" cy="624600"/>
            </a:xfrm>
          </p:grpSpPr>
          <p:sp>
            <p:nvSpPr>
              <p:cNvPr id="204" name="Google Shape;204;p23"/>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23"/>
            <p:cNvGrpSpPr/>
            <p:nvPr/>
          </p:nvGrpSpPr>
          <p:grpSpPr>
            <a:xfrm>
              <a:off x="2970816" y="4309200"/>
              <a:ext cx="231600" cy="834300"/>
              <a:chOff x="2970816" y="4309200"/>
              <a:chExt cx="231600" cy="834300"/>
            </a:xfrm>
          </p:grpSpPr>
          <p:sp>
            <p:nvSpPr>
              <p:cNvPr id="208" name="Google Shape;208;p23"/>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3"/>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3"/>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3"/>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2" name="Google Shape;212;p23"/>
            <p:cNvGrpSpPr/>
            <p:nvPr/>
          </p:nvGrpSpPr>
          <p:grpSpPr>
            <a:xfrm>
              <a:off x="4456234" y="4309200"/>
              <a:ext cx="231600" cy="834300"/>
              <a:chOff x="4456234" y="4309200"/>
              <a:chExt cx="231600" cy="834300"/>
            </a:xfrm>
          </p:grpSpPr>
          <p:sp>
            <p:nvSpPr>
              <p:cNvPr id="213" name="Google Shape;213;p23"/>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3"/>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3"/>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7" name="Google Shape;217;p23"/>
            <p:cNvGrpSpPr/>
            <p:nvPr/>
          </p:nvGrpSpPr>
          <p:grpSpPr>
            <a:xfrm>
              <a:off x="4827588" y="4099200"/>
              <a:ext cx="231600" cy="1044300"/>
              <a:chOff x="4827588" y="4099200"/>
              <a:chExt cx="231600" cy="1044300"/>
            </a:xfrm>
          </p:grpSpPr>
          <p:sp>
            <p:nvSpPr>
              <p:cNvPr id="218" name="Google Shape;218;p23"/>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3"/>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3"/>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3"/>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3"/>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23"/>
            <p:cNvGrpSpPr/>
            <p:nvPr/>
          </p:nvGrpSpPr>
          <p:grpSpPr>
            <a:xfrm>
              <a:off x="5198943" y="4309200"/>
              <a:ext cx="231600" cy="834300"/>
              <a:chOff x="5198943" y="4309200"/>
              <a:chExt cx="231600" cy="834300"/>
            </a:xfrm>
          </p:grpSpPr>
          <p:sp>
            <p:nvSpPr>
              <p:cNvPr id="224" name="Google Shape;224;p23"/>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3"/>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3"/>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23"/>
            <p:cNvGrpSpPr/>
            <p:nvPr/>
          </p:nvGrpSpPr>
          <p:grpSpPr>
            <a:xfrm>
              <a:off x="5570297" y="4518900"/>
              <a:ext cx="231600" cy="624600"/>
              <a:chOff x="5570297" y="4518900"/>
              <a:chExt cx="231600" cy="624600"/>
            </a:xfrm>
          </p:grpSpPr>
          <p:sp>
            <p:nvSpPr>
              <p:cNvPr id="229" name="Google Shape;229;p23"/>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3"/>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3"/>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3"/>
            <p:cNvGrpSpPr/>
            <p:nvPr/>
          </p:nvGrpSpPr>
          <p:grpSpPr>
            <a:xfrm>
              <a:off x="5941652" y="4309200"/>
              <a:ext cx="231600" cy="834300"/>
              <a:chOff x="5941652" y="4309200"/>
              <a:chExt cx="231600" cy="834300"/>
            </a:xfrm>
          </p:grpSpPr>
          <p:sp>
            <p:nvSpPr>
              <p:cNvPr id="233" name="Google Shape;233;p23"/>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3"/>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3"/>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7" name="Google Shape;237;p23"/>
            <p:cNvGrpSpPr/>
            <p:nvPr/>
          </p:nvGrpSpPr>
          <p:grpSpPr>
            <a:xfrm>
              <a:off x="6313006" y="4099200"/>
              <a:ext cx="231600" cy="1044300"/>
              <a:chOff x="6313006" y="4099200"/>
              <a:chExt cx="231600" cy="1044300"/>
            </a:xfrm>
          </p:grpSpPr>
          <p:sp>
            <p:nvSpPr>
              <p:cNvPr id="238" name="Google Shape;238;p23"/>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23"/>
            <p:cNvGrpSpPr/>
            <p:nvPr/>
          </p:nvGrpSpPr>
          <p:grpSpPr>
            <a:xfrm>
              <a:off x="6684361" y="4309200"/>
              <a:ext cx="231600" cy="834300"/>
              <a:chOff x="6684361" y="4309200"/>
              <a:chExt cx="231600" cy="834300"/>
            </a:xfrm>
          </p:grpSpPr>
          <p:sp>
            <p:nvSpPr>
              <p:cNvPr id="244" name="Google Shape;244;p23"/>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3"/>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8" name="Google Shape;248;p23"/>
            <p:cNvGrpSpPr/>
            <p:nvPr/>
          </p:nvGrpSpPr>
          <p:grpSpPr>
            <a:xfrm>
              <a:off x="7055715" y="4518900"/>
              <a:ext cx="231600" cy="624600"/>
              <a:chOff x="7055715" y="4518900"/>
              <a:chExt cx="231600" cy="624600"/>
            </a:xfrm>
          </p:grpSpPr>
          <p:sp>
            <p:nvSpPr>
              <p:cNvPr id="249" name="Google Shape;249;p23"/>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3"/>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3"/>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2" name="Google Shape;252;p23"/>
            <p:cNvGrpSpPr/>
            <p:nvPr/>
          </p:nvGrpSpPr>
          <p:grpSpPr>
            <a:xfrm>
              <a:off x="7798424" y="4099200"/>
              <a:ext cx="231600" cy="1044300"/>
              <a:chOff x="7798424" y="4099200"/>
              <a:chExt cx="231600" cy="1044300"/>
            </a:xfrm>
          </p:grpSpPr>
          <p:sp>
            <p:nvSpPr>
              <p:cNvPr id="253" name="Google Shape;253;p23"/>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3"/>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3"/>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3"/>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3"/>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8" name="Google Shape;258;p23"/>
            <p:cNvGrpSpPr/>
            <p:nvPr/>
          </p:nvGrpSpPr>
          <p:grpSpPr>
            <a:xfrm>
              <a:off x="8169779" y="4309200"/>
              <a:ext cx="231600" cy="834300"/>
              <a:chOff x="8169779" y="4309200"/>
              <a:chExt cx="231600" cy="834300"/>
            </a:xfrm>
          </p:grpSpPr>
          <p:sp>
            <p:nvSpPr>
              <p:cNvPr id="259" name="Google Shape;259;p23"/>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3"/>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3"/>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3"/>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23"/>
            <p:cNvGrpSpPr/>
            <p:nvPr/>
          </p:nvGrpSpPr>
          <p:grpSpPr>
            <a:xfrm>
              <a:off x="7427070" y="4309200"/>
              <a:ext cx="231600" cy="834300"/>
              <a:chOff x="7427070" y="4309200"/>
              <a:chExt cx="231600" cy="834300"/>
            </a:xfrm>
          </p:grpSpPr>
          <p:sp>
            <p:nvSpPr>
              <p:cNvPr id="264" name="Google Shape;264;p23"/>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3"/>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3"/>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3"/>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3"/>
            <p:cNvGrpSpPr/>
            <p:nvPr/>
          </p:nvGrpSpPr>
          <p:grpSpPr>
            <a:xfrm>
              <a:off x="8541133" y="4518900"/>
              <a:ext cx="231600" cy="624600"/>
              <a:chOff x="8541133" y="4518900"/>
              <a:chExt cx="231600" cy="624600"/>
            </a:xfrm>
          </p:grpSpPr>
          <p:sp>
            <p:nvSpPr>
              <p:cNvPr id="269" name="Google Shape;269;p23"/>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3"/>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3"/>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23"/>
            <p:cNvGrpSpPr/>
            <p:nvPr/>
          </p:nvGrpSpPr>
          <p:grpSpPr>
            <a:xfrm>
              <a:off x="8912488" y="4309200"/>
              <a:ext cx="231600" cy="834300"/>
              <a:chOff x="8912488" y="4309200"/>
              <a:chExt cx="231600" cy="834300"/>
            </a:xfrm>
          </p:grpSpPr>
          <p:sp>
            <p:nvSpPr>
              <p:cNvPr id="273" name="Google Shape;273;p23"/>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3"/>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3"/>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3"/>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77" name="Google Shape;277;p23"/>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78" name="Google Shape;278;p23"/>
          <p:cNvSpPr txBox="1"/>
          <p:nvPr>
            <p:ph idx="1" type="body"/>
          </p:nvPr>
        </p:nvSpPr>
        <p:spPr>
          <a:xfrm>
            <a:off x="1388625" y="2712300"/>
            <a:ext cx="6366900" cy="11112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0"/>
              </a:spcBef>
              <a:spcAft>
                <a:spcPts val="0"/>
              </a:spcAft>
              <a:buClr>
                <a:schemeClr val="lt1"/>
              </a:buClr>
              <a:buSzPts val="1100"/>
              <a:buChar char="○"/>
              <a:defRPr>
                <a:solidFill>
                  <a:schemeClr val="lt1"/>
                </a:solidFill>
              </a:defRPr>
            </a:lvl2pPr>
            <a:lvl3pPr indent="-298450" lvl="2" marL="1371600" algn="ctr">
              <a:spcBef>
                <a:spcPts val="0"/>
              </a:spcBef>
              <a:spcAft>
                <a:spcPts val="0"/>
              </a:spcAft>
              <a:buClr>
                <a:schemeClr val="lt1"/>
              </a:buClr>
              <a:buSzPts val="1100"/>
              <a:buChar char="■"/>
              <a:defRPr>
                <a:solidFill>
                  <a:schemeClr val="lt1"/>
                </a:solidFill>
              </a:defRPr>
            </a:lvl3pPr>
            <a:lvl4pPr indent="-298450" lvl="3" marL="1828800" algn="ctr">
              <a:spcBef>
                <a:spcPts val="0"/>
              </a:spcBef>
              <a:spcAft>
                <a:spcPts val="0"/>
              </a:spcAft>
              <a:buClr>
                <a:schemeClr val="lt1"/>
              </a:buClr>
              <a:buSzPts val="1100"/>
              <a:buChar char="●"/>
              <a:defRPr>
                <a:solidFill>
                  <a:schemeClr val="lt1"/>
                </a:solidFill>
              </a:defRPr>
            </a:lvl4pPr>
            <a:lvl5pPr indent="-298450" lvl="4" marL="2286000" algn="ctr">
              <a:spcBef>
                <a:spcPts val="0"/>
              </a:spcBef>
              <a:spcAft>
                <a:spcPts val="0"/>
              </a:spcAft>
              <a:buClr>
                <a:schemeClr val="lt1"/>
              </a:buClr>
              <a:buSzPts val="1100"/>
              <a:buChar char="○"/>
              <a:defRPr>
                <a:solidFill>
                  <a:schemeClr val="lt1"/>
                </a:solidFill>
              </a:defRPr>
            </a:lvl5pPr>
            <a:lvl6pPr indent="-298450" lvl="5" marL="2743200" algn="ctr">
              <a:spcBef>
                <a:spcPts val="0"/>
              </a:spcBef>
              <a:spcAft>
                <a:spcPts val="0"/>
              </a:spcAft>
              <a:buClr>
                <a:schemeClr val="lt1"/>
              </a:buClr>
              <a:buSzPts val="1100"/>
              <a:buChar char="■"/>
              <a:defRPr>
                <a:solidFill>
                  <a:schemeClr val="lt1"/>
                </a:solidFill>
              </a:defRPr>
            </a:lvl6pPr>
            <a:lvl7pPr indent="-298450" lvl="6" marL="3200400" algn="ctr">
              <a:spcBef>
                <a:spcPts val="0"/>
              </a:spcBef>
              <a:spcAft>
                <a:spcPts val="0"/>
              </a:spcAft>
              <a:buClr>
                <a:schemeClr val="lt1"/>
              </a:buClr>
              <a:buSzPts val="1100"/>
              <a:buChar char="●"/>
              <a:defRPr>
                <a:solidFill>
                  <a:schemeClr val="lt1"/>
                </a:solidFill>
              </a:defRPr>
            </a:lvl7pPr>
            <a:lvl8pPr indent="-298450" lvl="7" marL="3657600" algn="ctr">
              <a:spcBef>
                <a:spcPts val="0"/>
              </a:spcBef>
              <a:spcAft>
                <a:spcPts val="0"/>
              </a:spcAft>
              <a:buClr>
                <a:schemeClr val="lt1"/>
              </a:buClr>
              <a:buSzPts val="1100"/>
              <a:buChar char="○"/>
              <a:defRPr>
                <a:solidFill>
                  <a:schemeClr val="lt1"/>
                </a:solidFill>
              </a:defRPr>
            </a:lvl8pPr>
            <a:lvl9pPr indent="-298450" lvl="8" marL="4114800" algn="ctr">
              <a:spcBef>
                <a:spcPts val="0"/>
              </a:spcBef>
              <a:spcAft>
                <a:spcPts val="0"/>
              </a:spcAft>
              <a:buClr>
                <a:schemeClr val="lt1"/>
              </a:buClr>
              <a:buSzPts val="1100"/>
              <a:buChar char="■"/>
              <a:defRPr>
                <a:solidFill>
                  <a:schemeClr val="lt1"/>
                </a:solidFill>
              </a:defRPr>
            </a:lvl9pPr>
          </a:lstStyle>
          <a:p/>
        </p:txBody>
      </p:sp>
      <p:sp>
        <p:nvSpPr>
          <p:cNvPr id="279" name="Google Shape;279;p23"/>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0" name="Shape 280"/>
        <p:cNvGrpSpPr/>
        <p:nvPr/>
      </p:nvGrpSpPr>
      <p:grpSpPr>
        <a:xfrm>
          <a:off x="0" y="0"/>
          <a:ext cx="0" cy="0"/>
          <a:chOff x="0" y="0"/>
          <a:chExt cx="0" cy="0"/>
        </a:xfrm>
      </p:grpSpPr>
      <p:sp>
        <p:nvSpPr>
          <p:cNvPr id="281" name="Google Shape;281;p24"/>
          <p:cNvSpPr txBox="1"/>
          <p:nvPr>
            <p:ph idx="12" type="sldNum"/>
          </p:nvPr>
        </p:nvSpPr>
        <p:spPr>
          <a:xfrm>
            <a:off x="8451046" y="4736976"/>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omentum">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0"/>
              </a:spcBef>
              <a:spcAft>
                <a:spcPts val="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53" name="Google Shape;53;p13"/>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rm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8.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pic>
        <p:nvPicPr>
          <p:cNvPr id="286" name="Google Shape;286;p25"/>
          <p:cNvPicPr preferRelativeResize="0"/>
          <p:nvPr/>
        </p:nvPicPr>
        <p:blipFill rotWithShape="1">
          <a:blip r:embed="rId3">
            <a:alphaModFix amt="81000"/>
          </a:blip>
          <a:srcRect b="2216" l="3490" r="2683" t="2226"/>
          <a:stretch/>
        </p:blipFill>
        <p:spPr>
          <a:xfrm>
            <a:off x="3363775" y="-682675"/>
            <a:ext cx="6752700" cy="6853500"/>
          </a:xfrm>
          <a:prstGeom prst="ellipse">
            <a:avLst/>
          </a:prstGeom>
          <a:noFill/>
          <a:ln>
            <a:noFill/>
          </a:ln>
        </p:spPr>
      </p:pic>
      <p:sp>
        <p:nvSpPr>
          <p:cNvPr id="287" name="Google Shape;287;p25"/>
          <p:cNvSpPr txBox="1"/>
          <p:nvPr>
            <p:ph type="ctrTitle"/>
          </p:nvPr>
        </p:nvSpPr>
        <p:spPr>
          <a:xfrm>
            <a:off x="0" y="477150"/>
            <a:ext cx="5737800" cy="1894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a:t>MPAS Collaborations</a:t>
            </a:r>
            <a:endParaRPr/>
          </a:p>
          <a:p>
            <a:pPr indent="0" lvl="0" marL="0" rtl="0" algn="ctr">
              <a:lnSpc>
                <a:spcPct val="100000"/>
              </a:lnSpc>
              <a:spcBef>
                <a:spcPts val="0"/>
              </a:spcBef>
              <a:spcAft>
                <a:spcPts val="0"/>
              </a:spcAft>
              <a:buSzPts val="4200"/>
              <a:buNone/>
            </a:pPr>
            <a:r>
              <a:rPr lang="en"/>
              <a:t>&amp;</a:t>
            </a:r>
            <a:endParaRPr/>
          </a:p>
          <a:p>
            <a:pPr indent="0" lvl="0" marL="0" rtl="0" algn="ctr">
              <a:lnSpc>
                <a:spcPct val="100000"/>
              </a:lnSpc>
              <a:spcBef>
                <a:spcPts val="0"/>
              </a:spcBef>
              <a:spcAft>
                <a:spcPts val="0"/>
              </a:spcAft>
              <a:buSzPts val="4200"/>
              <a:buNone/>
            </a:pPr>
            <a:r>
              <a:rPr lang="en"/>
              <a:t>Community Engagement</a:t>
            </a:r>
            <a:endParaRPr/>
          </a:p>
          <a:p>
            <a:pPr indent="0" lvl="0" marL="0" rtl="0" algn="ctr">
              <a:lnSpc>
                <a:spcPct val="100000"/>
              </a:lnSpc>
              <a:spcBef>
                <a:spcPts val="0"/>
              </a:spcBef>
              <a:spcAft>
                <a:spcPts val="0"/>
              </a:spcAft>
              <a:buSzPts val="4200"/>
              <a:buNone/>
            </a:pPr>
            <a:r>
              <a:t/>
            </a:r>
            <a:endParaRPr/>
          </a:p>
          <a:p>
            <a:pPr indent="0" lvl="0" marL="0" rtl="0" algn="ctr">
              <a:lnSpc>
                <a:spcPct val="100000"/>
              </a:lnSpc>
              <a:spcBef>
                <a:spcPts val="0"/>
              </a:spcBef>
              <a:spcAft>
                <a:spcPts val="0"/>
              </a:spcAft>
              <a:buSzPts val="4200"/>
              <a:buNone/>
            </a:pPr>
            <a:r>
              <a:t/>
            </a:r>
            <a:endParaRPr/>
          </a:p>
        </p:txBody>
      </p:sp>
      <p:pic>
        <p:nvPicPr>
          <p:cNvPr id="288" name="Google Shape;288;p25"/>
          <p:cNvPicPr preferRelativeResize="0"/>
          <p:nvPr/>
        </p:nvPicPr>
        <p:blipFill rotWithShape="1">
          <a:blip r:embed="rId4">
            <a:alphaModFix/>
          </a:blip>
          <a:srcRect b="32088" l="-3188" r="-320" t="0"/>
          <a:stretch/>
        </p:blipFill>
        <p:spPr>
          <a:xfrm>
            <a:off x="4220750" y="3297538"/>
            <a:ext cx="1337100" cy="1173000"/>
          </a:xfrm>
          <a:prstGeom prst="hexagon">
            <a:avLst>
              <a:gd fmla="val 25000" name="adj"/>
              <a:gd fmla="val 115470" name="vf"/>
            </a:avLst>
          </a:prstGeom>
          <a:noFill/>
          <a:ln cap="flat" cmpd="sng" w="28575">
            <a:solidFill>
              <a:srgbClr val="FFFFFF"/>
            </a:solidFill>
            <a:prstDash val="solid"/>
            <a:round/>
            <a:headEnd len="sm" w="sm" type="none"/>
            <a:tailEnd len="sm" w="sm" type="none"/>
          </a:ln>
          <a:effectLst>
            <a:outerShdw blurRad="57150" rotWithShape="0" algn="bl" dir="7200000" dist="19050">
              <a:srgbClr val="000000">
                <a:alpha val="50000"/>
              </a:srgbClr>
            </a:outerShdw>
          </a:effectLst>
        </p:spPr>
      </p:pic>
      <p:sp>
        <p:nvSpPr>
          <p:cNvPr id="289" name="Google Shape;289;p25"/>
          <p:cNvSpPr txBox="1"/>
          <p:nvPr>
            <p:ph idx="1" type="subTitle"/>
          </p:nvPr>
        </p:nvSpPr>
        <p:spPr>
          <a:xfrm>
            <a:off x="77100" y="2571750"/>
            <a:ext cx="3363000" cy="2056500"/>
          </a:xfrm>
          <a:prstGeom prst="rect">
            <a:avLst/>
          </a:prstGeom>
          <a:noFill/>
          <a:ln>
            <a:noFill/>
          </a:ln>
        </p:spPr>
        <p:txBody>
          <a:bodyPr anchorCtr="0" anchor="t" bIns="91425" lIns="91425" spcFirstLastPara="1" rIns="91425" wrap="square" tIns="91425">
            <a:spAutoFit/>
          </a:bodyPr>
          <a:lstStyle/>
          <a:p>
            <a:pPr indent="0" lvl="0" marL="0" marR="0" rtl="0" algn="ctr">
              <a:lnSpc>
                <a:spcPct val="80000"/>
              </a:lnSpc>
              <a:spcBef>
                <a:spcPts val="0"/>
              </a:spcBef>
              <a:spcAft>
                <a:spcPts val="0"/>
              </a:spcAft>
              <a:buNone/>
            </a:pPr>
            <a:r>
              <a:rPr b="1" lang="en" sz="1860"/>
              <a:t>A discussion with panelists to highlight and explore collaborative efforts and strategies advancing MPAS in the community.</a:t>
            </a:r>
            <a:endParaRPr b="1" sz="1860"/>
          </a:p>
          <a:p>
            <a:pPr indent="0" lvl="0" marL="0" marR="0" rtl="0" algn="ctr">
              <a:lnSpc>
                <a:spcPct val="80000"/>
              </a:lnSpc>
              <a:spcBef>
                <a:spcPts val="0"/>
              </a:spcBef>
              <a:spcAft>
                <a:spcPts val="0"/>
              </a:spcAft>
              <a:buNone/>
            </a:pPr>
            <a:r>
              <a:t/>
            </a:r>
            <a:endParaRPr sz="2060"/>
          </a:p>
          <a:p>
            <a:pPr indent="0" lvl="0" marL="0" rtl="0" algn="l">
              <a:lnSpc>
                <a:spcPct val="80000"/>
              </a:lnSpc>
              <a:spcBef>
                <a:spcPts val="0"/>
              </a:spcBef>
              <a:spcAft>
                <a:spcPts val="0"/>
              </a:spcAft>
              <a:buSzPts val="935"/>
              <a:buNone/>
            </a:pPr>
            <a:r>
              <a:rPr lang="en" sz="1400"/>
              <a:t>Center Green Auditorium, Boulder, CO</a:t>
            </a:r>
            <a:endParaRPr sz="1400"/>
          </a:p>
          <a:p>
            <a:pPr indent="0" lvl="0" marL="0" rtl="0" algn="l">
              <a:lnSpc>
                <a:spcPct val="80000"/>
              </a:lnSpc>
              <a:spcBef>
                <a:spcPts val="1000"/>
              </a:spcBef>
              <a:spcAft>
                <a:spcPts val="1000"/>
              </a:spcAft>
              <a:buSzPts val="935"/>
              <a:buNone/>
            </a:pPr>
            <a:r>
              <a:rPr lang="en" sz="1400"/>
              <a:t>September 11, 2025</a:t>
            </a:r>
            <a:endParaRPr sz="1400"/>
          </a:p>
        </p:txBody>
      </p:sp>
      <p:pic>
        <p:nvPicPr>
          <p:cNvPr id="290" name="Google Shape;290;p25"/>
          <p:cNvPicPr preferRelativeResize="0"/>
          <p:nvPr/>
        </p:nvPicPr>
        <p:blipFill rotWithShape="1">
          <a:blip r:embed="rId5">
            <a:alphaModFix/>
          </a:blip>
          <a:srcRect b="10496" l="10658" r="0" t="4375"/>
          <a:stretch/>
        </p:blipFill>
        <p:spPr>
          <a:xfrm>
            <a:off x="7556875" y="3103500"/>
            <a:ext cx="1337100" cy="1222200"/>
          </a:xfrm>
          <a:prstGeom prst="hexagon">
            <a:avLst>
              <a:gd fmla="val 25000" name="adj"/>
              <a:gd fmla="val 115470" name="vf"/>
            </a:avLst>
          </a:prstGeom>
          <a:noFill/>
          <a:ln cap="flat" cmpd="sng" w="28575">
            <a:solidFill>
              <a:srgbClr val="FFFFFF"/>
            </a:solidFill>
            <a:prstDash val="solid"/>
            <a:round/>
            <a:headEnd len="sm" w="sm" type="none"/>
            <a:tailEnd len="sm" w="sm" type="none"/>
          </a:ln>
        </p:spPr>
      </p:pic>
      <p:pic>
        <p:nvPicPr>
          <p:cNvPr id="291" name="Google Shape;291;p25"/>
          <p:cNvPicPr preferRelativeResize="0"/>
          <p:nvPr/>
        </p:nvPicPr>
        <p:blipFill rotWithShape="1">
          <a:blip r:embed="rId6">
            <a:alphaModFix/>
          </a:blip>
          <a:srcRect b="9079" l="0" r="0" t="3193"/>
          <a:stretch/>
        </p:blipFill>
        <p:spPr>
          <a:xfrm>
            <a:off x="5737800" y="2101575"/>
            <a:ext cx="1337100" cy="1173000"/>
          </a:xfrm>
          <a:prstGeom prst="hexagon">
            <a:avLst>
              <a:gd fmla="val 25000" name="adj"/>
              <a:gd fmla="val 115470" name="vf"/>
            </a:avLst>
          </a:prstGeom>
          <a:noFill/>
          <a:ln cap="flat" cmpd="sng" w="28575">
            <a:solidFill>
              <a:srgbClr val="FFFFFF"/>
            </a:solidFill>
            <a:prstDash val="solid"/>
            <a:round/>
            <a:headEnd len="sm" w="sm" type="none"/>
            <a:tailEnd len="sm" w="sm" type="none"/>
          </a:ln>
        </p:spPr>
      </p:pic>
      <p:pic>
        <p:nvPicPr>
          <p:cNvPr id="292" name="Google Shape;292;p25"/>
          <p:cNvPicPr preferRelativeResize="0"/>
          <p:nvPr/>
        </p:nvPicPr>
        <p:blipFill rotWithShape="1">
          <a:blip r:embed="rId7">
            <a:alphaModFix/>
          </a:blip>
          <a:srcRect b="18553" l="0" r="5392" t="0"/>
          <a:stretch/>
        </p:blipFill>
        <p:spPr>
          <a:xfrm>
            <a:off x="5811875" y="111400"/>
            <a:ext cx="1337100" cy="1151100"/>
          </a:xfrm>
          <a:prstGeom prst="hexagon">
            <a:avLst>
              <a:gd fmla="val 25000" name="adj"/>
              <a:gd fmla="val 115470" name="vf"/>
            </a:avLst>
          </a:prstGeom>
          <a:noFill/>
          <a:ln cap="flat" cmpd="sng" w="28575">
            <a:solidFill>
              <a:srgbClr val="FFFFFF"/>
            </a:solidFill>
            <a:prstDash val="solid"/>
            <a:round/>
            <a:headEnd len="sm" w="sm" type="none"/>
            <a:tailEnd len="sm" w="sm" type="none"/>
          </a:ln>
        </p:spPr>
      </p:pic>
      <p:pic>
        <p:nvPicPr>
          <p:cNvPr id="293" name="Google Shape;293;p25"/>
          <p:cNvPicPr preferRelativeResize="0"/>
          <p:nvPr/>
        </p:nvPicPr>
        <p:blipFill rotWithShape="1">
          <a:blip r:embed="rId8">
            <a:alphaModFix/>
          </a:blip>
          <a:srcRect b="19634" l="15802" r="-2532" t="15244"/>
          <a:stretch/>
        </p:blipFill>
        <p:spPr>
          <a:xfrm>
            <a:off x="7626925" y="944225"/>
            <a:ext cx="1426200" cy="1222200"/>
          </a:xfrm>
          <a:prstGeom prst="hexagon">
            <a:avLst>
              <a:gd fmla="val 25000" name="adj"/>
              <a:gd fmla="val 115470" name="vf"/>
            </a:avLst>
          </a:prstGeom>
          <a:noFill/>
          <a:ln cap="flat" cmpd="sng" w="28575">
            <a:solidFill>
              <a:srgbClr val="FFFFFF"/>
            </a:solidFill>
            <a:prstDash val="solid"/>
            <a:round/>
            <a:headEnd len="sm" w="sm" type="none"/>
            <a:tailEnd len="sm" w="sm" type="none"/>
          </a:ln>
        </p:spPr>
      </p:pic>
      <p:sp>
        <p:nvSpPr>
          <p:cNvPr id="294" name="Google Shape;294;p25"/>
          <p:cNvSpPr txBox="1"/>
          <p:nvPr/>
        </p:nvSpPr>
        <p:spPr>
          <a:xfrm>
            <a:off x="5647800" y="3297550"/>
            <a:ext cx="1517100" cy="4833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18275" lIns="91425" spcFirstLastPara="1" rIns="91425" wrap="square" tIns="18275">
            <a:spAutoFit/>
          </a:bodyPr>
          <a:lstStyle/>
          <a:p>
            <a:pPr indent="0" lvl="0" marL="0" rtl="0" algn="l">
              <a:lnSpc>
                <a:spcPct val="115000"/>
              </a:lnSpc>
              <a:spcBef>
                <a:spcPts val="0"/>
              </a:spcBef>
              <a:spcAft>
                <a:spcPts val="0"/>
              </a:spcAft>
              <a:buNone/>
            </a:pPr>
            <a:r>
              <a:rPr b="1" lang="en" sz="800"/>
              <a:t>Louis Wicker</a:t>
            </a:r>
            <a:endParaRPr b="1" sz="800">
              <a:solidFill>
                <a:srgbClr val="000000"/>
              </a:solidFill>
            </a:endParaRPr>
          </a:p>
          <a:p>
            <a:pPr indent="0" lvl="0" marL="0" rtl="0" algn="l">
              <a:lnSpc>
                <a:spcPct val="115000"/>
              </a:lnSpc>
              <a:spcBef>
                <a:spcPts val="0"/>
              </a:spcBef>
              <a:spcAft>
                <a:spcPts val="0"/>
              </a:spcAft>
              <a:buNone/>
            </a:pPr>
            <a:r>
              <a:rPr lang="en" sz="600"/>
              <a:t>Meteorologist and Chief Scientist of the Warn on Forecast Program</a:t>
            </a:r>
            <a:endParaRPr sz="600"/>
          </a:p>
          <a:p>
            <a:pPr indent="0" lvl="0" marL="0" rtl="0" algn="l">
              <a:lnSpc>
                <a:spcPct val="115000"/>
              </a:lnSpc>
              <a:spcBef>
                <a:spcPts val="0"/>
              </a:spcBef>
              <a:spcAft>
                <a:spcPts val="0"/>
              </a:spcAft>
              <a:buNone/>
            </a:pPr>
            <a:r>
              <a:rPr lang="en" sz="600">
                <a:solidFill>
                  <a:srgbClr val="000000"/>
                </a:solidFill>
              </a:rPr>
              <a:t>NOAA </a:t>
            </a:r>
            <a:r>
              <a:rPr lang="en" sz="600"/>
              <a:t>NSSL</a:t>
            </a:r>
            <a:endParaRPr sz="600">
              <a:solidFill>
                <a:srgbClr val="595959"/>
              </a:solidFill>
            </a:endParaRPr>
          </a:p>
        </p:txBody>
      </p:sp>
      <p:sp>
        <p:nvSpPr>
          <p:cNvPr id="295" name="Google Shape;295;p25"/>
          <p:cNvSpPr txBox="1"/>
          <p:nvPr/>
        </p:nvSpPr>
        <p:spPr>
          <a:xfrm>
            <a:off x="5686200" y="1291325"/>
            <a:ext cx="1517100" cy="3771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18275" lIns="91425" spcFirstLastPara="1" rIns="91425" wrap="square" tIns="18275">
            <a:spAutoFit/>
          </a:bodyPr>
          <a:lstStyle/>
          <a:p>
            <a:pPr indent="0" lvl="0" marL="0" rtl="0" algn="l">
              <a:lnSpc>
                <a:spcPct val="115000"/>
              </a:lnSpc>
              <a:spcBef>
                <a:spcPts val="0"/>
              </a:spcBef>
              <a:spcAft>
                <a:spcPts val="0"/>
              </a:spcAft>
              <a:buNone/>
            </a:pPr>
            <a:r>
              <a:rPr b="1" lang="en" sz="800"/>
              <a:t>Christiane Jablonowski</a:t>
            </a:r>
            <a:endParaRPr b="1" sz="800">
              <a:solidFill>
                <a:srgbClr val="000000"/>
              </a:solidFill>
            </a:endParaRPr>
          </a:p>
          <a:p>
            <a:pPr indent="0" lvl="0" marL="0" rtl="0" algn="l">
              <a:lnSpc>
                <a:spcPct val="115000"/>
              </a:lnSpc>
              <a:spcBef>
                <a:spcPts val="0"/>
              </a:spcBef>
              <a:spcAft>
                <a:spcPts val="0"/>
              </a:spcAft>
              <a:buNone/>
            </a:pPr>
            <a:r>
              <a:rPr lang="en" sz="600"/>
              <a:t>Professor</a:t>
            </a:r>
            <a:endParaRPr sz="600">
              <a:solidFill>
                <a:srgbClr val="000000"/>
              </a:solidFill>
            </a:endParaRPr>
          </a:p>
          <a:p>
            <a:pPr indent="0" lvl="0" marL="0" rtl="0" algn="l">
              <a:lnSpc>
                <a:spcPct val="115000"/>
              </a:lnSpc>
              <a:spcBef>
                <a:spcPts val="0"/>
              </a:spcBef>
              <a:spcAft>
                <a:spcPts val="0"/>
              </a:spcAft>
              <a:buNone/>
            </a:pPr>
            <a:r>
              <a:rPr lang="en" sz="600"/>
              <a:t>University of Michigan</a:t>
            </a:r>
            <a:endParaRPr sz="600">
              <a:solidFill>
                <a:srgbClr val="595959"/>
              </a:solidFill>
            </a:endParaRPr>
          </a:p>
        </p:txBody>
      </p:sp>
      <p:sp>
        <p:nvSpPr>
          <p:cNvPr id="296" name="Google Shape;296;p25"/>
          <p:cNvSpPr txBox="1"/>
          <p:nvPr/>
        </p:nvSpPr>
        <p:spPr>
          <a:xfrm>
            <a:off x="7734925" y="2194650"/>
            <a:ext cx="1210200" cy="3771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18275" lIns="91425" spcFirstLastPara="1" rIns="91425" wrap="square" tIns="18275">
            <a:spAutoFit/>
          </a:bodyPr>
          <a:lstStyle/>
          <a:p>
            <a:pPr indent="0" lvl="0" marL="0" rtl="0" algn="l">
              <a:lnSpc>
                <a:spcPct val="115000"/>
              </a:lnSpc>
              <a:spcBef>
                <a:spcPts val="0"/>
              </a:spcBef>
              <a:spcAft>
                <a:spcPts val="0"/>
              </a:spcAft>
              <a:buNone/>
            </a:pPr>
            <a:r>
              <a:rPr b="1" lang="en" sz="800"/>
              <a:t>Bill Skamarock</a:t>
            </a:r>
            <a:endParaRPr b="1" sz="800">
              <a:solidFill>
                <a:srgbClr val="000000"/>
              </a:solidFill>
            </a:endParaRPr>
          </a:p>
          <a:p>
            <a:pPr indent="0" lvl="0" marL="0" rtl="0" algn="l">
              <a:lnSpc>
                <a:spcPct val="115000"/>
              </a:lnSpc>
              <a:spcBef>
                <a:spcPts val="0"/>
              </a:spcBef>
              <a:spcAft>
                <a:spcPts val="0"/>
              </a:spcAft>
              <a:buNone/>
            </a:pPr>
            <a:r>
              <a:rPr lang="en" sz="600"/>
              <a:t>Senior Scientist</a:t>
            </a:r>
            <a:endParaRPr sz="600">
              <a:solidFill>
                <a:srgbClr val="000000"/>
              </a:solidFill>
            </a:endParaRPr>
          </a:p>
          <a:p>
            <a:pPr indent="0" lvl="0" marL="0" rtl="0" algn="l">
              <a:lnSpc>
                <a:spcPct val="115000"/>
              </a:lnSpc>
              <a:spcBef>
                <a:spcPts val="0"/>
              </a:spcBef>
              <a:spcAft>
                <a:spcPts val="0"/>
              </a:spcAft>
              <a:buNone/>
            </a:pPr>
            <a:r>
              <a:rPr lang="en" sz="600"/>
              <a:t>NSF NCAR</a:t>
            </a:r>
            <a:endParaRPr sz="600">
              <a:solidFill>
                <a:srgbClr val="595959"/>
              </a:solidFill>
            </a:endParaRPr>
          </a:p>
        </p:txBody>
      </p:sp>
      <p:sp>
        <p:nvSpPr>
          <p:cNvPr id="297" name="Google Shape;297;p25"/>
          <p:cNvSpPr txBox="1"/>
          <p:nvPr/>
        </p:nvSpPr>
        <p:spPr>
          <a:xfrm>
            <a:off x="7539325" y="4361000"/>
            <a:ext cx="1372200" cy="3771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18275" lIns="91425" spcFirstLastPara="1" rIns="91425" wrap="square" tIns="18275">
            <a:spAutoFit/>
          </a:bodyPr>
          <a:lstStyle/>
          <a:p>
            <a:pPr indent="0" lvl="0" marL="0" rtl="0" algn="l">
              <a:lnSpc>
                <a:spcPct val="115000"/>
              </a:lnSpc>
              <a:spcBef>
                <a:spcPts val="0"/>
              </a:spcBef>
              <a:spcAft>
                <a:spcPts val="0"/>
              </a:spcAft>
              <a:buNone/>
            </a:pPr>
            <a:r>
              <a:rPr b="1" lang="en" sz="800"/>
              <a:t>Kathryn Newman</a:t>
            </a:r>
            <a:endParaRPr b="1" sz="800">
              <a:solidFill>
                <a:srgbClr val="000000"/>
              </a:solidFill>
            </a:endParaRPr>
          </a:p>
          <a:p>
            <a:pPr indent="0" lvl="0" marL="0" rtl="0" algn="l">
              <a:lnSpc>
                <a:spcPct val="115000"/>
              </a:lnSpc>
              <a:spcBef>
                <a:spcPts val="0"/>
              </a:spcBef>
              <a:spcAft>
                <a:spcPts val="0"/>
              </a:spcAft>
              <a:buNone/>
            </a:pPr>
            <a:r>
              <a:rPr lang="en" sz="600"/>
              <a:t>Deputy Director of Science, JNT</a:t>
            </a:r>
            <a:endParaRPr sz="600">
              <a:solidFill>
                <a:srgbClr val="000000"/>
              </a:solidFill>
            </a:endParaRPr>
          </a:p>
          <a:p>
            <a:pPr indent="0" lvl="0" marL="0" rtl="0" algn="l">
              <a:lnSpc>
                <a:spcPct val="115000"/>
              </a:lnSpc>
              <a:spcBef>
                <a:spcPts val="0"/>
              </a:spcBef>
              <a:spcAft>
                <a:spcPts val="0"/>
              </a:spcAft>
              <a:buNone/>
            </a:pPr>
            <a:r>
              <a:rPr lang="en" sz="600"/>
              <a:t>NSF NCAR</a:t>
            </a:r>
            <a:endParaRPr sz="600">
              <a:solidFill>
                <a:srgbClr val="595959"/>
              </a:solidFill>
            </a:endParaRPr>
          </a:p>
        </p:txBody>
      </p:sp>
      <p:sp>
        <p:nvSpPr>
          <p:cNvPr id="298" name="Google Shape;298;p25"/>
          <p:cNvSpPr txBox="1"/>
          <p:nvPr/>
        </p:nvSpPr>
        <p:spPr>
          <a:xfrm>
            <a:off x="4031675" y="4509750"/>
            <a:ext cx="1780200" cy="377100"/>
          </a:xfrm>
          <a:prstGeom prst="rect">
            <a:avLst/>
          </a:prstGeom>
          <a:solidFill>
            <a:schemeClr val="lt1"/>
          </a:solidFill>
          <a:ln cap="flat" cmpd="sng" w="9525">
            <a:solidFill>
              <a:srgbClr val="666666"/>
            </a:solidFill>
            <a:prstDash val="solid"/>
            <a:round/>
            <a:headEnd len="sm" w="sm" type="none"/>
            <a:tailEnd len="sm" w="sm" type="none"/>
          </a:ln>
        </p:spPr>
        <p:txBody>
          <a:bodyPr anchorCtr="0" anchor="t" bIns="18275" lIns="91425" spcFirstLastPara="1" rIns="91425" wrap="square" tIns="18275">
            <a:spAutoFit/>
          </a:bodyPr>
          <a:lstStyle/>
          <a:p>
            <a:pPr indent="0" lvl="0" marL="0" rtl="0" algn="l">
              <a:lnSpc>
                <a:spcPct val="115000"/>
              </a:lnSpc>
              <a:spcBef>
                <a:spcPts val="0"/>
              </a:spcBef>
              <a:spcAft>
                <a:spcPts val="0"/>
              </a:spcAft>
              <a:buNone/>
            </a:pPr>
            <a:r>
              <a:rPr b="1" lang="en" sz="800">
                <a:solidFill>
                  <a:srgbClr val="000000"/>
                </a:solidFill>
              </a:rPr>
              <a:t>Ligia Bernardet</a:t>
            </a:r>
            <a:endParaRPr b="1" sz="800">
              <a:solidFill>
                <a:srgbClr val="000000"/>
              </a:solidFill>
            </a:endParaRPr>
          </a:p>
          <a:p>
            <a:pPr indent="0" lvl="0" marL="0" rtl="0" algn="l">
              <a:lnSpc>
                <a:spcPct val="115000"/>
              </a:lnSpc>
              <a:spcBef>
                <a:spcPts val="0"/>
              </a:spcBef>
              <a:spcAft>
                <a:spcPts val="0"/>
              </a:spcAft>
              <a:buNone/>
            </a:pPr>
            <a:r>
              <a:rPr lang="en" sz="600">
                <a:solidFill>
                  <a:srgbClr val="000000"/>
                </a:solidFill>
              </a:rPr>
              <a:t>Chief, Earth Prediction Advancement Division</a:t>
            </a:r>
            <a:endParaRPr sz="600">
              <a:solidFill>
                <a:srgbClr val="000000"/>
              </a:solidFill>
            </a:endParaRPr>
          </a:p>
          <a:p>
            <a:pPr indent="0" lvl="0" marL="0" rtl="0" algn="l">
              <a:lnSpc>
                <a:spcPct val="115000"/>
              </a:lnSpc>
              <a:spcBef>
                <a:spcPts val="0"/>
              </a:spcBef>
              <a:spcAft>
                <a:spcPts val="0"/>
              </a:spcAft>
              <a:buNone/>
            </a:pPr>
            <a:r>
              <a:rPr lang="en" sz="600">
                <a:solidFill>
                  <a:srgbClr val="000000"/>
                </a:solidFill>
              </a:rPr>
              <a:t>NOAA GSL and DTC</a:t>
            </a:r>
            <a:endParaRPr sz="600">
              <a:solidFill>
                <a:srgbClr val="59595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pic>
        <p:nvPicPr>
          <p:cNvPr id="303" name="Google Shape;303;p26"/>
          <p:cNvPicPr preferRelativeResize="0"/>
          <p:nvPr/>
        </p:nvPicPr>
        <p:blipFill rotWithShape="1">
          <a:blip r:embed="rId3">
            <a:alphaModFix amt="34000"/>
          </a:blip>
          <a:srcRect b="2216" l="3490" r="2683" t="2226"/>
          <a:stretch/>
        </p:blipFill>
        <p:spPr>
          <a:xfrm>
            <a:off x="-399875" y="-647500"/>
            <a:ext cx="6752700" cy="6853500"/>
          </a:xfrm>
          <a:prstGeom prst="ellipse">
            <a:avLst/>
          </a:prstGeom>
          <a:noFill/>
          <a:ln>
            <a:noFill/>
          </a:ln>
        </p:spPr>
      </p:pic>
      <p:sp>
        <p:nvSpPr>
          <p:cNvPr id="304" name="Google Shape;304;p26"/>
          <p:cNvSpPr txBox="1"/>
          <p:nvPr>
            <p:ph type="title"/>
          </p:nvPr>
        </p:nvSpPr>
        <p:spPr>
          <a:xfrm>
            <a:off x="30750" y="616500"/>
            <a:ext cx="4451400" cy="67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a:t>Question 1</a:t>
            </a:r>
            <a:endParaRPr/>
          </a:p>
        </p:txBody>
      </p:sp>
      <p:sp>
        <p:nvSpPr>
          <p:cNvPr id="305" name="Google Shape;305;p26"/>
          <p:cNvSpPr txBox="1"/>
          <p:nvPr/>
        </p:nvSpPr>
        <p:spPr>
          <a:xfrm>
            <a:off x="1033425" y="1550700"/>
            <a:ext cx="7947300" cy="236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latin typeface="Maven Pro"/>
                <a:ea typeface="Maven Pro"/>
                <a:cs typeface="Maven Pro"/>
                <a:sym typeface="Maven Pro"/>
              </a:rPr>
              <a:t>There are a number of orgs/labs/programs involved in the use of MPAS in UFS and in research and operations, each with its own mission and priorities. Would you share an example of where we’re already working together and that has led to success?</a:t>
            </a:r>
            <a:endParaRPr b="1" sz="2100">
              <a:latin typeface="Maven Pro"/>
              <a:ea typeface="Maven Pro"/>
              <a:cs typeface="Maven Pro"/>
              <a:sym typeface="Maven Pro"/>
            </a:endParaRPr>
          </a:p>
          <a:p>
            <a:pPr indent="0" lvl="0" marL="0" rtl="0" algn="l">
              <a:spcBef>
                <a:spcPts val="0"/>
              </a:spcBef>
              <a:spcAft>
                <a:spcPts val="0"/>
              </a:spcAft>
              <a:buNone/>
            </a:pPr>
            <a:r>
              <a:t/>
            </a:r>
            <a:endParaRPr b="1" sz="2100">
              <a:solidFill>
                <a:schemeClr val="dk2"/>
              </a:solidFill>
              <a:latin typeface="Maven Pro"/>
              <a:ea typeface="Maven Pro"/>
              <a:cs typeface="Maven Pro"/>
              <a:sym typeface="Maven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pic>
        <p:nvPicPr>
          <p:cNvPr id="310" name="Google Shape;310;p27"/>
          <p:cNvPicPr preferRelativeResize="0"/>
          <p:nvPr/>
        </p:nvPicPr>
        <p:blipFill rotWithShape="1">
          <a:blip r:embed="rId3">
            <a:alphaModFix amt="34000"/>
          </a:blip>
          <a:srcRect b="2216" l="3490" r="2683" t="2226"/>
          <a:stretch/>
        </p:blipFill>
        <p:spPr>
          <a:xfrm>
            <a:off x="-399875" y="-647500"/>
            <a:ext cx="6752700" cy="6853500"/>
          </a:xfrm>
          <a:prstGeom prst="ellipse">
            <a:avLst/>
          </a:prstGeom>
          <a:noFill/>
          <a:ln>
            <a:noFill/>
          </a:ln>
        </p:spPr>
      </p:pic>
      <p:sp>
        <p:nvSpPr>
          <p:cNvPr id="311" name="Google Shape;311;p27"/>
          <p:cNvSpPr txBox="1"/>
          <p:nvPr>
            <p:ph type="title"/>
          </p:nvPr>
        </p:nvSpPr>
        <p:spPr>
          <a:xfrm>
            <a:off x="30750" y="616500"/>
            <a:ext cx="4451400" cy="67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a:t>Question 2</a:t>
            </a:r>
            <a:endParaRPr/>
          </a:p>
        </p:txBody>
      </p:sp>
      <p:sp>
        <p:nvSpPr>
          <p:cNvPr id="312" name="Google Shape;312;p27"/>
          <p:cNvSpPr txBox="1"/>
          <p:nvPr/>
        </p:nvSpPr>
        <p:spPr>
          <a:xfrm>
            <a:off x="1033425" y="1550700"/>
            <a:ext cx="7947300" cy="1623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latin typeface="Maven Pro"/>
                <a:ea typeface="Maven Pro"/>
                <a:cs typeface="Maven Pro"/>
                <a:sym typeface="Maven Pro"/>
              </a:rPr>
              <a:t>What does successful community support for MPAS development look like to you? What are gaps or needs to further accelerate progress?</a:t>
            </a:r>
            <a:endParaRPr b="1" sz="2100">
              <a:latin typeface="Maven Pro"/>
              <a:ea typeface="Maven Pro"/>
              <a:cs typeface="Maven Pro"/>
              <a:sym typeface="Maven Pro"/>
            </a:endParaRPr>
          </a:p>
          <a:p>
            <a:pPr indent="0" lvl="0" marL="0" rtl="0" algn="l">
              <a:spcBef>
                <a:spcPts val="0"/>
              </a:spcBef>
              <a:spcAft>
                <a:spcPts val="0"/>
              </a:spcAft>
              <a:buNone/>
            </a:pPr>
            <a:r>
              <a:t/>
            </a:r>
            <a:endParaRPr b="1" sz="2100">
              <a:solidFill>
                <a:schemeClr val="dk2"/>
              </a:solidFill>
              <a:latin typeface="Maven Pro"/>
              <a:ea typeface="Maven Pro"/>
              <a:cs typeface="Maven Pro"/>
              <a:sym typeface="Maven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p28"/>
          <p:cNvPicPr preferRelativeResize="0"/>
          <p:nvPr/>
        </p:nvPicPr>
        <p:blipFill rotWithShape="1">
          <a:blip r:embed="rId3">
            <a:alphaModFix amt="34000"/>
          </a:blip>
          <a:srcRect b="2216" l="3490" r="2683" t="2226"/>
          <a:stretch/>
        </p:blipFill>
        <p:spPr>
          <a:xfrm>
            <a:off x="-399875" y="-647500"/>
            <a:ext cx="6752700" cy="6853500"/>
          </a:xfrm>
          <a:prstGeom prst="ellipse">
            <a:avLst/>
          </a:prstGeom>
          <a:noFill/>
          <a:ln>
            <a:noFill/>
          </a:ln>
        </p:spPr>
      </p:pic>
      <p:sp>
        <p:nvSpPr>
          <p:cNvPr id="318" name="Google Shape;318;p28"/>
          <p:cNvSpPr txBox="1"/>
          <p:nvPr>
            <p:ph type="title"/>
          </p:nvPr>
        </p:nvSpPr>
        <p:spPr>
          <a:xfrm>
            <a:off x="30750" y="616500"/>
            <a:ext cx="4451400" cy="67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4200"/>
              <a:buNone/>
            </a:pPr>
            <a:r>
              <a:rPr lang="en"/>
              <a:t>Question 3</a:t>
            </a:r>
            <a:endParaRPr/>
          </a:p>
        </p:txBody>
      </p:sp>
      <p:sp>
        <p:nvSpPr>
          <p:cNvPr id="319" name="Google Shape;319;p28"/>
          <p:cNvSpPr txBox="1"/>
          <p:nvPr/>
        </p:nvSpPr>
        <p:spPr>
          <a:xfrm>
            <a:off x="1033425" y="1550700"/>
            <a:ext cx="7947300" cy="236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2100">
                <a:latin typeface="Maven Pro"/>
                <a:ea typeface="Maven Pro"/>
                <a:cs typeface="Maven Pro"/>
                <a:sym typeface="Maven Pro"/>
              </a:rPr>
              <a:t>A major challenge to R2O raised in the SRW App parallel session earlier today, was system and software complexity. What approaches have you found successful? What is a key component to success or a key challenge we need to overcome?</a:t>
            </a:r>
            <a:endParaRPr b="1" sz="2100">
              <a:latin typeface="Maven Pro"/>
              <a:ea typeface="Maven Pro"/>
              <a:cs typeface="Maven Pro"/>
              <a:sym typeface="Maven Pro"/>
            </a:endParaRPr>
          </a:p>
          <a:p>
            <a:pPr indent="0" lvl="0" marL="0" rtl="0" algn="l">
              <a:spcBef>
                <a:spcPts val="0"/>
              </a:spcBef>
              <a:spcAft>
                <a:spcPts val="0"/>
              </a:spcAft>
              <a:buNone/>
            </a:pPr>
            <a:r>
              <a:t/>
            </a:r>
            <a:endParaRPr b="1" sz="2100">
              <a:solidFill>
                <a:schemeClr val="dk2"/>
              </a:solidFill>
              <a:latin typeface="Maven Pro"/>
              <a:ea typeface="Maven Pro"/>
              <a:cs typeface="Maven Pro"/>
              <a:sym typeface="Maven Pro"/>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