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Roboto"/>
      <p:regular r:id="rId14"/>
      <p:bold r:id="rId15"/>
      <p:italic r:id="rId16"/>
      <p:boldItalic r:id="rId17"/>
    </p:embeddedFont>
    <p:embeddedFont>
      <p:font typeface="Nunito"/>
      <p:regular r:id="rId18"/>
      <p:bold r:id="rId19"/>
      <p:italic r:id="rId20"/>
      <p:boldItalic r:id="rId21"/>
    </p:embeddedFont>
    <p:embeddedFont>
      <p:font typeface="Lato"/>
      <p:regular r:id="rId22"/>
      <p:bold r:id="rId23"/>
      <p:italic r:id="rId24"/>
      <p:boldItalic r:id="rId25"/>
    </p:embeddedFont>
    <p:embeddedFont>
      <p:font typeface="Maven Pro"/>
      <p:regular r:id="rId26"/>
      <p:bold r:id="rId27"/>
    </p:embeddedFont>
    <p:embeddedFont>
      <p:font typeface="Open Sans"/>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Nunito-italic.fntdata"/><Relationship Id="rId22" Type="http://schemas.openxmlformats.org/officeDocument/2006/relationships/font" Target="fonts/Lato-regular.fntdata"/><Relationship Id="rId21" Type="http://schemas.openxmlformats.org/officeDocument/2006/relationships/font" Target="fonts/Nunito-boldItalic.fntdata"/><Relationship Id="rId24" Type="http://schemas.openxmlformats.org/officeDocument/2006/relationships/font" Target="fonts/Lato-italic.fntdata"/><Relationship Id="rId23" Type="http://schemas.openxmlformats.org/officeDocument/2006/relationships/font" Target="fonts/La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avenPro-regular.fntdata"/><Relationship Id="rId25" Type="http://schemas.openxmlformats.org/officeDocument/2006/relationships/font" Target="fonts/Lato-boldItalic.fntdata"/><Relationship Id="rId28" Type="http://schemas.openxmlformats.org/officeDocument/2006/relationships/font" Target="fonts/OpenSans-regular.fntdata"/><Relationship Id="rId27" Type="http://schemas.openxmlformats.org/officeDocument/2006/relationships/font" Target="fonts/MavenPr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boldItalic.fntdata"/><Relationship Id="rId30" Type="http://schemas.openxmlformats.org/officeDocument/2006/relationships/font" Target="fonts/OpenSans-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Roboto-bold.fntdata"/><Relationship Id="rId14" Type="http://schemas.openxmlformats.org/officeDocument/2006/relationships/font" Target="fonts/Roboto-regular.fntdata"/><Relationship Id="rId17" Type="http://schemas.openxmlformats.org/officeDocument/2006/relationships/font" Target="fonts/Roboto-boldItalic.fntdata"/><Relationship Id="rId16" Type="http://schemas.openxmlformats.org/officeDocument/2006/relationships/font" Target="fonts/Roboto-italic.fntdata"/><Relationship Id="rId19" Type="http://schemas.openxmlformats.org/officeDocument/2006/relationships/font" Target="fonts/Nunito-bold.fntdata"/><Relationship Id="rId18" Type="http://schemas.openxmlformats.org/officeDocument/2006/relationships/font" Target="fonts/Nuni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45624b8b9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g345624b8b9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345693b9b6e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9" name="Google Shape;249;g345693b9b6e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345693b9b6e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345693b9b6e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345693b9b6e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3" name="Google Shape;263;g345693b9b6e_1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345693b9b6e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9" name="Google Shape;269;g345693b9b6e_1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37c23c9616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6" name="Google Shape;276;g37c23c9616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37c1bc664f0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37c1bc664f0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3831a61c27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3831a61c27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Closing</a:t>
            </a:r>
            <a:r>
              <a:rPr lang="en"/>
              <a:t> slide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145FA6"/>
        </a:solidFill>
      </p:bgPr>
    </p:bg>
    <p:spTree>
      <p:nvGrpSpPr>
        <p:cNvPr id="9" name="Shape 9"/>
        <p:cNvGrpSpPr/>
        <p:nvPr/>
      </p:nvGrpSpPr>
      <p:grpSpPr>
        <a:xfrm>
          <a:off x="0" y="0"/>
          <a:ext cx="0" cy="0"/>
          <a:chOff x="0" y="0"/>
          <a:chExt cx="0" cy="0"/>
        </a:xfrm>
      </p:grpSpPr>
      <p:pic>
        <p:nvPicPr>
          <p:cNvPr id="10" name="Google Shape;10;p2" title="wave1.png"/>
          <p:cNvPicPr preferRelativeResize="0"/>
          <p:nvPr/>
        </p:nvPicPr>
        <p:blipFill>
          <a:blip r:embed="rId2">
            <a:alphaModFix/>
          </a:blip>
          <a:stretch>
            <a:fillRect/>
          </a:stretch>
        </p:blipFill>
        <p:spPr>
          <a:xfrm>
            <a:off x="-81637" y="-404450"/>
            <a:ext cx="9307274" cy="6980452"/>
          </a:xfrm>
          <a:prstGeom prst="rect">
            <a:avLst/>
          </a:prstGeom>
          <a:noFill/>
          <a:ln>
            <a:noFill/>
          </a:ln>
        </p:spPr>
      </p:pic>
      <p:sp>
        <p:nvSpPr>
          <p:cNvPr id="11" name="Google Shape;11;p2"/>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 name="Google Shape;12;p2"/>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3" name="Google Shape;13;p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pic>
        <p:nvPicPr>
          <p:cNvPr id="14" name="Google Shape;14;p2" title="UIFCW2025_Logo_white.png"/>
          <p:cNvPicPr preferRelativeResize="0"/>
          <p:nvPr/>
        </p:nvPicPr>
        <p:blipFill>
          <a:blip r:embed="rId3">
            <a:alphaModFix/>
          </a:blip>
          <a:stretch>
            <a:fillRect/>
          </a:stretch>
        </p:blipFill>
        <p:spPr>
          <a:xfrm>
            <a:off x="6861300" y="3166714"/>
            <a:ext cx="1937475" cy="146256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rgbClr val="145FA6"/>
        </a:solidFill>
      </p:bgPr>
    </p:bg>
    <p:spTree>
      <p:nvGrpSpPr>
        <p:cNvPr id="105" name="Shape 105"/>
        <p:cNvGrpSpPr/>
        <p:nvPr/>
      </p:nvGrpSpPr>
      <p:grpSpPr>
        <a:xfrm>
          <a:off x="0" y="0"/>
          <a:ext cx="0" cy="0"/>
          <a:chOff x="0" y="0"/>
          <a:chExt cx="0" cy="0"/>
        </a:xfrm>
      </p:grpSpPr>
      <p:grpSp>
        <p:nvGrpSpPr>
          <p:cNvPr id="106" name="Google Shape;106;p11"/>
          <p:cNvGrpSpPr/>
          <p:nvPr/>
        </p:nvGrpSpPr>
        <p:grpSpPr>
          <a:xfrm>
            <a:off x="52" y="4099200"/>
            <a:ext cx="9144036" cy="1044300"/>
            <a:chOff x="52" y="4099200"/>
            <a:chExt cx="9144036" cy="1044300"/>
          </a:xfrm>
        </p:grpSpPr>
        <p:grpSp>
          <p:nvGrpSpPr>
            <p:cNvPr id="107" name="Google Shape;107;p11"/>
            <p:cNvGrpSpPr/>
            <p:nvPr/>
          </p:nvGrpSpPr>
          <p:grpSpPr>
            <a:xfrm>
              <a:off x="52" y="4309200"/>
              <a:ext cx="231622" cy="834300"/>
              <a:chOff x="2688737" y="4301380"/>
              <a:chExt cx="231900" cy="834300"/>
            </a:xfrm>
          </p:grpSpPr>
          <p:sp>
            <p:nvSpPr>
              <p:cNvPr id="108" name="Google Shape;108;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 name="Google Shape;112;p11"/>
            <p:cNvGrpSpPr/>
            <p:nvPr/>
          </p:nvGrpSpPr>
          <p:grpSpPr>
            <a:xfrm>
              <a:off x="371406" y="4099200"/>
              <a:ext cx="231622" cy="1044300"/>
              <a:chOff x="2688737" y="4091380"/>
              <a:chExt cx="231900" cy="1044300"/>
            </a:xfrm>
          </p:grpSpPr>
          <p:sp>
            <p:nvSpPr>
              <p:cNvPr id="113" name="Google Shape;113;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11"/>
            <p:cNvGrpSpPr/>
            <p:nvPr/>
          </p:nvGrpSpPr>
          <p:grpSpPr>
            <a:xfrm>
              <a:off x="742761" y="4309200"/>
              <a:ext cx="231622" cy="834300"/>
              <a:chOff x="2688737" y="4301380"/>
              <a:chExt cx="231900" cy="834300"/>
            </a:xfrm>
          </p:grpSpPr>
          <p:sp>
            <p:nvSpPr>
              <p:cNvPr id="119" name="Google Shape;11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 name="Google Shape;123;p11"/>
            <p:cNvGrpSpPr/>
            <p:nvPr/>
          </p:nvGrpSpPr>
          <p:grpSpPr>
            <a:xfrm>
              <a:off x="1114115" y="4518900"/>
              <a:ext cx="231622" cy="624600"/>
              <a:chOff x="2688737" y="4511080"/>
              <a:chExt cx="231900" cy="624600"/>
            </a:xfrm>
          </p:grpSpPr>
          <p:sp>
            <p:nvSpPr>
              <p:cNvPr id="124" name="Google Shape;12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7" name="Google Shape;127;p11"/>
            <p:cNvGrpSpPr/>
            <p:nvPr/>
          </p:nvGrpSpPr>
          <p:grpSpPr>
            <a:xfrm>
              <a:off x="1856753" y="4099200"/>
              <a:ext cx="231600" cy="1044300"/>
              <a:chOff x="1856753" y="4099200"/>
              <a:chExt cx="231600" cy="1044300"/>
            </a:xfrm>
          </p:grpSpPr>
          <p:sp>
            <p:nvSpPr>
              <p:cNvPr id="128" name="Google Shape;128;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3" name="Google Shape;133;p11"/>
            <p:cNvGrpSpPr/>
            <p:nvPr/>
          </p:nvGrpSpPr>
          <p:grpSpPr>
            <a:xfrm>
              <a:off x="2228107" y="4309200"/>
              <a:ext cx="231600" cy="834300"/>
              <a:chOff x="2228107" y="4309200"/>
              <a:chExt cx="231600" cy="834300"/>
            </a:xfrm>
          </p:grpSpPr>
          <p:sp>
            <p:nvSpPr>
              <p:cNvPr id="134" name="Google Shape;134;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 name="Google Shape;138;p11"/>
            <p:cNvGrpSpPr/>
            <p:nvPr/>
          </p:nvGrpSpPr>
          <p:grpSpPr>
            <a:xfrm>
              <a:off x="2599462" y="4518900"/>
              <a:ext cx="231600" cy="624600"/>
              <a:chOff x="2599462" y="4518900"/>
              <a:chExt cx="231600" cy="624600"/>
            </a:xfrm>
          </p:grpSpPr>
          <p:sp>
            <p:nvSpPr>
              <p:cNvPr id="139" name="Google Shape;139;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2" name="Google Shape;142;p11"/>
            <p:cNvGrpSpPr/>
            <p:nvPr/>
          </p:nvGrpSpPr>
          <p:grpSpPr>
            <a:xfrm>
              <a:off x="3342171" y="4099200"/>
              <a:ext cx="231600" cy="1044300"/>
              <a:chOff x="3342171" y="4099200"/>
              <a:chExt cx="231600" cy="1044300"/>
            </a:xfrm>
          </p:grpSpPr>
          <p:sp>
            <p:nvSpPr>
              <p:cNvPr id="143" name="Google Shape;143;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3525" y="4309200"/>
              <a:ext cx="231600" cy="834300"/>
              <a:chOff x="3713525" y="4309200"/>
              <a:chExt cx="231600" cy="834300"/>
            </a:xfrm>
          </p:grpSpPr>
          <p:sp>
            <p:nvSpPr>
              <p:cNvPr id="149" name="Google Shape;149;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3" name="Google Shape;153;p11"/>
            <p:cNvGrpSpPr/>
            <p:nvPr/>
          </p:nvGrpSpPr>
          <p:grpSpPr>
            <a:xfrm>
              <a:off x="1485398" y="4309200"/>
              <a:ext cx="231600" cy="834300"/>
              <a:chOff x="1485398" y="4309200"/>
              <a:chExt cx="231600" cy="834300"/>
            </a:xfrm>
          </p:grpSpPr>
          <p:sp>
            <p:nvSpPr>
              <p:cNvPr id="154" name="Google Shape;154;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 name="Google Shape;158;p11"/>
            <p:cNvGrpSpPr/>
            <p:nvPr/>
          </p:nvGrpSpPr>
          <p:grpSpPr>
            <a:xfrm>
              <a:off x="4084879" y="4518900"/>
              <a:ext cx="231600" cy="624600"/>
              <a:chOff x="4084879" y="4518900"/>
              <a:chExt cx="231600" cy="624600"/>
            </a:xfrm>
          </p:grpSpPr>
          <p:sp>
            <p:nvSpPr>
              <p:cNvPr id="159" name="Google Shape;159;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2" name="Google Shape;162;p11"/>
            <p:cNvGrpSpPr/>
            <p:nvPr/>
          </p:nvGrpSpPr>
          <p:grpSpPr>
            <a:xfrm>
              <a:off x="2970816" y="4309200"/>
              <a:ext cx="231600" cy="834300"/>
              <a:chOff x="2970816" y="4309200"/>
              <a:chExt cx="231600" cy="834300"/>
            </a:xfrm>
          </p:grpSpPr>
          <p:sp>
            <p:nvSpPr>
              <p:cNvPr id="163" name="Google Shape;163;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 name="Google Shape;167;p11"/>
            <p:cNvGrpSpPr/>
            <p:nvPr/>
          </p:nvGrpSpPr>
          <p:grpSpPr>
            <a:xfrm>
              <a:off x="4456234" y="4309200"/>
              <a:ext cx="231600" cy="834300"/>
              <a:chOff x="4456234" y="4309200"/>
              <a:chExt cx="231600" cy="834300"/>
            </a:xfrm>
          </p:grpSpPr>
          <p:sp>
            <p:nvSpPr>
              <p:cNvPr id="168" name="Google Shape;168;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2" name="Google Shape;172;p11"/>
            <p:cNvGrpSpPr/>
            <p:nvPr/>
          </p:nvGrpSpPr>
          <p:grpSpPr>
            <a:xfrm>
              <a:off x="4827588" y="4099200"/>
              <a:ext cx="231600" cy="1044300"/>
              <a:chOff x="4827588" y="4099200"/>
              <a:chExt cx="231600" cy="1044300"/>
            </a:xfrm>
          </p:grpSpPr>
          <p:sp>
            <p:nvSpPr>
              <p:cNvPr id="173" name="Google Shape;173;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5198943" y="4309200"/>
              <a:ext cx="231600" cy="834300"/>
              <a:chOff x="5198943" y="4309200"/>
              <a:chExt cx="231600" cy="834300"/>
            </a:xfrm>
          </p:grpSpPr>
          <p:sp>
            <p:nvSpPr>
              <p:cNvPr id="179" name="Google Shape;179;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3" name="Google Shape;183;p11"/>
            <p:cNvGrpSpPr/>
            <p:nvPr/>
          </p:nvGrpSpPr>
          <p:grpSpPr>
            <a:xfrm>
              <a:off x="5570297" y="4518900"/>
              <a:ext cx="231600" cy="624600"/>
              <a:chOff x="5570297" y="4518900"/>
              <a:chExt cx="231600" cy="624600"/>
            </a:xfrm>
          </p:grpSpPr>
          <p:sp>
            <p:nvSpPr>
              <p:cNvPr id="184" name="Google Shape;184;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7" name="Google Shape;187;p11"/>
            <p:cNvGrpSpPr/>
            <p:nvPr/>
          </p:nvGrpSpPr>
          <p:grpSpPr>
            <a:xfrm>
              <a:off x="5941652" y="4309200"/>
              <a:ext cx="231600" cy="834300"/>
              <a:chOff x="5941652" y="4309200"/>
              <a:chExt cx="231600" cy="834300"/>
            </a:xfrm>
          </p:grpSpPr>
          <p:sp>
            <p:nvSpPr>
              <p:cNvPr id="188" name="Google Shape;188;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2" name="Google Shape;192;p11"/>
            <p:cNvGrpSpPr/>
            <p:nvPr/>
          </p:nvGrpSpPr>
          <p:grpSpPr>
            <a:xfrm>
              <a:off x="6313006" y="4099200"/>
              <a:ext cx="231600" cy="1044300"/>
              <a:chOff x="6313006" y="4099200"/>
              <a:chExt cx="231600" cy="1044300"/>
            </a:xfrm>
          </p:grpSpPr>
          <p:sp>
            <p:nvSpPr>
              <p:cNvPr id="193" name="Google Shape;193;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6684361" y="4309200"/>
              <a:ext cx="231600" cy="834300"/>
              <a:chOff x="6684361" y="4309200"/>
              <a:chExt cx="231600" cy="834300"/>
            </a:xfrm>
          </p:grpSpPr>
          <p:sp>
            <p:nvSpPr>
              <p:cNvPr id="199" name="Google Shape;199;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7055715" y="4518900"/>
              <a:ext cx="231600" cy="624600"/>
              <a:chOff x="7055715" y="4518900"/>
              <a:chExt cx="231600" cy="624600"/>
            </a:xfrm>
          </p:grpSpPr>
          <p:sp>
            <p:nvSpPr>
              <p:cNvPr id="204" name="Google Shape;204;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7" name="Google Shape;207;p11"/>
            <p:cNvGrpSpPr/>
            <p:nvPr/>
          </p:nvGrpSpPr>
          <p:grpSpPr>
            <a:xfrm>
              <a:off x="7798424" y="4099200"/>
              <a:ext cx="231600" cy="1044300"/>
              <a:chOff x="7798424" y="4099200"/>
              <a:chExt cx="231600" cy="1044300"/>
            </a:xfrm>
          </p:grpSpPr>
          <p:sp>
            <p:nvSpPr>
              <p:cNvPr id="208" name="Google Shape;208;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3" name="Google Shape;213;p11"/>
            <p:cNvGrpSpPr/>
            <p:nvPr/>
          </p:nvGrpSpPr>
          <p:grpSpPr>
            <a:xfrm>
              <a:off x="8169779" y="4309200"/>
              <a:ext cx="231600" cy="834300"/>
              <a:chOff x="8169779" y="4309200"/>
              <a:chExt cx="231600" cy="834300"/>
            </a:xfrm>
          </p:grpSpPr>
          <p:sp>
            <p:nvSpPr>
              <p:cNvPr id="214" name="Google Shape;214;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8" name="Google Shape;218;p11"/>
            <p:cNvGrpSpPr/>
            <p:nvPr/>
          </p:nvGrpSpPr>
          <p:grpSpPr>
            <a:xfrm>
              <a:off x="7427070" y="4309200"/>
              <a:ext cx="231600" cy="834300"/>
              <a:chOff x="7427070" y="4309200"/>
              <a:chExt cx="231600" cy="834300"/>
            </a:xfrm>
          </p:grpSpPr>
          <p:sp>
            <p:nvSpPr>
              <p:cNvPr id="219" name="Google Shape;219;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8541133" y="4518900"/>
              <a:ext cx="231600" cy="624600"/>
              <a:chOff x="8541133" y="4518900"/>
              <a:chExt cx="231600" cy="624600"/>
            </a:xfrm>
          </p:grpSpPr>
          <p:sp>
            <p:nvSpPr>
              <p:cNvPr id="224" name="Google Shape;224;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7" name="Google Shape;227;p11"/>
            <p:cNvGrpSpPr/>
            <p:nvPr/>
          </p:nvGrpSpPr>
          <p:grpSpPr>
            <a:xfrm>
              <a:off x="8912488" y="4309200"/>
              <a:ext cx="231600" cy="834300"/>
              <a:chOff x="8912488" y="4309200"/>
              <a:chExt cx="231600" cy="834300"/>
            </a:xfrm>
          </p:grpSpPr>
          <p:sp>
            <p:nvSpPr>
              <p:cNvPr id="228" name="Google Shape;228;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32" name="Google Shape;232;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33" name="Google Shape;233;p11"/>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0"/>
              </a:spcBef>
              <a:spcAft>
                <a:spcPts val="0"/>
              </a:spcAft>
              <a:buClr>
                <a:schemeClr val="lt1"/>
              </a:buClr>
              <a:buSzPts val="1100"/>
              <a:buChar char="○"/>
              <a:defRPr>
                <a:solidFill>
                  <a:schemeClr val="lt1"/>
                </a:solidFill>
              </a:defRPr>
            </a:lvl2pPr>
            <a:lvl3pPr indent="-298450" lvl="2" marL="1371600" algn="ctr">
              <a:spcBef>
                <a:spcPts val="0"/>
              </a:spcBef>
              <a:spcAft>
                <a:spcPts val="0"/>
              </a:spcAft>
              <a:buClr>
                <a:schemeClr val="lt1"/>
              </a:buClr>
              <a:buSzPts val="1100"/>
              <a:buChar char="■"/>
              <a:defRPr>
                <a:solidFill>
                  <a:schemeClr val="lt1"/>
                </a:solidFill>
              </a:defRPr>
            </a:lvl3pPr>
            <a:lvl4pPr indent="-298450" lvl="3" marL="1828800" algn="ctr">
              <a:spcBef>
                <a:spcPts val="0"/>
              </a:spcBef>
              <a:spcAft>
                <a:spcPts val="0"/>
              </a:spcAft>
              <a:buClr>
                <a:schemeClr val="lt1"/>
              </a:buClr>
              <a:buSzPts val="1100"/>
              <a:buChar char="●"/>
              <a:defRPr>
                <a:solidFill>
                  <a:schemeClr val="lt1"/>
                </a:solidFill>
              </a:defRPr>
            </a:lvl4pPr>
            <a:lvl5pPr indent="-298450" lvl="4" marL="2286000" algn="ctr">
              <a:spcBef>
                <a:spcPts val="0"/>
              </a:spcBef>
              <a:spcAft>
                <a:spcPts val="0"/>
              </a:spcAft>
              <a:buClr>
                <a:schemeClr val="lt1"/>
              </a:buClr>
              <a:buSzPts val="1100"/>
              <a:buChar char="○"/>
              <a:defRPr>
                <a:solidFill>
                  <a:schemeClr val="lt1"/>
                </a:solidFill>
              </a:defRPr>
            </a:lvl5pPr>
            <a:lvl6pPr indent="-298450" lvl="5" marL="2743200" algn="ctr">
              <a:spcBef>
                <a:spcPts val="0"/>
              </a:spcBef>
              <a:spcAft>
                <a:spcPts val="0"/>
              </a:spcAft>
              <a:buClr>
                <a:schemeClr val="lt1"/>
              </a:buClr>
              <a:buSzPts val="1100"/>
              <a:buChar char="■"/>
              <a:defRPr>
                <a:solidFill>
                  <a:schemeClr val="lt1"/>
                </a:solidFill>
              </a:defRPr>
            </a:lvl6pPr>
            <a:lvl7pPr indent="-298450" lvl="6" marL="3200400" algn="ctr">
              <a:spcBef>
                <a:spcPts val="0"/>
              </a:spcBef>
              <a:spcAft>
                <a:spcPts val="0"/>
              </a:spcAft>
              <a:buClr>
                <a:schemeClr val="lt1"/>
              </a:buClr>
              <a:buSzPts val="1100"/>
              <a:buChar char="●"/>
              <a:defRPr>
                <a:solidFill>
                  <a:schemeClr val="lt1"/>
                </a:solidFill>
              </a:defRPr>
            </a:lvl7pPr>
            <a:lvl8pPr indent="-298450" lvl="7" marL="3657600" algn="ctr">
              <a:spcBef>
                <a:spcPts val="0"/>
              </a:spcBef>
              <a:spcAft>
                <a:spcPts val="0"/>
              </a:spcAft>
              <a:buClr>
                <a:schemeClr val="lt1"/>
              </a:buClr>
              <a:buSzPts val="1100"/>
              <a:buChar char="○"/>
              <a:defRPr>
                <a:solidFill>
                  <a:schemeClr val="lt1"/>
                </a:solidFill>
              </a:defRPr>
            </a:lvl8pPr>
            <a:lvl9pPr indent="-298450" lvl="8" marL="4114800" algn="ctr">
              <a:spcBef>
                <a:spcPts val="0"/>
              </a:spcBef>
              <a:spcAft>
                <a:spcPts val="0"/>
              </a:spcAft>
              <a:buClr>
                <a:schemeClr val="lt1"/>
              </a:buClr>
              <a:buSzPts val="1100"/>
              <a:buChar char="■"/>
              <a:defRPr>
                <a:solidFill>
                  <a:schemeClr val="lt1"/>
                </a:solidFill>
              </a:defRPr>
            </a:lvl9pPr>
          </a:lstStyle>
          <a:p/>
        </p:txBody>
      </p:sp>
      <p:sp>
        <p:nvSpPr>
          <p:cNvPr id="234" name="Google Shape;234;p11"/>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5" name="Shape 235"/>
        <p:cNvGrpSpPr/>
        <p:nvPr/>
      </p:nvGrpSpPr>
      <p:grpSpPr>
        <a:xfrm>
          <a:off x="0" y="0"/>
          <a:ext cx="0" cy="0"/>
          <a:chOff x="0" y="0"/>
          <a:chExt cx="0" cy="0"/>
        </a:xfrm>
      </p:grpSpPr>
      <p:sp>
        <p:nvSpPr>
          <p:cNvPr id="236" name="Google Shape;236;p1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grpSp>
        <p:nvGrpSpPr>
          <p:cNvPr id="16" name="Google Shape;16;p3"/>
          <p:cNvGrpSpPr/>
          <p:nvPr/>
        </p:nvGrpSpPr>
        <p:grpSpPr>
          <a:xfrm>
            <a:off x="146769" y="3406"/>
            <a:ext cx="1233215" cy="1384535"/>
            <a:chOff x="146769" y="3406"/>
            <a:chExt cx="1233215" cy="1384535"/>
          </a:xfrm>
        </p:grpSpPr>
        <p:grpSp>
          <p:nvGrpSpPr>
            <p:cNvPr id="17" name="Google Shape;17;p3"/>
            <p:cNvGrpSpPr/>
            <p:nvPr/>
          </p:nvGrpSpPr>
          <p:grpSpPr>
            <a:xfrm>
              <a:off x="1063183" y="3406"/>
              <a:ext cx="316800" cy="688513"/>
              <a:chOff x="1063183" y="3406"/>
              <a:chExt cx="316800" cy="688513"/>
            </a:xfrm>
          </p:grpSpPr>
          <p:sp>
            <p:nvSpPr>
              <p:cNvPr id="18" name="Google Shape;18;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 name="Google Shape;20;p3"/>
            <p:cNvGrpSpPr/>
            <p:nvPr/>
          </p:nvGrpSpPr>
          <p:grpSpPr>
            <a:xfrm>
              <a:off x="604976" y="3406"/>
              <a:ext cx="316800" cy="1036524"/>
              <a:chOff x="604976" y="3406"/>
              <a:chExt cx="316800" cy="1036524"/>
            </a:xfrm>
          </p:grpSpPr>
          <p:sp>
            <p:nvSpPr>
              <p:cNvPr id="21" name="Google Shape;21;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 name="Google Shape;24;p3"/>
            <p:cNvGrpSpPr/>
            <p:nvPr/>
          </p:nvGrpSpPr>
          <p:grpSpPr>
            <a:xfrm>
              <a:off x="146769" y="3406"/>
              <a:ext cx="316800" cy="1384535"/>
              <a:chOff x="146769" y="3406"/>
              <a:chExt cx="316800" cy="1384535"/>
            </a:xfrm>
          </p:grpSpPr>
          <p:sp>
            <p:nvSpPr>
              <p:cNvPr id="25" name="Google Shape;25;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3"/>
          <p:cNvGrpSpPr/>
          <p:nvPr/>
        </p:nvGrpSpPr>
        <p:grpSpPr>
          <a:xfrm>
            <a:off x="6775084" y="2904008"/>
            <a:ext cx="2186148" cy="2239500"/>
            <a:chOff x="6775084" y="2904008"/>
            <a:chExt cx="2186148" cy="2239500"/>
          </a:xfrm>
        </p:grpSpPr>
        <p:grpSp>
          <p:nvGrpSpPr>
            <p:cNvPr id="30" name="Google Shape;30;p3"/>
            <p:cNvGrpSpPr/>
            <p:nvPr/>
          </p:nvGrpSpPr>
          <p:grpSpPr>
            <a:xfrm>
              <a:off x="6775084" y="4253708"/>
              <a:ext cx="409500" cy="889800"/>
              <a:chOff x="6775084" y="4253708"/>
              <a:chExt cx="409500" cy="889800"/>
            </a:xfrm>
          </p:grpSpPr>
          <p:sp>
            <p:nvSpPr>
              <p:cNvPr id="31" name="Google Shape;31;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 name="Google Shape;33;p3"/>
            <p:cNvGrpSpPr/>
            <p:nvPr/>
          </p:nvGrpSpPr>
          <p:grpSpPr>
            <a:xfrm>
              <a:off x="7367299" y="3804008"/>
              <a:ext cx="409500" cy="1339500"/>
              <a:chOff x="7367299" y="3804008"/>
              <a:chExt cx="409500" cy="1339500"/>
            </a:xfrm>
          </p:grpSpPr>
          <p:sp>
            <p:nvSpPr>
              <p:cNvPr id="34" name="Google Shape;34;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 name="Google Shape;37;p3"/>
            <p:cNvGrpSpPr/>
            <p:nvPr/>
          </p:nvGrpSpPr>
          <p:grpSpPr>
            <a:xfrm>
              <a:off x="7959516" y="3354008"/>
              <a:ext cx="409500" cy="1789500"/>
              <a:chOff x="7959516" y="3354008"/>
              <a:chExt cx="409500" cy="1789500"/>
            </a:xfrm>
          </p:grpSpPr>
          <p:sp>
            <p:nvSpPr>
              <p:cNvPr id="38" name="Google Shape;38;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 name="Google Shape;42;p3"/>
            <p:cNvGrpSpPr/>
            <p:nvPr/>
          </p:nvGrpSpPr>
          <p:grpSpPr>
            <a:xfrm>
              <a:off x="8551731" y="2904008"/>
              <a:ext cx="409500" cy="2239500"/>
              <a:chOff x="8551731" y="2904008"/>
              <a:chExt cx="409500" cy="2239500"/>
            </a:xfrm>
          </p:grpSpPr>
          <p:sp>
            <p:nvSpPr>
              <p:cNvPr id="43" name="Google Shape;43;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8" name="Google Shape;48;p3"/>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9" name="Google Shape;49;p3"/>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0" name="Shape 50"/>
        <p:cNvGrpSpPr/>
        <p:nvPr/>
      </p:nvGrpSpPr>
      <p:grpSpPr>
        <a:xfrm>
          <a:off x="0" y="0"/>
          <a:ext cx="0" cy="0"/>
          <a:chOff x="0" y="0"/>
          <a:chExt cx="0" cy="0"/>
        </a:xfrm>
      </p:grpSpPr>
      <p:sp>
        <p:nvSpPr>
          <p:cNvPr id="51" name="Google Shape;51;p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2" name="Google Shape;52;p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3" name="Google Shape;53;p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54" name="Google Shape;54;p4" title="UIFCW2025_Logo.png"/>
          <p:cNvPicPr preferRelativeResize="0"/>
          <p:nvPr/>
        </p:nvPicPr>
        <p:blipFill>
          <a:blip r:embed="rId2">
            <a:alphaModFix/>
          </a:blip>
          <a:stretch>
            <a:fillRect/>
          </a:stretch>
        </p:blipFill>
        <p:spPr>
          <a:xfrm>
            <a:off x="7585575" y="3869550"/>
            <a:ext cx="1155000" cy="870202"/>
          </a:xfrm>
          <a:prstGeom prst="rect">
            <a:avLst/>
          </a:prstGeom>
          <a:noFill/>
          <a:ln>
            <a:noFill/>
          </a:ln>
        </p:spPr>
      </p:pic>
      <p:grpSp>
        <p:nvGrpSpPr>
          <p:cNvPr id="55" name="Google Shape;55;p4"/>
          <p:cNvGrpSpPr/>
          <p:nvPr/>
        </p:nvGrpSpPr>
        <p:grpSpPr>
          <a:xfrm>
            <a:off x="1419300" y="598575"/>
            <a:ext cx="1072800" cy="0"/>
            <a:chOff x="1376350" y="528325"/>
            <a:chExt cx="1072800" cy="0"/>
          </a:xfrm>
        </p:grpSpPr>
        <p:cxnSp>
          <p:nvCxnSpPr>
            <p:cNvPr id="56" name="Google Shape;56;p4"/>
            <p:cNvCxnSpPr/>
            <p:nvPr/>
          </p:nvCxnSpPr>
          <p:spPr>
            <a:xfrm>
              <a:off x="1376350" y="528325"/>
              <a:ext cx="357600" cy="0"/>
            </a:xfrm>
            <a:prstGeom prst="straightConnector1">
              <a:avLst/>
            </a:prstGeom>
            <a:noFill/>
            <a:ln cap="flat" cmpd="sng" w="28575">
              <a:solidFill>
                <a:srgbClr val="145FA6"/>
              </a:solidFill>
              <a:prstDash val="solid"/>
              <a:round/>
              <a:headEnd len="med" w="med" type="none"/>
              <a:tailEnd len="med" w="med" type="none"/>
            </a:ln>
          </p:spPr>
        </p:cxnSp>
        <p:cxnSp>
          <p:nvCxnSpPr>
            <p:cNvPr id="57" name="Google Shape;57;p4"/>
            <p:cNvCxnSpPr/>
            <p:nvPr/>
          </p:nvCxnSpPr>
          <p:spPr>
            <a:xfrm>
              <a:off x="1733950" y="528325"/>
              <a:ext cx="357600" cy="0"/>
            </a:xfrm>
            <a:prstGeom prst="straightConnector1">
              <a:avLst/>
            </a:prstGeom>
            <a:noFill/>
            <a:ln cap="flat" cmpd="sng" w="28575">
              <a:solidFill>
                <a:srgbClr val="F1761A"/>
              </a:solidFill>
              <a:prstDash val="solid"/>
              <a:round/>
              <a:headEnd len="med" w="med" type="none"/>
              <a:tailEnd len="med" w="med" type="none"/>
            </a:ln>
          </p:spPr>
        </p:cxnSp>
        <p:cxnSp>
          <p:nvCxnSpPr>
            <p:cNvPr id="58" name="Google Shape;58;p4"/>
            <p:cNvCxnSpPr/>
            <p:nvPr/>
          </p:nvCxnSpPr>
          <p:spPr>
            <a:xfrm>
              <a:off x="2091550" y="528325"/>
              <a:ext cx="357600" cy="0"/>
            </a:xfrm>
            <a:prstGeom prst="straightConnector1">
              <a:avLst/>
            </a:prstGeom>
            <a:noFill/>
            <a:ln cap="flat" cmpd="sng" w="28575">
              <a:solidFill>
                <a:srgbClr val="00C9FF"/>
              </a:solidFill>
              <a:prstDash val="solid"/>
              <a:round/>
              <a:headEnd len="med" w="med" type="none"/>
              <a:tailEnd len="med" w="med" type="none"/>
            </a:ln>
          </p:spPr>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9" name="Shape 59"/>
        <p:cNvGrpSpPr/>
        <p:nvPr/>
      </p:nvGrpSpPr>
      <p:grpSpPr>
        <a:xfrm>
          <a:off x="0" y="0"/>
          <a:ext cx="0" cy="0"/>
          <a:chOff x="0" y="0"/>
          <a:chExt cx="0" cy="0"/>
        </a:xfrm>
      </p:grpSpPr>
      <p:sp>
        <p:nvSpPr>
          <p:cNvPr id="60" name="Google Shape;60;p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1" name="Google Shape;61;p5"/>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64" name="Google Shape;64;p5" title="UIFCW2025_Logo.png"/>
          <p:cNvPicPr preferRelativeResize="0"/>
          <p:nvPr/>
        </p:nvPicPr>
        <p:blipFill>
          <a:blip r:embed="rId2">
            <a:alphaModFix/>
          </a:blip>
          <a:stretch>
            <a:fillRect/>
          </a:stretch>
        </p:blipFill>
        <p:spPr>
          <a:xfrm>
            <a:off x="7558875" y="3880775"/>
            <a:ext cx="1152143" cy="868678"/>
          </a:xfrm>
          <a:prstGeom prst="rect">
            <a:avLst/>
          </a:prstGeom>
          <a:noFill/>
          <a:ln>
            <a:noFill/>
          </a:ln>
        </p:spPr>
      </p:pic>
      <p:grpSp>
        <p:nvGrpSpPr>
          <p:cNvPr id="65" name="Google Shape;65;p5"/>
          <p:cNvGrpSpPr/>
          <p:nvPr/>
        </p:nvGrpSpPr>
        <p:grpSpPr>
          <a:xfrm>
            <a:off x="1404700" y="598575"/>
            <a:ext cx="1072800" cy="0"/>
            <a:chOff x="1376350" y="528325"/>
            <a:chExt cx="1072800" cy="0"/>
          </a:xfrm>
        </p:grpSpPr>
        <p:cxnSp>
          <p:nvCxnSpPr>
            <p:cNvPr id="66" name="Google Shape;66;p5"/>
            <p:cNvCxnSpPr/>
            <p:nvPr/>
          </p:nvCxnSpPr>
          <p:spPr>
            <a:xfrm>
              <a:off x="1376350" y="528325"/>
              <a:ext cx="357600" cy="0"/>
            </a:xfrm>
            <a:prstGeom prst="straightConnector1">
              <a:avLst/>
            </a:prstGeom>
            <a:noFill/>
            <a:ln cap="flat" cmpd="sng" w="28575">
              <a:solidFill>
                <a:srgbClr val="145FA6"/>
              </a:solidFill>
              <a:prstDash val="solid"/>
              <a:round/>
              <a:headEnd len="med" w="med" type="none"/>
              <a:tailEnd len="med" w="med" type="none"/>
            </a:ln>
          </p:spPr>
        </p:cxnSp>
        <p:cxnSp>
          <p:nvCxnSpPr>
            <p:cNvPr id="67" name="Google Shape;67;p5"/>
            <p:cNvCxnSpPr/>
            <p:nvPr/>
          </p:nvCxnSpPr>
          <p:spPr>
            <a:xfrm>
              <a:off x="1733950" y="528325"/>
              <a:ext cx="357600" cy="0"/>
            </a:xfrm>
            <a:prstGeom prst="straightConnector1">
              <a:avLst/>
            </a:prstGeom>
            <a:noFill/>
            <a:ln cap="flat" cmpd="sng" w="28575">
              <a:solidFill>
                <a:srgbClr val="F1761A"/>
              </a:solidFill>
              <a:prstDash val="solid"/>
              <a:round/>
              <a:headEnd len="med" w="med" type="none"/>
              <a:tailEnd len="med" w="med" type="none"/>
            </a:ln>
          </p:spPr>
        </p:cxnSp>
        <p:cxnSp>
          <p:nvCxnSpPr>
            <p:cNvPr id="68" name="Google Shape;68;p5"/>
            <p:cNvCxnSpPr/>
            <p:nvPr/>
          </p:nvCxnSpPr>
          <p:spPr>
            <a:xfrm>
              <a:off x="2091550" y="528325"/>
              <a:ext cx="357600" cy="0"/>
            </a:xfrm>
            <a:prstGeom prst="straightConnector1">
              <a:avLst/>
            </a:prstGeom>
            <a:noFill/>
            <a:ln cap="flat" cmpd="sng" w="28575">
              <a:solidFill>
                <a:srgbClr val="00C9FF"/>
              </a:solidFill>
              <a:prstDash val="solid"/>
              <a:round/>
              <a:headEnd len="med" w="med" type="none"/>
              <a:tailEnd len="med" w="med" type="none"/>
            </a:ln>
          </p:spPr>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9" name="Shape 69"/>
        <p:cNvGrpSpPr/>
        <p:nvPr/>
      </p:nvGrpSpPr>
      <p:grpSpPr>
        <a:xfrm>
          <a:off x="0" y="0"/>
          <a:ext cx="0" cy="0"/>
          <a:chOff x="0" y="0"/>
          <a:chExt cx="0" cy="0"/>
        </a:xfrm>
      </p:grpSpPr>
      <p:sp>
        <p:nvSpPr>
          <p:cNvPr id="70" name="Google Shape;70;p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71" name="Google Shape;71;p6"/>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72" name="Google Shape;72;p6" title="UIFCW2025_Logo.png"/>
          <p:cNvPicPr preferRelativeResize="0"/>
          <p:nvPr/>
        </p:nvPicPr>
        <p:blipFill>
          <a:blip r:embed="rId2">
            <a:alphaModFix/>
          </a:blip>
          <a:stretch>
            <a:fillRect/>
          </a:stretch>
        </p:blipFill>
        <p:spPr>
          <a:xfrm>
            <a:off x="7549225" y="3879750"/>
            <a:ext cx="1152143" cy="875629"/>
          </a:xfrm>
          <a:prstGeom prst="rect">
            <a:avLst/>
          </a:prstGeom>
          <a:noFill/>
          <a:ln>
            <a:noFill/>
          </a:ln>
        </p:spPr>
      </p:pic>
      <p:grpSp>
        <p:nvGrpSpPr>
          <p:cNvPr id="73" name="Google Shape;73;p6"/>
          <p:cNvGrpSpPr/>
          <p:nvPr/>
        </p:nvGrpSpPr>
        <p:grpSpPr>
          <a:xfrm>
            <a:off x="1376350" y="528325"/>
            <a:ext cx="1072800" cy="0"/>
            <a:chOff x="1376350" y="528325"/>
            <a:chExt cx="1072800" cy="0"/>
          </a:xfrm>
        </p:grpSpPr>
        <p:cxnSp>
          <p:nvCxnSpPr>
            <p:cNvPr id="74" name="Google Shape;74;p6"/>
            <p:cNvCxnSpPr/>
            <p:nvPr/>
          </p:nvCxnSpPr>
          <p:spPr>
            <a:xfrm>
              <a:off x="1376350" y="528325"/>
              <a:ext cx="357600" cy="0"/>
            </a:xfrm>
            <a:prstGeom prst="straightConnector1">
              <a:avLst/>
            </a:prstGeom>
            <a:noFill/>
            <a:ln cap="flat" cmpd="sng" w="28575">
              <a:solidFill>
                <a:srgbClr val="145FA6"/>
              </a:solidFill>
              <a:prstDash val="solid"/>
              <a:round/>
              <a:headEnd len="med" w="med" type="none"/>
              <a:tailEnd len="med" w="med" type="none"/>
            </a:ln>
          </p:spPr>
        </p:cxnSp>
        <p:cxnSp>
          <p:nvCxnSpPr>
            <p:cNvPr id="75" name="Google Shape;75;p6"/>
            <p:cNvCxnSpPr/>
            <p:nvPr/>
          </p:nvCxnSpPr>
          <p:spPr>
            <a:xfrm>
              <a:off x="1733950" y="528325"/>
              <a:ext cx="357600" cy="0"/>
            </a:xfrm>
            <a:prstGeom prst="straightConnector1">
              <a:avLst/>
            </a:prstGeom>
            <a:noFill/>
            <a:ln cap="flat" cmpd="sng" w="28575">
              <a:solidFill>
                <a:srgbClr val="F1761A"/>
              </a:solidFill>
              <a:prstDash val="solid"/>
              <a:round/>
              <a:headEnd len="med" w="med" type="none"/>
              <a:tailEnd len="med" w="med" type="none"/>
            </a:ln>
          </p:spPr>
        </p:cxnSp>
        <p:cxnSp>
          <p:nvCxnSpPr>
            <p:cNvPr id="76" name="Google Shape;76;p6"/>
            <p:cNvCxnSpPr/>
            <p:nvPr/>
          </p:nvCxnSpPr>
          <p:spPr>
            <a:xfrm>
              <a:off x="2091550" y="528325"/>
              <a:ext cx="357600" cy="0"/>
            </a:xfrm>
            <a:prstGeom prst="straightConnector1">
              <a:avLst/>
            </a:prstGeom>
            <a:noFill/>
            <a:ln cap="flat" cmpd="sng" w="28575">
              <a:solidFill>
                <a:srgbClr val="00C9FF"/>
              </a:solidFill>
              <a:prstDash val="solid"/>
              <a:round/>
              <a:headEnd len="med" w="med" type="none"/>
              <a:tailEnd len="med" w="med" type="none"/>
            </a:ln>
          </p:spPr>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7" name="Shape 77"/>
        <p:cNvGrpSpPr/>
        <p:nvPr/>
      </p:nvGrpSpPr>
      <p:grpSpPr>
        <a:xfrm>
          <a:off x="0" y="0"/>
          <a:ext cx="0" cy="0"/>
          <a:chOff x="0" y="0"/>
          <a:chExt cx="0" cy="0"/>
        </a:xfrm>
      </p:grpSpPr>
      <p:sp>
        <p:nvSpPr>
          <p:cNvPr id="78" name="Google Shape;78;p7"/>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79" name="Google Shape;79;p7"/>
          <p:cNvSpPr txBox="1"/>
          <p:nvPr>
            <p:ph idx="1" type="body"/>
          </p:nvPr>
        </p:nvSpPr>
        <p:spPr>
          <a:xfrm>
            <a:off x="1303800" y="2309675"/>
            <a:ext cx="3312000" cy="2221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80" name="Google Shape;80;p7"/>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81" name="Google Shape;81;p7" title="UIFCW2025_Logo.png"/>
          <p:cNvPicPr preferRelativeResize="0"/>
          <p:nvPr/>
        </p:nvPicPr>
        <p:blipFill>
          <a:blip r:embed="rId2">
            <a:alphaModFix/>
          </a:blip>
          <a:stretch>
            <a:fillRect/>
          </a:stretch>
        </p:blipFill>
        <p:spPr>
          <a:xfrm>
            <a:off x="7549225" y="3879750"/>
            <a:ext cx="1152143" cy="875629"/>
          </a:xfrm>
          <a:prstGeom prst="rect">
            <a:avLst/>
          </a:prstGeom>
          <a:noFill/>
          <a:ln>
            <a:noFill/>
          </a:ln>
        </p:spPr>
      </p:pic>
      <p:grpSp>
        <p:nvGrpSpPr>
          <p:cNvPr id="82" name="Google Shape;82;p7"/>
          <p:cNvGrpSpPr/>
          <p:nvPr/>
        </p:nvGrpSpPr>
        <p:grpSpPr>
          <a:xfrm>
            <a:off x="1376350" y="528325"/>
            <a:ext cx="1072800" cy="0"/>
            <a:chOff x="1376350" y="528325"/>
            <a:chExt cx="1072800" cy="0"/>
          </a:xfrm>
        </p:grpSpPr>
        <p:cxnSp>
          <p:nvCxnSpPr>
            <p:cNvPr id="83" name="Google Shape;83;p7"/>
            <p:cNvCxnSpPr/>
            <p:nvPr/>
          </p:nvCxnSpPr>
          <p:spPr>
            <a:xfrm>
              <a:off x="1376350" y="528325"/>
              <a:ext cx="357600" cy="0"/>
            </a:xfrm>
            <a:prstGeom prst="straightConnector1">
              <a:avLst/>
            </a:prstGeom>
            <a:noFill/>
            <a:ln cap="flat" cmpd="sng" w="28575">
              <a:solidFill>
                <a:srgbClr val="145FA6"/>
              </a:solidFill>
              <a:prstDash val="solid"/>
              <a:round/>
              <a:headEnd len="med" w="med" type="none"/>
              <a:tailEnd len="med" w="med" type="none"/>
            </a:ln>
          </p:spPr>
        </p:cxnSp>
        <p:cxnSp>
          <p:nvCxnSpPr>
            <p:cNvPr id="84" name="Google Shape;84;p7"/>
            <p:cNvCxnSpPr/>
            <p:nvPr/>
          </p:nvCxnSpPr>
          <p:spPr>
            <a:xfrm>
              <a:off x="1733950" y="528325"/>
              <a:ext cx="357600" cy="0"/>
            </a:xfrm>
            <a:prstGeom prst="straightConnector1">
              <a:avLst/>
            </a:prstGeom>
            <a:noFill/>
            <a:ln cap="flat" cmpd="sng" w="28575">
              <a:solidFill>
                <a:srgbClr val="F1761A"/>
              </a:solidFill>
              <a:prstDash val="solid"/>
              <a:round/>
              <a:headEnd len="med" w="med" type="none"/>
              <a:tailEnd len="med" w="med" type="none"/>
            </a:ln>
          </p:spPr>
        </p:cxnSp>
        <p:cxnSp>
          <p:nvCxnSpPr>
            <p:cNvPr id="85" name="Google Shape;85;p7"/>
            <p:cNvCxnSpPr/>
            <p:nvPr/>
          </p:nvCxnSpPr>
          <p:spPr>
            <a:xfrm>
              <a:off x="2091550" y="528325"/>
              <a:ext cx="357600" cy="0"/>
            </a:xfrm>
            <a:prstGeom prst="straightConnector1">
              <a:avLst/>
            </a:prstGeom>
            <a:noFill/>
            <a:ln cap="flat" cmpd="sng" w="28575">
              <a:solidFill>
                <a:srgbClr val="00C9FF"/>
              </a:solidFill>
              <a:prstDash val="solid"/>
              <a:round/>
              <a:headEnd len="med" w="med" type="none"/>
              <a:tailEnd len="med" w="med" type="none"/>
            </a:ln>
          </p:spPr>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86" name="Shape 86"/>
        <p:cNvGrpSpPr/>
        <p:nvPr/>
      </p:nvGrpSpPr>
      <p:grpSpPr>
        <a:xfrm>
          <a:off x="0" y="0"/>
          <a:ext cx="0" cy="0"/>
          <a:chOff x="0" y="0"/>
          <a:chExt cx="0" cy="0"/>
        </a:xfrm>
      </p:grpSpPr>
      <p:pic>
        <p:nvPicPr>
          <p:cNvPr id="87" name="Google Shape;87;p8"/>
          <p:cNvPicPr preferRelativeResize="0"/>
          <p:nvPr/>
        </p:nvPicPr>
        <p:blipFill>
          <a:blip r:embed="rId2">
            <a:alphaModFix/>
          </a:blip>
          <a:stretch>
            <a:fillRect/>
          </a:stretch>
        </p:blipFill>
        <p:spPr>
          <a:xfrm>
            <a:off x="0" y="6"/>
            <a:ext cx="9144001" cy="5659919"/>
          </a:xfrm>
          <a:prstGeom prst="rect">
            <a:avLst/>
          </a:prstGeom>
          <a:noFill/>
          <a:ln>
            <a:noFill/>
          </a:ln>
        </p:spPr>
      </p:pic>
      <p:sp>
        <p:nvSpPr>
          <p:cNvPr id="88" name="Google Shape;88;p8"/>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9" name="Google Shape;89;p8"/>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pic>
        <p:nvPicPr>
          <p:cNvPr id="90" name="Google Shape;90;p8" title="UIFCW2025_Logo_white.png"/>
          <p:cNvPicPr preferRelativeResize="0"/>
          <p:nvPr/>
        </p:nvPicPr>
        <p:blipFill>
          <a:blip r:embed="rId3">
            <a:alphaModFix/>
          </a:blip>
          <a:stretch>
            <a:fillRect/>
          </a:stretch>
        </p:blipFill>
        <p:spPr>
          <a:xfrm>
            <a:off x="7425625" y="3745100"/>
            <a:ext cx="1373148" cy="103657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sp>
        <p:nvSpPr>
          <p:cNvPr id="92" name="Google Shape;92;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3" name="Google Shape;93;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94" name="Google Shape;94;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5" name="Google Shape;95;p9"/>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96" name="Google Shape;96;p9" title="UIFCW2025_Logo.png"/>
          <p:cNvPicPr preferRelativeResize="0"/>
          <p:nvPr/>
        </p:nvPicPr>
        <p:blipFill>
          <a:blip r:embed="rId2">
            <a:alphaModFix/>
          </a:blip>
          <a:stretch>
            <a:fillRect/>
          </a:stretch>
        </p:blipFill>
        <p:spPr>
          <a:xfrm>
            <a:off x="7549225" y="3879750"/>
            <a:ext cx="1152143" cy="875629"/>
          </a:xfrm>
          <a:prstGeom prst="rect">
            <a:avLst/>
          </a:prstGeom>
          <a:noFill/>
          <a:ln>
            <a:noFill/>
          </a:ln>
        </p:spPr>
      </p:pic>
      <p:grpSp>
        <p:nvGrpSpPr>
          <p:cNvPr id="97" name="Google Shape;97;p9"/>
          <p:cNvGrpSpPr/>
          <p:nvPr/>
        </p:nvGrpSpPr>
        <p:grpSpPr>
          <a:xfrm>
            <a:off x="1376350" y="528325"/>
            <a:ext cx="1072800" cy="0"/>
            <a:chOff x="1376350" y="528325"/>
            <a:chExt cx="1072800" cy="0"/>
          </a:xfrm>
        </p:grpSpPr>
        <p:cxnSp>
          <p:nvCxnSpPr>
            <p:cNvPr id="98" name="Google Shape;98;p9"/>
            <p:cNvCxnSpPr/>
            <p:nvPr/>
          </p:nvCxnSpPr>
          <p:spPr>
            <a:xfrm>
              <a:off x="1376350" y="528325"/>
              <a:ext cx="357600" cy="0"/>
            </a:xfrm>
            <a:prstGeom prst="straightConnector1">
              <a:avLst/>
            </a:prstGeom>
            <a:noFill/>
            <a:ln cap="flat" cmpd="sng" w="28575">
              <a:solidFill>
                <a:srgbClr val="145FA6"/>
              </a:solidFill>
              <a:prstDash val="solid"/>
              <a:round/>
              <a:headEnd len="med" w="med" type="none"/>
              <a:tailEnd len="med" w="med" type="none"/>
            </a:ln>
          </p:spPr>
        </p:cxnSp>
        <p:cxnSp>
          <p:nvCxnSpPr>
            <p:cNvPr id="99" name="Google Shape;99;p9"/>
            <p:cNvCxnSpPr/>
            <p:nvPr/>
          </p:nvCxnSpPr>
          <p:spPr>
            <a:xfrm>
              <a:off x="1733950" y="528325"/>
              <a:ext cx="357600" cy="0"/>
            </a:xfrm>
            <a:prstGeom prst="straightConnector1">
              <a:avLst/>
            </a:prstGeom>
            <a:noFill/>
            <a:ln cap="flat" cmpd="sng" w="28575">
              <a:solidFill>
                <a:srgbClr val="F1761A"/>
              </a:solidFill>
              <a:prstDash val="solid"/>
              <a:round/>
              <a:headEnd len="med" w="med" type="none"/>
              <a:tailEnd len="med" w="med" type="none"/>
            </a:ln>
          </p:spPr>
        </p:cxnSp>
        <p:cxnSp>
          <p:nvCxnSpPr>
            <p:cNvPr id="100" name="Google Shape;100;p9"/>
            <p:cNvCxnSpPr/>
            <p:nvPr/>
          </p:nvCxnSpPr>
          <p:spPr>
            <a:xfrm>
              <a:off x="2091550" y="528325"/>
              <a:ext cx="357600" cy="0"/>
            </a:xfrm>
            <a:prstGeom prst="straightConnector1">
              <a:avLst/>
            </a:prstGeom>
            <a:noFill/>
            <a:ln cap="flat" cmpd="sng" w="28575">
              <a:solidFill>
                <a:srgbClr val="00C9FF"/>
              </a:solidFill>
              <a:prstDash val="solid"/>
              <a:round/>
              <a:headEnd len="med" w="med" type="none"/>
              <a:tailEnd len="med" w="med" type="none"/>
            </a:ln>
          </p:spPr>
        </p:cxn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1" name="Shape 101"/>
        <p:cNvGrpSpPr/>
        <p:nvPr/>
      </p:nvGrpSpPr>
      <p:grpSpPr>
        <a:xfrm>
          <a:off x="0" y="0"/>
          <a:ext cx="0" cy="0"/>
          <a:chOff x="0" y="0"/>
          <a:chExt cx="0" cy="0"/>
        </a:xfrm>
      </p:grpSpPr>
      <p:sp>
        <p:nvSpPr>
          <p:cNvPr id="102" name="Google Shape;102;p10"/>
          <p:cNvSpPr txBox="1"/>
          <p:nvPr>
            <p:ph idx="1" type="body"/>
          </p:nvPr>
        </p:nvSpPr>
        <p:spPr>
          <a:xfrm>
            <a:off x="1303800" y="4138975"/>
            <a:ext cx="5843100" cy="534900"/>
          </a:xfrm>
          <a:prstGeom prst="rect">
            <a:avLst/>
          </a:prstGeom>
        </p:spPr>
        <p:txBody>
          <a:bodyPr anchorCtr="0" anchor="t"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3" name="Google Shape;103;p10"/>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04" name="Google Shape;104;p10" title="UIFCW2025_Logo.png"/>
          <p:cNvPicPr preferRelativeResize="0"/>
          <p:nvPr/>
        </p:nvPicPr>
        <p:blipFill>
          <a:blip r:embed="rId2">
            <a:alphaModFix/>
          </a:blip>
          <a:stretch>
            <a:fillRect/>
          </a:stretch>
        </p:blipFill>
        <p:spPr>
          <a:xfrm>
            <a:off x="7511650" y="3874450"/>
            <a:ext cx="1152143" cy="87562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s://www.noaa.gov/sites/default/files/legacy/document/2021/Mar/NOAAPrivacyPolicy_Final_May2017.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4.png"/><Relationship Id="rId6"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3"/>
          <p:cNvSpPr txBox="1"/>
          <p:nvPr>
            <p:ph type="ctrTitle"/>
          </p:nvPr>
        </p:nvSpPr>
        <p:spPr>
          <a:xfrm>
            <a:off x="232950" y="307975"/>
            <a:ext cx="5666100" cy="18729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70000"/>
              <a:buNone/>
            </a:pPr>
            <a:r>
              <a:rPr lang="en" sz="6000"/>
              <a:t>Welcome to the </a:t>
            </a:r>
            <a:endParaRPr sz="6000"/>
          </a:p>
        </p:txBody>
      </p:sp>
      <p:sp>
        <p:nvSpPr>
          <p:cNvPr id="242" name="Google Shape;242;p13"/>
          <p:cNvSpPr txBox="1"/>
          <p:nvPr>
            <p:ph idx="1" type="subTitle"/>
          </p:nvPr>
        </p:nvSpPr>
        <p:spPr>
          <a:xfrm>
            <a:off x="232952" y="4262175"/>
            <a:ext cx="7688100" cy="8202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SzPts val="935"/>
              <a:buNone/>
            </a:pPr>
            <a:r>
              <a:rPr lang="en" sz="2060"/>
              <a:t>Center Green Auditorium, Boulder, CO</a:t>
            </a:r>
            <a:endParaRPr sz="2060"/>
          </a:p>
          <a:p>
            <a:pPr indent="0" lvl="0" marL="0" rtl="0" algn="l">
              <a:lnSpc>
                <a:spcPct val="80000"/>
              </a:lnSpc>
              <a:spcBef>
                <a:spcPts val="1000"/>
              </a:spcBef>
              <a:spcAft>
                <a:spcPts val="1000"/>
              </a:spcAft>
              <a:buSzPts val="935"/>
              <a:buNone/>
            </a:pPr>
            <a:r>
              <a:t/>
            </a:r>
            <a:endParaRPr sz="2060"/>
          </a:p>
        </p:txBody>
      </p:sp>
      <p:sp>
        <p:nvSpPr>
          <p:cNvPr id="243" name="Google Shape;243;p13"/>
          <p:cNvSpPr txBox="1"/>
          <p:nvPr/>
        </p:nvSpPr>
        <p:spPr>
          <a:xfrm>
            <a:off x="0" y="1349750"/>
            <a:ext cx="9144000" cy="535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340" u="sng">
                <a:solidFill>
                  <a:srgbClr val="FFFFFF"/>
                </a:solidFill>
                <a:latin typeface="Open Sans"/>
                <a:ea typeface="Open Sans"/>
                <a:cs typeface="Open Sans"/>
                <a:sym typeface="Open Sans"/>
              </a:rPr>
              <a:t>U</a:t>
            </a:r>
            <a:r>
              <a:rPr b="1" lang="en" sz="2340">
                <a:solidFill>
                  <a:srgbClr val="FFFFFF"/>
                </a:solidFill>
                <a:latin typeface="Open Sans"/>
                <a:ea typeface="Open Sans"/>
                <a:cs typeface="Open Sans"/>
                <a:sym typeface="Open Sans"/>
              </a:rPr>
              <a:t>nifying </a:t>
            </a:r>
            <a:r>
              <a:rPr b="1" lang="en" sz="2340" u="sng">
                <a:solidFill>
                  <a:srgbClr val="FFFFFF"/>
                </a:solidFill>
                <a:latin typeface="Open Sans"/>
                <a:ea typeface="Open Sans"/>
                <a:cs typeface="Open Sans"/>
                <a:sym typeface="Open Sans"/>
              </a:rPr>
              <a:t>I</a:t>
            </a:r>
            <a:r>
              <a:rPr b="1" lang="en" sz="2340">
                <a:solidFill>
                  <a:srgbClr val="FFFFFF"/>
                </a:solidFill>
                <a:latin typeface="Open Sans"/>
                <a:ea typeface="Open Sans"/>
                <a:cs typeface="Open Sans"/>
                <a:sym typeface="Open Sans"/>
              </a:rPr>
              <a:t>nnovations in </a:t>
            </a:r>
            <a:r>
              <a:rPr b="1" lang="en" sz="2340" u="sng">
                <a:solidFill>
                  <a:srgbClr val="FFFFFF"/>
                </a:solidFill>
                <a:latin typeface="Open Sans"/>
                <a:ea typeface="Open Sans"/>
                <a:cs typeface="Open Sans"/>
                <a:sym typeface="Open Sans"/>
              </a:rPr>
              <a:t>F</a:t>
            </a:r>
            <a:r>
              <a:rPr b="1" lang="en" sz="2340">
                <a:solidFill>
                  <a:srgbClr val="FFFFFF"/>
                </a:solidFill>
                <a:latin typeface="Open Sans"/>
                <a:ea typeface="Open Sans"/>
                <a:cs typeface="Open Sans"/>
                <a:sym typeface="Open Sans"/>
              </a:rPr>
              <a:t>orecasting </a:t>
            </a:r>
            <a:r>
              <a:rPr b="1" lang="en" sz="2340" u="sng">
                <a:solidFill>
                  <a:srgbClr val="FFFFFF"/>
                </a:solidFill>
                <a:latin typeface="Open Sans"/>
                <a:ea typeface="Open Sans"/>
                <a:cs typeface="Open Sans"/>
                <a:sym typeface="Open Sans"/>
              </a:rPr>
              <a:t>C</a:t>
            </a:r>
            <a:r>
              <a:rPr b="1" lang="en" sz="2340">
                <a:solidFill>
                  <a:srgbClr val="FFFFFF"/>
                </a:solidFill>
                <a:latin typeface="Open Sans"/>
                <a:ea typeface="Open Sans"/>
                <a:cs typeface="Open Sans"/>
                <a:sym typeface="Open Sans"/>
              </a:rPr>
              <a:t>apabilities </a:t>
            </a:r>
            <a:r>
              <a:rPr b="1" lang="en" sz="2340" u="sng">
                <a:solidFill>
                  <a:srgbClr val="FFFFFF"/>
                </a:solidFill>
                <a:latin typeface="Open Sans"/>
                <a:ea typeface="Open Sans"/>
                <a:cs typeface="Open Sans"/>
                <a:sym typeface="Open Sans"/>
              </a:rPr>
              <a:t>W</a:t>
            </a:r>
            <a:r>
              <a:rPr b="1" lang="en" sz="2340">
                <a:solidFill>
                  <a:srgbClr val="FFFFFF"/>
                </a:solidFill>
                <a:latin typeface="Open Sans"/>
                <a:ea typeface="Open Sans"/>
                <a:cs typeface="Open Sans"/>
                <a:sym typeface="Open Sans"/>
              </a:rPr>
              <a:t>orkshop</a:t>
            </a:r>
            <a:endParaRPr b="1" sz="2340">
              <a:solidFill>
                <a:srgbClr val="FFFFFF"/>
              </a:solidFill>
              <a:latin typeface="Open Sans"/>
              <a:ea typeface="Open Sans"/>
              <a:cs typeface="Open Sans"/>
              <a:sym typeface="Open Sans"/>
            </a:endParaRPr>
          </a:p>
        </p:txBody>
      </p:sp>
      <p:sp>
        <p:nvSpPr>
          <p:cNvPr id="244" name="Google Shape;244;p13"/>
          <p:cNvSpPr txBox="1"/>
          <p:nvPr/>
        </p:nvSpPr>
        <p:spPr>
          <a:xfrm>
            <a:off x="574200" y="1884950"/>
            <a:ext cx="7995600" cy="3372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1000"/>
              </a:spcBef>
              <a:spcAft>
                <a:spcPts val="0"/>
              </a:spcAft>
              <a:buClr>
                <a:srgbClr val="000000"/>
              </a:buClr>
              <a:buSzPts val="1300"/>
              <a:buFont typeface="Arial"/>
              <a:buNone/>
            </a:pPr>
            <a:r>
              <a:rPr b="0" i="1" lang="en" u="none" cap="none" strike="noStrike">
                <a:solidFill>
                  <a:srgbClr val="FFFFFF"/>
                </a:solidFill>
                <a:latin typeface="Lato"/>
                <a:ea typeface="Lato"/>
                <a:cs typeface="Lato"/>
                <a:sym typeface="Lato"/>
              </a:rPr>
              <a:t>A Unified Forecast System (UFS) Collaboration Powered by the Earth Prediction Innovation Center (EPIC)</a:t>
            </a:r>
            <a:endParaRPr b="0" i="1" u="none" cap="none" strike="noStrike">
              <a:solidFill>
                <a:srgbClr val="FFFFFF"/>
              </a:solidFill>
              <a:latin typeface="Lato"/>
              <a:ea typeface="Lato"/>
              <a:cs typeface="Lato"/>
              <a:sym typeface="Lato"/>
            </a:endParaRPr>
          </a:p>
          <a:p>
            <a:pPr indent="0" lvl="0" marL="0" marR="0" rtl="0" algn="r">
              <a:lnSpc>
                <a:spcPct val="90000"/>
              </a:lnSpc>
              <a:spcBef>
                <a:spcPts val="1000"/>
              </a:spcBef>
              <a:spcAft>
                <a:spcPts val="0"/>
              </a:spcAft>
              <a:buClr>
                <a:srgbClr val="000000"/>
              </a:buClr>
              <a:buSzPts val="1100"/>
              <a:buFont typeface="Arial"/>
              <a:buNone/>
            </a:pPr>
            <a:r>
              <a:t/>
            </a:r>
            <a:endParaRPr b="1" i="0" sz="1200" u="none" cap="none" strike="noStrike">
              <a:solidFill>
                <a:srgbClr val="FFFFFF"/>
              </a:solidFill>
              <a:latin typeface="Lato"/>
              <a:ea typeface="Lato"/>
              <a:cs typeface="Lato"/>
              <a:sym typeface="Lato"/>
            </a:endParaRPr>
          </a:p>
        </p:txBody>
      </p:sp>
      <p:sp>
        <p:nvSpPr>
          <p:cNvPr id="245" name="Google Shape;245;p13"/>
          <p:cNvSpPr txBox="1"/>
          <p:nvPr>
            <p:ph idx="1" type="subTitle"/>
          </p:nvPr>
        </p:nvSpPr>
        <p:spPr>
          <a:xfrm>
            <a:off x="3002325" y="1816375"/>
            <a:ext cx="3535500" cy="8448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SzPts val="935"/>
              <a:buNone/>
            </a:pPr>
            <a:r>
              <a:t/>
            </a:r>
            <a:endParaRPr sz="2060"/>
          </a:p>
          <a:p>
            <a:pPr indent="0" lvl="0" marL="0" rtl="0" algn="l">
              <a:lnSpc>
                <a:spcPct val="80000"/>
              </a:lnSpc>
              <a:spcBef>
                <a:spcPts val="1000"/>
              </a:spcBef>
              <a:spcAft>
                <a:spcPts val="1000"/>
              </a:spcAft>
              <a:buSzPts val="935"/>
              <a:buNone/>
            </a:pPr>
            <a:r>
              <a:rPr lang="en" sz="2260"/>
              <a:t>September 12, 2025</a:t>
            </a:r>
            <a:endParaRPr sz="2260"/>
          </a:p>
        </p:txBody>
      </p:sp>
      <p:pic>
        <p:nvPicPr>
          <p:cNvPr id="246" name="Google Shape;246;p13" title="UCAR.jpg"/>
          <p:cNvPicPr preferRelativeResize="0"/>
          <p:nvPr/>
        </p:nvPicPr>
        <p:blipFill>
          <a:blip r:embed="rId3">
            <a:alphaModFix/>
          </a:blip>
          <a:stretch>
            <a:fillRect/>
          </a:stretch>
        </p:blipFill>
        <p:spPr>
          <a:xfrm>
            <a:off x="366650" y="3674000"/>
            <a:ext cx="3117400" cy="651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4"/>
          <p:cNvSpPr txBox="1"/>
          <p:nvPr>
            <p:ph idx="1" type="subTitle"/>
          </p:nvPr>
        </p:nvSpPr>
        <p:spPr>
          <a:xfrm>
            <a:off x="3369375" y="1216925"/>
            <a:ext cx="4255500" cy="6954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100"/>
              <a:buNone/>
            </a:pPr>
            <a:r>
              <a:rPr b="1" lang="en" sz="3000"/>
              <a:t>Alison Gregory</a:t>
            </a:r>
            <a:endParaRPr/>
          </a:p>
        </p:txBody>
      </p:sp>
      <p:sp>
        <p:nvSpPr>
          <p:cNvPr id="252" name="Google Shape;252;p14"/>
          <p:cNvSpPr txBox="1"/>
          <p:nvPr/>
        </p:nvSpPr>
        <p:spPr>
          <a:xfrm>
            <a:off x="3369375" y="1976100"/>
            <a:ext cx="4883100" cy="86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lt1"/>
                </a:solidFill>
                <a:latin typeface="Roboto"/>
                <a:ea typeface="Roboto"/>
                <a:cs typeface="Roboto"/>
                <a:sym typeface="Roboto"/>
              </a:rPr>
              <a:t>Community Engagement Specialist</a:t>
            </a:r>
            <a:endParaRPr b="0" i="0" sz="1800" u="none" cap="none" strike="noStrike">
              <a:solidFill>
                <a:schemeClr val="lt1"/>
              </a:solidFill>
              <a:latin typeface="Lato"/>
              <a:ea typeface="Lato"/>
              <a:cs typeface="Lato"/>
              <a:sym typeface="Lato"/>
            </a:endParaRPr>
          </a:p>
          <a:p>
            <a:pPr indent="0" lvl="0" marL="0" rtl="0" algn="l">
              <a:lnSpc>
                <a:spcPct val="115000"/>
              </a:lnSpc>
              <a:spcBef>
                <a:spcPts val="1000"/>
              </a:spcBef>
              <a:spcAft>
                <a:spcPts val="0"/>
              </a:spcAft>
              <a:buNone/>
            </a:pPr>
            <a:r>
              <a:rPr i="1" lang="en" sz="1800">
                <a:solidFill>
                  <a:schemeClr val="lt1"/>
                </a:solidFill>
                <a:latin typeface="Roboto"/>
                <a:ea typeface="Roboto"/>
                <a:cs typeface="Roboto"/>
                <a:sym typeface="Roboto"/>
              </a:rPr>
              <a:t>UCAR CPAESS</a:t>
            </a:r>
            <a:endParaRPr b="0" i="0" sz="1800" u="none" cap="none" strike="noStrike">
              <a:solidFill>
                <a:schemeClr val="lt1"/>
              </a:solidFill>
              <a:latin typeface="Arial"/>
              <a:ea typeface="Arial"/>
              <a:cs typeface="Arial"/>
              <a:sym typeface="Arial"/>
            </a:endParaRPr>
          </a:p>
        </p:txBody>
      </p:sp>
      <p:sp>
        <p:nvSpPr>
          <p:cNvPr id="253" name="Google Shape;253;p14"/>
          <p:cNvSpPr txBox="1"/>
          <p:nvPr/>
        </p:nvSpPr>
        <p:spPr>
          <a:xfrm>
            <a:off x="465475" y="617950"/>
            <a:ext cx="8678400" cy="5352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b="1" lang="en" sz="2240">
                <a:solidFill>
                  <a:schemeClr val="lt1"/>
                </a:solidFill>
                <a:latin typeface="Open Sans"/>
                <a:ea typeface="Open Sans"/>
                <a:cs typeface="Open Sans"/>
                <a:sym typeface="Open Sans"/>
              </a:rPr>
              <a:t>Today’s Master of Ceremonies </a:t>
            </a:r>
            <a:endParaRPr b="1" sz="2240">
              <a:solidFill>
                <a:schemeClr val="lt1"/>
              </a:solidFill>
              <a:latin typeface="Open Sans"/>
              <a:ea typeface="Open Sans"/>
              <a:cs typeface="Open Sans"/>
              <a:sym typeface="Open Sans"/>
            </a:endParaRPr>
          </a:p>
        </p:txBody>
      </p:sp>
      <p:pic>
        <p:nvPicPr>
          <p:cNvPr id="254" name="Google Shape;254;p14" title="Allison.jpeg"/>
          <p:cNvPicPr preferRelativeResize="0"/>
          <p:nvPr/>
        </p:nvPicPr>
        <p:blipFill>
          <a:blip r:embed="rId3">
            <a:alphaModFix/>
          </a:blip>
          <a:stretch>
            <a:fillRect/>
          </a:stretch>
        </p:blipFill>
        <p:spPr>
          <a:xfrm>
            <a:off x="1246275" y="1305550"/>
            <a:ext cx="1822174" cy="21383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15"/>
          <p:cNvSpPr txBox="1"/>
          <p:nvPr>
            <p:ph idx="1" type="subTitle"/>
          </p:nvPr>
        </p:nvSpPr>
        <p:spPr>
          <a:xfrm>
            <a:off x="869425" y="1001850"/>
            <a:ext cx="5843100" cy="349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50"/>
              <a:t>The UIFCW is an open event that will be live-streamed online and recorded. By staying in the room (and online), you understand that your image, in video or still, and any sound recorded alongside it, will live-streamed over social media and recorded. The videos will be submitted to NOAA for review before sharing publicly. The information that you provide will be used for websites, agenda's, and event descriptions.</a:t>
            </a:r>
            <a:endParaRPr sz="1750"/>
          </a:p>
          <a:p>
            <a:pPr indent="0" lvl="0" marL="0" rtl="0" algn="l">
              <a:spcBef>
                <a:spcPts val="0"/>
              </a:spcBef>
              <a:spcAft>
                <a:spcPts val="0"/>
              </a:spcAft>
              <a:buNone/>
            </a:pPr>
            <a:r>
              <a:t/>
            </a:r>
            <a:endParaRPr sz="1750"/>
          </a:p>
          <a:p>
            <a:pPr indent="0" lvl="0" marL="0" rtl="0" algn="l">
              <a:spcBef>
                <a:spcPts val="0"/>
              </a:spcBef>
              <a:spcAft>
                <a:spcPts val="0"/>
              </a:spcAft>
              <a:buNone/>
            </a:pPr>
            <a:r>
              <a:rPr lang="en" sz="1750"/>
              <a:t>For more information on NOAA's Privacy policy: </a:t>
            </a:r>
            <a:r>
              <a:rPr lang="en" sz="1750" u="sng">
                <a:hlinkClick r:id="rId3"/>
              </a:rPr>
              <a:t>https://www.noaa.gov/sites/default/files/legacy/document/2021/Mar/NOAAPrivacyPolicy_Final_May2017.pdf</a:t>
            </a:r>
            <a:endParaRPr sz="2000"/>
          </a:p>
        </p:txBody>
      </p:sp>
      <p:sp>
        <p:nvSpPr>
          <p:cNvPr id="260" name="Google Shape;260;p15"/>
          <p:cNvSpPr txBox="1"/>
          <p:nvPr>
            <p:ph type="ctrTitle"/>
          </p:nvPr>
        </p:nvSpPr>
        <p:spPr>
          <a:xfrm>
            <a:off x="655375" y="408075"/>
            <a:ext cx="6154500" cy="912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en" sz="2240"/>
              <a:t>Live Streaming Announcement</a:t>
            </a:r>
            <a:endParaRPr sz="2240"/>
          </a:p>
          <a:p>
            <a:pPr indent="0" lvl="0" marL="0" rtl="0" algn="l">
              <a:lnSpc>
                <a:spcPct val="100000"/>
              </a:lnSpc>
              <a:spcBef>
                <a:spcPts val="0"/>
              </a:spcBef>
              <a:spcAft>
                <a:spcPts val="0"/>
              </a:spcAft>
              <a:buSzPts val="2600"/>
              <a:buNone/>
            </a:pPr>
            <a:r>
              <a:t/>
            </a:r>
            <a:endParaRPr sz="224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16"/>
          <p:cNvSpPr txBox="1"/>
          <p:nvPr>
            <p:ph idx="1" type="subTitle"/>
          </p:nvPr>
        </p:nvSpPr>
        <p:spPr>
          <a:xfrm>
            <a:off x="563675" y="1046125"/>
            <a:ext cx="8255700" cy="2914200"/>
          </a:xfrm>
          <a:prstGeom prst="rect">
            <a:avLst/>
          </a:prstGeom>
          <a:noFill/>
          <a:ln>
            <a:noFill/>
          </a:ln>
        </p:spPr>
        <p:txBody>
          <a:bodyPr anchorCtr="0" anchor="t" bIns="91425" lIns="91425" spcFirstLastPara="1" rIns="91425" wrap="square" tIns="91425">
            <a:noAutofit/>
          </a:bodyPr>
          <a:lstStyle/>
          <a:p>
            <a:pPr indent="0" lvl="0" marL="0" rtl="0" algn="l">
              <a:lnSpc>
                <a:spcPct val="105000"/>
              </a:lnSpc>
              <a:spcBef>
                <a:spcPts val="0"/>
              </a:spcBef>
              <a:spcAft>
                <a:spcPts val="0"/>
              </a:spcAft>
              <a:buSzPts val="852"/>
              <a:buNone/>
            </a:pPr>
            <a:r>
              <a:rPr lang="en" sz="1640"/>
              <a:t>0</a:t>
            </a:r>
            <a:r>
              <a:rPr lang="en" sz="1640"/>
              <a:t>9:00 AM – 09:15 AM –  Welcome</a:t>
            </a:r>
            <a:endParaRPr sz="1640"/>
          </a:p>
          <a:p>
            <a:pPr indent="0" lvl="0" marL="0" rtl="0" algn="l">
              <a:lnSpc>
                <a:spcPct val="105000"/>
              </a:lnSpc>
              <a:spcBef>
                <a:spcPts val="0"/>
              </a:spcBef>
              <a:spcAft>
                <a:spcPts val="0"/>
              </a:spcAft>
              <a:buSzPts val="852"/>
              <a:buNone/>
            </a:pPr>
            <a:r>
              <a:rPr lang="en" sz="1640"/>
              <a:t>09:15 AM – 10:15 AM –  Community Engagement / Collaboration</a:t>
            </a:r>
            <a:endParaRPr sz="1640"/>
          </a:p>
          <a:p>
            <a:pPr indent="0" lvl="0" marL="0" rtl="0" algn="l">
              <a:lnSpc>
                <a:spcPct val="105000"/>
              </a:lnSpc>
              <a:spcBef>
                <a:spcPts val="0"/>
              </a:spcBef>
              <a:spcAft>
                <a:spcPts val="0"/>
              </a:spcAft>
              <a:buSzPts val="852"/>
              <a:buNone/>
            </a:pPr>
            <a:r>
              <a:rPr lang="en" sz="1640"/>
              <a:t>10:15 AM – 10:45 AM –  Break</a:t>
            </a:r>
            <a:endParaRPr sz="1640"/>
          </a:p>
          <a:p>
            <a:pPr indent="-2343150" lvl="0" marL="2343150" rtl="0" algn="l">
              <a:lnSpc>
                <a:spcPct val="105000"/>
              </a:lnSpc>
              <a:spcBef>
                <a:spcPts val="0"/>
              </a:spcBef>
              <a:spcAft>
                <a:spcPts val="0"/>
              </a:spcAft>
              <a:buSzPts val="852"/>
              <a:buNone/>
            </a:pPr>
            <a:r>
              <a:rPr lang="en" sz="1640"/>
              <a:t>10:45 AM – 11:15 AM –	UFS Coastal Code Development, </a:t>
            </a:r>
            <a:r>
              <a:rPr lang="en" sz="1640"/>
              <a:t>Applications, and Use Cases</a:t>
            </a:r>
            <a:endParaRPr sz="1640"/>
          </a:p>
          <a:p>
            <a:pPr indent="0" lvl="0" marL="0" rtl="0" algn="l">
              <a:lnSpc>
                <a:spcPct val="115000"/>
              </a:lnSpc>
              <a:spcBef>
                <a:spcPts val="0"/>
              </a:spcBef>
              <a:spcAft>
                <a:spcPts val="0"/>
              </a:spcAft>
              <a:buSzPts val="852"/>
              <a:buNone/>
            </a:pPr>
            <a:r>
              <a:rPr lang="en" sz="1640"/>
              <a:t>11:15 AM – 12:00 PM – 	 </a:t>
            </a:r>
            <a:r>
              <a:rPr lang="en" sz="1640"/>
              <a:t>Commercial</a:t>
            </a:r>
            <a:r>
              <a:rPr lang="en" sz="1640"/>
              <a:t> Weather Observations</a:t>
            </a:r>
            <a:endParaRPr sz="1640"/>
          </a:p>
          <a:p>
            <a:pPr indent="0" lvl="0" marL="0" rtl="0" algn="l">
              <a:lnSpc>
                <a:spcPct val="105000"/>
              </a:lnSpc>
              <a:spcBef>
                <a:spcPts val="0"/>
              </a:spcBef>
              <a:spcAft>
                <a:spcPts val="0"/>
              </a:spcAft>
              <a:buSzPts val="852"/>
              <a:buNone/>
            </a:pPr>
            <a:r>
              <a:rPr lang="en" sz="1640"/>
              <a:t>12:00 PM – 01:00 PM  –	 Lunch</a:t>
            </a:r>
            <a:endParaRPr sz="1640"/>
          </a:p>
          <a:p>
            <a:pPr indent="0" lvl="0" marL="0" rtl="0" algn="l">
              <a:lnSpc>
                <a:spcPct val="105000"/>
              </a:lnSpc>
              <a:spcBef>
                <a:spcPts val="0"/>
              </a:spcBef>
              <a:spcAft>
                <a:spcPts val="0"/>
              </a:spcAft>
              <a:buSzPts val="852"/>
              <a:buNone/>
            </a:pPr>
            <a:r>
              <a:t/>
            </a:r>
            <a:endParaRPr sz="1240">
              <a:solidFill>
                <a:srgbClr val="333333"/>
              </a:solidFill>
              <a:highlight>
                <a:srgbClr val="FFFFFF"/>
              </a:highlight>
            </a:endParaRPr>
          </a:p>
        </p:txBody>
      </p:sp>
      <p:sp>
        <p:nvSpPr>
          <p:cNvPr id="266" name="Google Shape;266;p16"/>
          <p:cNvSpPr txBox="1"/>
          <p:nvPr>
            <p:ph type="ctrTitle"/>
          </p:nvPr>
        </p:nvSpPr>
        <p:spPr>
          <a:xfrm>
            <a:off x="316500" y="297150"/>
            <a:ext cx="3797400" cy="504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6070"/>
              <a:buNone/>
            </a:pPr>
            <a:r>
              <a:rPr lang="en" sz="2240"/>
              <a:t>Friday</a:t>
            </a:r>
            <a:r>
              <a:rPr lang="en" sz="2240"/>
              <a:t>, September 12th </a:t>
            </a:r>
            <a:endParaRPr sz="2240"/>
          </a:p>
          <a:p>
            <a:pPr indent="0" lvl="0" marL="0" rtl="0" algn="l">
              <a:lnSpc>
                <a:spcPct val="100000"/>
              </a:lnSpc>
              <a:spcBef>
                <a:spcPts val="0"/>
              </a:spcBef>
              <a:spcAft>
                <a:spcPts val="0"/>
              </a:spcAft>
              <a:buSzPct val="116070"/>
              <a:buNone/>
            </a:pPr>
            <a:r>
              <a:t/>
            </a:r>
            <a:endParaRPr sz="224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17"/>
          <p:cNvSpPr txBox="1"/>
          <p:nvPr>
            <p:ph idx="1" type="subTitle"/>
          </p:nvPr>
        </p:nvSpPr>
        <p:spPr>
          <a:xfrm>
            <a:off x="468275" y="1123650"/>
            <a:ext cx="8126400" cy="199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01:00 PM – 01:30 PM –  CoCoRaHS / Citizen Science</a:t>
            </a:r>
            <a:endParaRPr/>
          </a:p>
          <a:p>
            <a:pPr indent="0" lvl="0" marL="0" rtl="0" algn="l">
              <a:spcBef>
                <a:spcPts val="0"/>
              </a:spcBef>
              <a:spcAft>
                <a:spcPts val="0"/>
              </a:spcAft>
              <a:buNone/>
            </a:pPr>
            <a:r>
              <a:rPr lang="en"/>
              <a:t>01:30 PM – 02:00 PM –  WINGS Fellowship Transition</a:t>
            </a:r>
            <a:endParaRPr/>
          </a:p>
          <a:p>
            <a:pPr indent="0" lvl="0" marL="0" rtl="0" algn="l">
              <a:spcBef>
                <a:spcPts val="0"/>
              </a:spcBef>
              <a:spcAft>
                <a:spcPts val="0"/>
              </a:spcAft>
              <a:buNone/>
            </a:pPr>
            <a:r>
              <a:rPr lang="en"/>
              <a:t>02:00 PM – 03:30 PM – </a:t>
            </a:r>
            <a:r>
              <a:rPr lang="en"/>
              <a:t>	“Pair and Share” Action Items				</a:t>
            </a:r>
            <a:endParaRPr/>
          </a:p>
          <a:p>
            <a:pPr indent="0" lvl="0" marL="0" rtl="0" algn="l">
              <a:spcBef>
                <a:spcPts val="0"/>
              </a:spcBef>
              <a:spcAft>
                <a:spcPts val="0"/>
              </a:spcAft>
              <a:buNone/>
            </a:pPr>
            <a:r>
              <a:rPr lang="en"/>
              <a:t>03:30 PM – 04:00 PM –  Debrief: Findings, Recommendations and Closing Statements</a:t>
            </a:r>
            <a:endParaRPr/>
          </a:p>
          <a:p>
            <a:pPr indent="0" lvl="0" marL="0" rtl="0" algn="l">
              <a:spcBef>
                <a:spcPts val="0"/>
              </a:spcBef>
              <a:spcAft>
                <a:spcPts val="0"/>
              </a:spcAft>
              <a:buNone/>
            </a:pPr>
            <a:r>
              <a:rPr lang="en"/>
              <a:t>04:00 PM 		    –  Adjourn, Travel Home!</a:t>
            </a:r>
            <a:endParaRPr/>
          </a:p>
        </p:txBody>
      </p:sp>
      <p:sp>
        <p:nvSpPr>
          <p:cNvPr id="272" name="Google Shape;272;p17"/>
          <p:cNvSpPr txBox="1"/>
          <p:nvPr>
            <p:ph type="ctrTitle"/>
          </p:nvPr>
        </p:nvSpPr>
        <p:spPr>
          <a:xfrm>
            <a:off x="320050" y="292600"/>
            <a:ext cx="3780000" cy="5370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6070"/>
              <a:buNone/>
            </a:pPr>
            <a:r>
              <a:rPr lang="en" sz="2240"/>
              <a:t>Friday</a:t>
            </a:r>
            <a:r>
              <a:rPr lang="en" sz="2240"/>
              <a:t>, September 12th </a:t>
            </a:r>
            <a:endParaRPr sz="2240"/>
          </a:p>
          <a:p>
            <a:pPr indent="0" lvl="0" marL="0" rtl="0" algn="l">
              <a:lnSpc>
                <a:spcPct val="100000"/>
              </a:lnSpc>
              <a:spcBef>
                <a:spcPts val="0"/>
              </a:spcBef>
              <a:spcAft>
                <a:spcPts val="0"/>
              </a:spcAft>
              <a:buSzPct val="116070"/>
              <a:buNone/>
            </a:pPr>
            <a:r>
              <a:t/>
            </a:r>
            <a:endParaRPr sz="2240"/>
          </a:p>
        </p:txBody>
      </p:sp>
      <p:sp>
        <p:nvSpPr>
          <p:cNvPr id="273" name="Google Shape;273;p17"/>
          <p:cNvSpPr txBox="1"/>
          <p:nvPr>
            <p:ph type="ctrTitle"/>
          </p:nvPr>
        </p:nvSpPr>
        <p:spPr>
          <a:xfrm>
            <a:off x="2226275" y="2945975"/>
            <a:ext cx="4301400" cy="13167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600"/>
              <a:buNone/>
            </a:pPr>
            <a:r>
              <a:t/>
            </a:r>
            <a:endParaRPr sz="2240">
              <a:solidFill>
                <a:srgbClr val="D9EAD3"/>
              </a:solidFill>
            </a:endParaRPr>
          </a:p>
          <a:p>
            <a:pPr indent="0" lvl="0" marL="0" rtl="0" algn="l">
              <a:lnSpc>
                <a:spcPct val="100000"/>
              </a:lnSpc>
              <a:spcBef>
                <a:spcPts val="0"/>
              </a:spcBef>
              <a:spcAft>
                <a:spcPts val="0"/>
              </a:spcAft>
              <a:buSzPts val="2600"/>
              <a:buNone/>
            </a:pPr>
            <a:r>
              <a:t/>
            </a:r>
            <a:endParaRPr sz="224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pic>
        <p:nvPicPr>
          <p:cNvPr id="278" name="Google Shape;278;p18"/>
          <p:cNvPicPr preferRelativeResize="0"/>
          <p:nvPr/>
        </p:nvPicPr>
        <p:blipFill rotWithShape="1">
          <a:blip r:embed="rId3">
            <a:alphaModFix/>
          </a:blip>
          <a:srcRect b="0" l="0" r="0" t="0"/>
          <a:stretch/>
        </p:blipFill>
        <p:spPr>
          <a:xfrm>
            <a:off x="2431127" y="2677383"/>
            <a:ext cx="664894" cy="648600"/>
          </a:xfrm>
          <a:prstGeom prst="rect">
            <a:avLst/>
          </a:prstGeom>
          <a:noFill/>
          <a:ln>
            <a:noFill/>
          </a:ln>
        </p:spPr>
      </p:pic>
      <p:sp>
        <p:nvSpPr>
          <p:cNvPr id="279" name="Google Shape;279;p18"/>
          <p:cNvSpPr txBox="1"/>
          <p:nvPr>
            <p:ph idx="1" type="subTitle"/>
          </p:nvPr>
        </p:nvSpPr>
        <p:spPr>
          <a:xfrm>
            <a:off x="267450" y="813900"/>
            <a:ext cx="3455700" cy="835800"/>
          </a:xfrm>
          <a:prstGeom prst="rect">
            <a:avLst/>
          </a:prstGeom>
          <a:noFill/>
          <a:ln>
            <a:noFill/>
          </a:ln>
        </p:spPr>
        <p:txBody>
          <a:bodyPr anchorCtr="0" anchor="t" bIns="91425" lIns="91425" spcFirstLastPara="1" rIns="91425" wrap="square" tIns="91425">
            <a:normAutofit fontScale="25000" lnSpcReduction="20000"/>
          </a:bodyPr>
          <a:lstStyle/>
          <a:p>
            <a:pPr indent="0" lvl="0" marL="0" rtl="0" algn="l">
              <a:lnSpc>
                <a:spcPct val="105000"/>
              </a:lnSpc>
              <a:spcBef>
                <a:spcPts val="0"/>
              </a:spcBef>
              <a:spcAft>
                <a:spcPts val="0"/>
              </a:spcAft>
              <a:buNone/>
            </a:pPr>
            <a:r>
              <a:rPr b="1" lang="en" sz="4800"/>
              <a:t>Connect with us on Slido, X,  and Instagram </a:t>
            </a:r>
            <a:endParaRPr b="1" sz="4800"/>
          </a:p>
          <a:p>
            <a:pPr indent="0" lvl="0" marL="0" rtl="0" algn="l">
              <a:lnSpc>
                <a:spcPct val="105000"/>
              </a:lnSpc>
              <a:spcBef>
                <a:spcPts val="0"/>
              </a:spcBef>
              <a:spcAft>
                <a:spcPts val="0"/>
              </a:spcAft>
              <a:buNone/>
            </a:pPr>
            <a:r>
              <a:t/>
            </a:r>
            <a:endParaRPr b="1" sz="4800"/>
          </a:p>
          <a:p>
            <a:pPr indent="0" lvl="0" marL="0" rtl="0" algn="l">
              <a:lnSpc>
                <a:spcPct val="115000"/>
              </a:lnSpc>
              <a:spcBef>
                <a:spcPts val="0"/>
              </a:spcBef>
              <a:spcAft>
                <a:spcPts val="0"/>
              </a:spcAft>
              <a:buNone/>
            </a:pPr>
            <a:r>
              <a:rPr lang="en" sz="4800"/>
              <a:t>Access </a:t>
            </a:r>
            <a:r>
              <a:rPr b="1" lang="en" sz="4800"/>
              <a:t>Slido &amp; the Livestream from the UIFCW Event Page:</a:t>
            </a:r>
            <a:endParaRPr sz="4800"/>
          </a:p>
          <a:p>
            <a:pPr indent="0" lvl="0" marL="0" rtl="0" algn="l">
              <a:lnSpc>
                <a:spcPct val="105000"/>
              </a:lnSpc>
              <a:spcBef>
                <a:spcPts val="1000"/>
              </a:spcBef>
              <a:spcAft>
                <a:spcPts val="0"/>
              </a:spcAft>
              <a:buSzPct val="72222"/>
              <a:buNone/>
            </a:pPr>
            <a:r>
              <a:t/>
            </a:r>
            <a:endParaRPr b="1" sz="1800"/>
          </a:p>
          <a:p>
            <a:pPr indent="0" lvl="0" marL="0" rtl="0" algn="l">
              <a:lnSpc>
                <a:spcPct val="105000"/>
              </a:lnSpc>
              <a:spcBef>
                <a:spcPts val="0"/>
              </a:spcBef>
              <a:spcAft>
                <a:spcPts val="0"/>
              </a:spcAft>
              <a:buNone/>
            </a:pPr>
            <a:r>
              <a:t/>
            </a:r>
            <a:endParaRPr b="1" sz="1800"/>
          </a:p>
        </p:txBody>
      </p:sp>
      <p:sp>
        <p:nvSpPr>
          <p:cNvPr id="280" name="Google Shape;280;p18"/>
          <p:cNvSpPr txBox="1"/>
          <p:nvPr>
            <p:ph type="ctrTitle"/>
          </p:nvPr>
        </p:nvSpPr>
        <p:spPr>
          <a:xfrm>
            <a:off x="320050" y="292600"/>
            <a:ext cx="2894700" cy="742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6070"/>
              <a:buNone/>
            </a:pPr>
            <a:r>
              <a:rPr lang="en" sz="2240"/>
              <a:t>Connect With Us!</a:t>
            </a:r>
            <a:endParaRPr sz="2240"/>
          </a:p>
          <a:p>
            <a:pPr indent="0" lvl="0" marL="0" rtl="0" algn="l">
              <a:lnSpc>
                <a:spcPct val="100000"/>
              </a:lnSpc>
              <a:spcBef>
                <a:spcPts val="0"/>
              </a:spcBef>
              <a:spcAft>
                <a:spcPts val="0"/>
              </a:spcAft>
              <a:buSzPct val="116070"/>
              <a:buNone/>
            </a:pPr>
            <a:r>
              <a:t/>
            </a:r>
            <a:endParaRPr sz="2240"/>
          </a:p>
          <a:p>
            <a:pPr indent="0" lvl="0" marL="0" rtl="0" algn="l">
              <a:lnSpc>
                <a:spcPct val="100000"/>
              </a:lnSpc>
              <a:spcBef>
                <a:spcPts val="0"/>
              </a:spcBef>
              <a:spcAft>
                <a:spcPts val="0"/>
              </a:spcAft>
              <a:buSzPct val="326812"/>
              <a:buNone/>
            </a:pPr>
            <a:r>
              <a:t/>
            </a:r>
            <a:endParaRPr sz="795"/>
          </a:p>
        </p:txBody>
      </p:sp>
      <p:pic>
        <p:nvPicPr>
          <p:cNvPr id="281" name="Google Shape;281;p18"/>
          <p:cNvPicPr preferRelativeResize="0"/>
          <p:nvPr/>
        </p:nvPicPr>
        <p:blipFill rotWithShape="1">
          <a:blip r:embed="rId4">
            <a:alphaModFix/>
          </a:blip>
          <a:srcRect b="0" l="0" r="0" t="0"/>
          <a:stretch/>
        </p:blipFill>
        <p:spPr>
          <a:xfrm>
            <a:off x="2392423" y="1896709"/>
            <a:ext cx="742301" cy="742301"/>
          </a:xfrm>
          <a:prstGeom prst="rect">
            <a:avLst/>
          </a:prstGeom>
          <a:noFill/>
          <a:ln>
            <a:noFill/>
          </a:ln>
        </p:spPr>
      </p:pic>
      <p:sp>
        <p:nvSpPr>
          <p:cNvPr id="282" name="Google Shape;282;p18"/>
          <p:cNvSpPr txBox="1"/>
          <p:nvPr/>
        </p:nvSpPr>
        <p:spPr>
          <a:xfrm>
            <a:off x="197100" y="3985950"/>
            <a:ext cx="4755300" cy="9501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0000"/>
              </a:buClr>
              <a:buSzPts val="1018"/>
              <a:buFont typeface="Arial"/>
              <a:buNone/>
            </a:pPr>
            <a:r>
              <a:rPr b="1" i="0" lang="en" sz="2600" u="none" cap="none" strike="noStrike">
                <a:solidFill>
                  <a:srgbClr val="FFFFFF"/>
                </a:solidFill>
                <a:latin typeface="Lato"/>
                <a:ea typeface="Lato"/>
                <a:cs typeface="Lato"/>
                <a:sym typeface="Lato"/>
              </a:rPr>
              <a:t>Wi-Fi:  </a:t>
            </a:r>
            <a:r>
              <a:rPr b="1" i="1" lang="en" sz="2600">
                <a:solidFill>
                  <a:srgbClr val="FFFFFF"/>
                </a:solidFill>
                <a:latin typeface="Lato"/>
                <a:ea typeface="Lato"/>
                <a:cs typeface="Lato"/>
                <a:sym typeface="Lato"/>
              </a:rPr>
              <a:t>UCAR Visitor</a:t>
            </a:r>
            <a:r>
              <a:rPr lang="en" sz="2600">
                <a:solidFill>
                  <a:srgbClr val="FFFFFF"/>
                </a:solidFill>
                <a:latin typeface="Lato"/>
                <a:ea typeface="Lato"/>
                <a:cs typeface="Lato"/>
                <a:sym typeface="Lato"/>
              </a:rPr>
              <a:t> </a:t>
            </a:r>
            <a:endParaRPr b="1" i="0" sz="2600" u="none" cap="none" strike="noStrike">
              <a:solidFill>
                <a:srgbClr val="FFFFFF"/>
              </a:solidFill>
              <a:latin typeface="Lato"/>
              <a:ea typeface="Lato"/>
              <a:cs typeface="Lato"/>
              <a:sym typeface="Lato"/>
            </a:endParaRPr>
          </a:p>
          <a:p>
            <a:pPr indent="0" lvl="0" marL="0" marR="0" rtl="0" algn="l">
              <a:lnSpc>
                <a:spcPct val="90000"/>
              </a:lnSpc>
              <a:spcBef>
                <a:spcPts val="0"/>
              </a:spcBef>
              <a:spcAft>
                <a:spcPts val="0"/>
              </a:spcAft>
              <a:buClr>
                <a:srgbClr val="000000"/>
              </a:buClr>
              <a:buSzPts val="1018"/>
              <a:buFont typeface="Arial"/>
              <a:buNone/>
            </a:pPr>
            <a:r>
              <a:rPr b="1" lang="en" sz="2600">
                <a:solidFill>
                  <a:srgbClr val="FFFFFF"/>
                </a:solidFill>
                <a:latin typeface="Lato"/>
                <a:ea typeface="Lato"/>
                <a:cs typeface="Lato"/>
                <a:sym typeface="Lato"/>
              </a:rPr>
              <a:t>No password is required.</a:t>
            </a:r>
            <a:endParaRPr b="1" sz="2600">
              <a:solidFill>
                <a:srgbClr val="FFFFFF"/>
              </a:solidFill>
              <a:latin typeface="Lato"/>
              <a:ea typeface="Lato"/>
              <a:cs typeface="Lato"/>
              <a:sym typeface="Lato"/>
            </a:endParaRPr>
          </a:p>
        </p:txBody>
      </p:sp>
      <p:sp>
        <p:nvSpPr>
          <p:cNvPr id="283" name="Google Shape;283;p18"/>
          <p:cNvSpPr txBox="1"/>
          <p:nvPr/>
        </p:nvSpPr>
        <p:spPr>
          <a:xfrm>
            <a:off x="3210723" y="2080909"/>
            <a:ext cx="1670100" cy="1043700"/>
          </a:xfrm>
          <a:prstGeom prst="rect">
            <a:avLst/>
          </a:prstGeom>
          <a:noFill/>
          <a:ln>
            <a:noFill/>
          </a:ln>
        </p:spPr>
        <p:txBody>
          <a:bodyPr anchorCtr="0" anchor="t" bIns="91425" lIns="91425" spcFirstLastPara="1" rIns="91425" wrap="square" tIns="91425">
            <a:spAutoFit/>
          </a:bodyPr>
          <a:lstStyle/>
          <a:p>
            <a:pPr indent="0" lvl="0" marL="0" rtl="0" algn="l">
              <a:lnSpc>
                <a:spcPct val="105000"/>
              </a:lnSpc>
              <a:spcBef>
                <a:spcPts val="0"/>
              </a:spcBef>
              <a:spcAft>
                <a:spcPts val="0"/>
              </a:spcAft>
              <a:buNone/>
            </a:pPr>
            <a:r>
              <a:rPr b="1" lang="en" sz="1800">
                <a:solidFill>
                  <a:schemeClr val="lt1"/>
                </a:solidFill>
                <a:latin typeface="Nunito"/>
                <a:ea typeface="Nunito"/>
                <a:cs typeface="Nunito"/>
                <a:sym typeface="Nunito"/>
              </a:rPr>
              <a:t>@NOAAEPIC </a:t>
            </a:r>
            <a:r>
              <a:rPr b="1" lang="en" sz="1800">
                <a:solidFill>
                  <a:schemeClr val="lt1"/>
                </a:solidFill>
                <a:latin typeface="Nunito"/>
                <a:ea typeface="Nunito"/>
                <a:cs typeface="Nunito"/>
                <a:sym typeface="Nunito"/>
              </a:rPr>
              <a:t>  </a:t>
            </a:r>
            <a:endParaRPr b="1" sz="1800">
              <a:solidFill>
                <a:schemeClr val="lt1"/>
              </a:solidFill>
              <a:latin typeface="Nunito"/>
              <a:ea typeface="Nunito"/>
              <a:cs typeface="Nunito"/>
              <a:sym typeface="Nunito"/>
            </a:endParaRPr>
          </a:p>
          <a:p>
            <a:pPr indent="0" lvl="0" marL="0" rtl="0" algn="l">
              <a:lnSpc>
                <a:spcPct val="105000"/>
              </a:lnSpc>
              <a:spcBef>
                <a:spcPts val="0"/>
              </a:spcBef>
              <a:spcAft>
                <a:spcPts val="0"/>
              </a:spcAft>
              <a:buNone/>
            </a:pPr>
            <a:r>
              <a:t/>
            </a:r>
            <a:endParaRPr b="1" sz="1800">
              <a:solidFill>
                <a:schemeClr val="lt1"/>
              </a:solidFill>
              <a:latin typeface="Nunito"/>
              <a:ea typeface="Nunito"/>
              <a:cs typeface="Nunito"/>
              <a:sym typeface="Nunito"/>
            </a:endParaRPr>
          </a:p>
          <a:p>
            <a:pPr indent="0" lvl="0" marL="0" rtl="0" algn="l">
              <a:lnSpc>
                <a:spcPct val="105000"/>
              </a:lnSpc>
              <a:spcBef>
                <a:spcPts val="0"/>
              </a:spcBef>
              <a:spcAft>
                <a:spcPts val="0"/>
              </a:spcAft>
              <a:buNone/>
            </a:pPr>
            <a:r>
              <a:rPr b="1" lang="en" sz="1800">
                <a:solidFill>
                  <a:schemeClr val="lt1"/>
                </a:solidFill>
                <a:latin typeface="Nunito"/>
                <a:ea typeface="Nunito"/>
                <a:cs typeface="Nunito"/>
                <a:sym typeface="Nunito"/>
              </a:rPr>
              <a:t>#UIFCW25</a:t>
            </a:r>
            <a:endParaRPr/>
          </a:p>
        </p:txBody>
      </p:sp>
      <p:pic>
        <p:nvPicPr>
          <p:cNvPr id="284" name="Google Shape;284;p18" title="qr-code UIFCW Event Page.png"/>
          <p:cNvPicPr preferRelativeResize="0"/>
          <p:nvPr/>
        </p:nvPicPr>
        <p:blipFill rotWithShape="1">
          <a:blip r:embed="rId5">
            <a:alphaModFix/>
          </a:blip>
          <a:srcRect b="0" l="0" r="0" t="0"/>
          <a:stretch/>
        </p:blipFill>
        <p:spPr>
          <a:xfrm>
            <a:off x="388723" y="1780124"/>
            <a:ext cx="1719000" cy="1719000"/>
          </a:xfrm>
          <a:prstGeom prst="rect">
            <a:avLst/>
          </a:prstGeom>
          <a:noFill/>
          <a:ln>
            <a:noFill/>
          </a:ln>
        </p:spPr>
      </p:pic>
      <p:pic>
        <p:nvPicPr>
          <p:cNvPr id="285" name="Google Shape;285;p18" title="qr-code Participant Guide.png"/>
          <p:cNvPicPr preferRelativeResize="0"/>
          <p:nvPr/>
        </p:nvPicPr>
        <p:blipFill rotWithShape="1">
          <a:blip r:embed="rId6">
            <a:alphaModFix/>
          </a:blip>
          <a:srcRect b="0" l="0" r="0" t="0"/>
          <a:stretch/>
        </p:blipFill>
        <p:spPr>
          <a:xfrm>
            <a:off x="5733025" y="688650"/>
            <a:ext cx="2131650" cy="2131650"/>
          </a:xfrm>
          <a:prstGeom prst="rect">
            <a:avLst/>
          </a:prstGeom>
          <a:noFill/>
          <a:ln>
            <a:noFill/>
          </a:ln>
        </p:spPr>
      </p:pic>
      <p:sp>
        <p:nvSpPr>
          <p:cNvPr id="286" name="Google Shape;286;p18"/>
          <p:cNvSpPr txBox="1"/>
          <p:nvPr>
            <p:ph type="ctrTitle"/>
          </p:nvPr>
        </p:nvSpPr>
        <p:spPr>
          <a:xfrm>
            <a:off x="5781853" y="214050"/>
            <a:ext cx="2256000" cy="474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36364"/>
              <a:buNone/>
            </a:pPr>
            <a:r>
              <a:rPr lang="en" sz="1906"/>
              <a:t>Participant Guide</a:t>
            </a:r>
            <a:endParaRPr sz="2573"/>
          </a:p>
          <a:p>
            <a:pPr indent="0" lvl="0" marL="0" rtl="0" algn="l">
              <a:lnSpc>
                <a:spcPct val="100000"/>
              </a:lnSpc>
              <a:spcBef>
                <a:spcPts val="0"/>
              </a:spcBef>
              <a:spcAft>
                <a:spcPts val="0"/>
              </a:spcAft>
              <a:buSzPct val="116071"/>
              <a:buNone/>
            </a:pPr>
            <a:r>
              <a:t/>
            </a:r>
            <a:endParaRPr sz="224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19"/>
          <p:cNvSpPr txBox="1"/>
          <p:nvPr>
            <p:ph type="ctrTitle"/>
          </p:nvPr>
        </p:nvSpPr>
        <p:spPr>
          <a:xfrm>
            <a:off x="2118450" y="1266352"/>
            <a:ext cx="4907100" cy="9042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96854"/>
              <a:buNone/>
            </a:pPr>
            <a:r>
              <a:rPr lang="en" sz="2684"/>
              <a:t>Please take the </a:t>
            </a:r>
            <a:endParaRPr sz="2684"/>
          </a:p>
          <a:p>
            <a:pPr indent="0" lvl="0" marL="0" rtl="0" algn="ctr">
              <a:lnSpc>
                <a:spcPct val="100000"/>
              </a:lnSpc>
              <a:spcBef>
                <a:spcPts val="0"/>
              </a:spcBef>
              <a:spcAft>
                <a:spcPts val="0"/>
              </a:spcAft>
              <a:buSzPct val="96854"/>
              <a:buNone/>
            </a:pPr>
            <a:r>
              <a:rPr lang="en" sz="2684"/>
              <a:t>UIFCW Post Event Survey</a:t>
            </a:r>
            <a:endParaRPr sz="2684"/>
          </a:p>
          <a:p>
            <a:pPr indent="0" lvl="0" marL="0" rtl="0" algn="l">
              <a:lnSpc>
                <a:spcPct val="100000"/>
              </a:lnSpc>
              <a:spcBef>
                <a:spcPts val="0"/>
              </a:spcBef>
              <a:spcAft>
                <a:spcPts val="0"/>
              </a:spcAft>
              <a:buSzPct val="116071"/>
              <a:buNone/>
            </a:pPr>
            <a:r>
              <a:t/>
            </a:r>
            <a:endParaRPr sz="2240"/>
          </a:p>
          <a:p>
            <a:pPr indent="0" lvl="0" marL="0" rtl="0" algn="l">
              <a:lnSpc>
                <a:spcPct val="100000"/>
              </a:lnSpc>
              <a:spcBef>
                <a:spcPts val="0"/>
              </a:spcBef>
              <a:spcAft>
                <a:spcPts val="0"/>
              </a:spcAft>
              <a:buSzPct val="116071"/>
              <a:buNone/>
            </a:pPr>
            <a:r>
              <a:t/>
            </a:r>
            <a:endParaRPr sz="2240"/>
          </a:p>
        </p:txBody>
      </p:sp>
      <p:pic>
        <p:nvPicPr>
          <p:cNvPr id="292" name="Google Shape;292;p19" title="qr-code UIFCW Post event survey.png"/>
          <p:cNvPicPr preferRelativeResize="0"/>
          <p:nvPr/>
        </p:nvPicPr>
        <p:blipFill>
          <a:blip r:embed="rId3">
            <a:alphaModFix/>
          </a:blip>
          <a:stretch>
            <a:fillRect/>
          </a:stretch>
        </p:blipFill>
        <p:spPr>
          <a:xfrm>
            <a:off x="3345450" y="2307227"/>
            <a:ext cx="2356549" cy="2356549"/>
          </a:xfrm>
          <a:prstGeom prst="rect">
            <a:avLst/>
          </a:prstGeom>
          <a:noFill/>
          <a:ln>
            <a:noFill/>
          </a:ln>
        </p:spPr>
      </p:pic>
      <p:sp>
        <p:nvSpPr>
          <p:cNvPr id="293" name="Google Shape;293;p19"/>
          <p:cNvSpPr txBox="1"/>
          <p:nvPr/>
        </p:nvSpPr>
        <p:spPr>
          <a:xfrm>
            <a:off x="786475" y="110250"/>
            <a:ext cx="7392600" cy="1059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840">
                <a:solidFill>
                  <a:srgbClr val="F3F3F3"/>
                </a:solidFill>
                <a:latin typeface="Maven Pro"/>
                <a:ea typeface="Maven Pro"/>
                <a:cs typeface="Maven Pro"/>
                <a:sym typeface="Maven Pro"/>
              </a:rPr>
              <a:t>Thank you for attending UIFCW 2025! </a:t>
            </a:r>
            <a:endParaRPr b="1" sz="2840">
              <a:solidFill>
                <a:srgbClr val="F3F3F3"/>
              </a:solidFill>
              <a:latin typeface="Maven Pro"/>
              <a:ea typeface="Maven Pro"/>
              <a:cs typeface="Maven Pro"/>
              <a:sym typeface="Maven Pro"/>
            </a:endParaRPr>
          </a:p>
          <a:p>
            <a:pPr indent="0" lvl="0" marL="0" rtl="0" algn="ctr">
              <a:spcBef>
                <a:spcPts val="0"/>
              </a:spcBef>
              <a:spcAft>
                <a:spcPts val="0"/>
              </a:spcAft>
              <a:buNone/>
            </a:pPr>
            <a:r>
              <a:rPr b="1" lang="en" sz="2840">
                <a:solidFill>
                  <a:srgbClr val="F3F3F3"/>
                </a:solidFill>
                <a:latin typeface="Maven Pro"/>
                <a:ea typeface="Maven Pro"/>
                <a:cs typeface="Maven Pro"/>
                <a:sym typeface="Maven Pro"/>
              </a:rPr>
              <a:t>See you next year!</a:t>
            </a:r>
            <a:r>
              <a:rPr b="1" lang="en" sz="2840">
                <a:solidFill>
                  <a:srgbClr val="D9EAD3"/>
                </a:solidFill>
                <a:latin typeface="Maven Pro"/>
                <a:ea typeface="Maven Pro"/>
                <a:cs typeface="Maven Pro"/>
                <a:sym typeface="Maven Pro"/>
              </a:rPr>
              <a:t> </a:t>
            </a:r>
            <a:endParaRPr sz="2000">
              <a:latin typeface="Maven Pro"/>
              <a:ea typeface="Maven Pro"/>
              <a:cs typeface="Maven Pro"/>
              <a:sym typeface="Maven Pr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97" name="Shape 297"/>
        <p:cNvGrpSpPr/>
        <p:nvPr/>
      </p:nvGrpSpPr>
      <p:grpSpPr>
        <a:xfrm>
          <a:off x="0" y="0"/>
          <a:ext cx="0" cy="0"/>
          <a:chOff x="0" y="0"/>
          <a:chExt cx="0" cy="0"/>
        </a:xfrm>
      </p:grpSpPr>
      <p:sp>
        <p:nvSpPr>
          <p:cNvPr id="298" name="Google Shape;298;p20"/>
          <p:cNvSpPr txBox="1"/>
          <p:nvPr/>
        </p:nvSpPr>
        <p:spPr>
          <a:xfrm>
            <a:off x="2327950" y="1376450"/>
            <a:ext cx="4600800" cy="1496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840">
                <a:solidFill>
                  <a:srgbClr val="F3F3F3"/>
                </a:solidFill>
                <a:latin typeface="Droid Serif"/>
                <a:ea typeface="Droid Serif"/>
                <a:cs typeface="Droid Serif"/>
                <a:sym typeface="Droid Serif"/>
              </a:rPr>
              <a:t>Thank you for attending UIFCW 2025! </a:t>
            </a:r>
            <a:endParaRPr b="1" sz="2840">
              <a:solidFill>
                <a:srgbClr val="F3F3F3"/>
              </a:solidFill>
              <a:latin typeface="Droid Serif"/>
              <a:ea typeface="Droid Serif"/>
              <a:cs typeface="Droid Serif"/>
              <a:sym typeface="Droid Serif"/>
            </a:endParaRPr>
          </a:p>
          <a:p>
            <a:pPr indent="0" lvl="0" marL="0" rtl="0" algn="ctr">
              <a:spcBef>
                <a:spcPts val="0"/>
              </a:spcBef>
              <a:spcAft>
                <a:spcPts val="0"/>
              </a:spcAft>
              <a:buNone/>
            </a:pPr>
            <a:r>
              <a:rPr b="1" lang="en" sz="2840">
                <a:solidFill>
                  <a:srgbClr val="F3F3F3"/>
                </a:solidFill>
                <a:latin typeface="Droid Serif"/>
                <a:ea typeface="Droid Serif"/>
                <a:cs typeface="Droid Serif"/>
                <a:sym typeface="Droid Serif"/>
              </a:rPr>
              <a:t>See you next year!</a:t>
            </a:r>
            <a:r>
              <a:rPr b="1" lang="en" sz="2840">
                <a:solidFill>
                  <a:srgbClr val="D9EAD3"/>
                </a:solidFill>
                <a:latin typeface="Maven Pro"/>
                <a:ea typeface="Maven Pro"/>
                <a:cs typeface="Maven Pro"/>
                <a:sym typeface="Maven Pro"/>
              </a:rPr>
              <a:t> </a:t>
            </a:r>
            <a:endParaRPr sz="2000"/>
          </a:p>
        </p:txBody>
      </p:sp>
    </p:spTree>
  </p:cSld>
  <p:clrMapOvr>
    <a:masterClrMapping/>
  </p:clrMapOvr>
</p:sld>
</file>

<file path=ppt/theme/theme1.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