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0"/>
  </p:notesMasterIdLst>
  <p:sldIdLst>
    <p:sldId id="257" r:id="rId2"/>
    <p:sldId id="305" r:id="rId3"/>
    <p:sldId id="296" r:id="rId4"/>
    <p:sldId id="297" r:id="rId5"/>
    <p:sldId id="261" r:id="rId6"/>
    <p:sldId id="262" r:id="rId7"/>
    <p:sldId id="304" r:id="rId8"/>
    <p:sldId id="273" r:id="rId9"/>
    <p:sldId id="307" r:id="rId10"/>
    <p:sldId id="268" r:id="rId11"/>
    <p:sldId id="270" r:id="rId12"/>
    <p:sldId id="271" r:id="rId13"/>
    <p:sldId id="272" r:id="rId14"/>
    <p:sldId id="298" r:id="rId15"/>
    <p:sldId id="299" r:id="rId16"/>
    <p:sldId id="280" r:id="rId17"/>
    <p:sldId id="276" r:id="rId18"/>
    <p:sldId id="277" r:id="rId19"/>
    <p:sldId id="278" r:id="rId20"/>
    <p:sldId id="279" r:id="rId21"/>
    <p:sldId id="283" r:id="rId22"/>
    <p:sldId id="284" r:id="rId23"/>
    <p:sldId id="285" r:id="rId24"/>
    <p:sldId id="300" r:id="rId25"/>
    <p:sldId id="301" r:id="rId26"/>
    <p:sldId id="287" r:id="rId27"/>
    <p:sldId id="290" r:id="rId28"/>
    <p:sldId id="289" r:id="rId29"/>
    <p:sldId id="292" r:id="rId30"/>
    <p:sldId id="293" r:id="rId31"/>
    <p:sldId id="295" r:id="rId32"/>
    <p:sldId id="308" r:id="rId33"/>
    <p:sldId id="302" r:id="rId34"/>
    <p:sldId id="303" r:id="rId35"/>
    <p:sldId id="306" r:id="rId36"/>
    <p:sldId id="264" r:id="rId37"/>
    <p:sldId id="269" r:id="rId38"/>
    <p:sldId id="291" r:id="rId39"/>
  </p:sldIdLst>
  <p:sldSz cx="9144000" cy="5143500" type="screen16x9"/>
  <p:notesSz cx="6858000" cy="9144000"/>
  <p:embeddedFontLst>
    <p:embeddedFont>
      <p:font typeface="Cambria Math" panose="02040503050406030204" pitchFamily="18" charset="0"/>
      <p:regular r:id="rId41"/>
    </p:embeddedFont>
    <p:embeddedFont>
      <p:font typeface="Maven Pro" panose="020B0604020202020204" charset="0"/>
      <p:regular r:id="rId42"/>
      <p:bold r:id="rId43"/>
    </p:embeddedFont>
    <p:embeddedFont>
      <p:font typeface="Nunito"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808"/>
    <a:srgbClr val="053061"/>
    <a:srgbClr val="777777"/>
    <a:srgbClr val="145F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16BFCC-BD29-4C77-BA66-5EEB4B23748A}" v="890" dt="2025-09-09T16:00:06.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418" y="96"/>
      </p:cViewPr>
      <p:guideLst>
        <p:guide orient="horz" pos="1620"/>
        <p:guide pos="2880"/>
      </p:guideLst>
    </p:cSldViewPr>
  </p:slideViewPr>
  <p:notesTextViewPr>
    <p:cViewPr>
      <p:scale>
        <a:sx n="1" d="1"/>
        <a:sy n="1" d="1"/>
      </p:scale>
      <p:origin x="0" y="0"/>
    </p:cViewPr>
  </p:notesTextViewPr>
  <p:notesViewPr>
    <p:cSldViewPr snapToGrid="0">
      <p:cViewPr varScale="1">
        <p:scale>
          <a:sx n="73" d="100"/>
          <a:sy n="73" d="100"/>
        </p:scale>
        <p:origin x="3499" y="4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 Joseph" userId="a0d27fd7-64cd-4ea0-9ba7-8ca39b01834a" providerId="ADAL" clId="{3316BFCC-BD29-4C77-BA66-5EEB4B23748A}"/>
    <pc:docChg chg="undo redo custSel addSld delSld modSld sldOrd modMainMaster">
      <pc:chgData name="Chan, Joseph" userId="a0d27fd7-64cd-4ea0-9ba7-8ca39b01834a" providerId="ADAL" clId="{3316BFCC-BD29-4C77-BA66-5EEB4B23748A}" dt="2025-09-09T16:00:06.170" v="14349"/>
      <pc:docMkLst>
        <pc:docMk/>
      </pc:docMkLst>
      <pc:sldChg chg="addSp delSp modSp add del mod ord modAnim">
        <pc:chgData name="Chan, Joseph" userId="a0d27fd7-64cd-4ea0-9ba7-8ca39b01834a" providerId="ADAL" clId="{3316BFCC-BD29-4C77-BA66-5EEB4B23748A}" dt="2025-09-05T19:54:09.640" v="821" actId="47"/>
        <pc:sldMkLst>
          <pc:docMk/>
          <pc:sldMk cId="0" sldId="256"/>
        </pc:sldMkLst>
      </pc:sldChg>
      <pc:sldChg chg="addSp delSp modSp add mod">
        <pc:chgData name="Chan, Joseph" userId="a0d27fd7-64cd-4ea0-9ba7-8ca39b01834a" providerId="ADAL" clId="{3316BFCC-BD29-4C77-BA66-5EEB4B23748A}" dt="2025-09-05T19:54:01.749" v="819" actId="404"/>
        <pc:sldMkLst>
          <pc:docMk/>
          <pc:sldMk cId="0" sldId="257"/>
        </pc:sldMkLst>
        <pc:spChg chg="add mod ord">
          <ac:chgData name="Chan, Joseph" userId="a0d27fd7-64cd-4ea0-9ba7-8ca39b01834a" providerId="ADAL" clId="{3316BFCC-BD29-4C77-BA66-5EEB4B23748A}" dt="2025-09-05T19:53:53.399" v="817" actId="1038"/>
          <ac:spMkLst>
            <pc:docMk/>
            <pc:sldMk cId="0" sldId="257"/>
            <ac:spMk id="3" creationId="{E080E749-C7D7-11AB-DA03-BED4AE64A72A}"/>
          </ac:spMkLst>
        </pc:spChg>
        <pc:spChg chg="add mod ord">
          <ac:chgData name="Chan, Joseph" userId="a0d27fd7-64cd-4ea0-9ba7-8ca39b01834a" providerId="ADAL" clId="{3316BFCC-BD29-4C77-BA66-5EEB4B23748A}" dt="2025-09-05T19:53:53.399" v="817" actId="1038"/>
          <ac:spMkLst>
            <pc:docMk/>
            <pc:sldMk cId="0" sldId="257"/>
            <ac:spMk id="4" creationId="{FEEC4249-9F83-B4E7-1BB8-6955B7A6E82C}"/>
          </ac:spMkLst>
        </pc:spChg>
        <pc:spChg chg="add mod ord">
          <ac:chgData name="Chan, Joseph" userId="a0d27fd7-64cd-4ea0-9ba7-8ca39b01834a" providerId="ADAL" clId="{3316BFCC-BD29-4C77-BA66-5EEB4B23748A}" dt="2025-09-05T19:53:53.399" v="817" actId="1038"/>
          <ac:spMkLst>
            <pc:docMk/>
            <pc:sldMk cId="0" sldId="257"/>
            <ac:spMk id="7" creationId="{BA27F761-AC24-136D-3CFE-F7544FD8C52B}"/>
          </ac:spMkLst>
        </pc:spChg>
        <pc:spChg chg="mod">
          <ac:chgData name="Chan, Joseph" userId="a0d27fd7-64cd-4ea0-9ba7-8ca39b01834a" providerId="ADAL" clId="{3316BFCC-BD29-4C77-BA66-5EEB4B23748A}" dt="2025-09-05T19:53:53.399" v="817" actId="1038"/>
          <ac:spMkLst>
            <pc:docMk/>
            <pc:sldMk cId="0" sldId="257"/>
            <ac:spMk id="241" creationId="{00000000-0000-0000-0000-000000000000}"/>
          </ac:spMkLst>
        </pc:spChg>
        <pc:spChg chg="mod ord">
          <ac:chgData name="Chan, Joseph" userId="a0d27fd7-64cd-4ea0-9ba7-8ca39b01834a" providerId="ADAL" clId="{3316BFCC-BD29-4C77-BA66-5EEB4B23748A}" dt="2025-09-05T19:54:01.749" v="819" actId="404"/>
          <ac:spMkLst>
            <pc:docMk/>
            <pc:sldMk cId="0" sldId="257"/>
            <ac:spMk id="242" creationId="{00000000-0000-0000-0000-000000000000}"/>
          </ac:spMkLst>
        </pc:spChg>
        <pc:picChg chg="add mod">
          <ac:chgData name="Chan, Joseph" userId="a0d27fd7-64cd-4ea0-9ba7-8ca39b01834a" providerId="ADAL" clId="{3316BFCC-BD29-4C77-BA66-5EEB4B23748A}" dt="2025-09-05T19:53:53.399" v="817" actId="1038"/>
          <ac:picMkLst>
            <pc:docMk/>
            <pc:sldMk cId="0" sldId="257"/>
            <ac:picMk id="6" creationId="{86782E38-5E61-AC43-9F23-67C40947FCD7}"/>
          </ac:picMkLst>
        </pc:picChg>
      </pc:sldChg>
      <pc:sldChg chg="add del">
        <pc:chgData name="Chan, Joseph" userId="a0d27fd7-64cd-4ea0-9ba7-8ca39b01834a" providerId="ADAL" clId="{3316BFCC-BD29-4C77-BA66-5EEB4B23748A}" dt="2025-09-05T19:29:52.059" v="5" actId="47"/>
        <pc:sldMkLst>
          <pc:docMk/>
          <pc:sldMk cId="0" sldId="258"/>
        </pc:sldMkLst>
      </pc:sldChg>
      <pc:sldChg chg="new del">
        <pc:chgData name="Chan, Joseph" userId="a0d27fd7-64cd-4ea0-9ba7-8ca39b01834a" providerId="ADAL" clId="{3316BFCC-BD29-4C77-BA66-5EEB4B23748A}" dt="2025-09-05T19:50:22.102" v="747" actId="47"/>
        <pc:sldMkLst>
          <pc:docMk/>
          <pc:sldMk cId="3265186140" sldId="258"/>
        </pc:sldMkLst>
      </pc:sldChg>
      <pc:sldChg chg="addSp delSp modSp new del mod addAnim delAnim modAnim modShow">
        <pc:chgData name="Chan, Joseph" userId="a0d27fd7-64cd-4ea0-9ba7-8ca39b01834a" providerId="ADAL" clId="{3316BFCC-BD29-4C77-BA66-5EEB4B23748A}" dt="2025-09-05T23:00:51.310" v="13159" actId="47"/>
        <pc:sldMkLst>
          <pc:docMk/>
          <pc:sldMk cId="3517016006" sldId="258"/>
        </pc:sldMkLst>
      </pc:sldChg>
      <pc:sldChg chg="addSp delSp modSp new del mod">
        <pc:chgData name="Chan, Joseph" userId="a0d27fd7-64cd-4ea0-9ba7-8ca39b01834a" providerId="ADAL" clId="{3316BFCC-BD29-4C77-BA66-5EEB4B23748A}" dt="2025-09-05T22:53:45.179" v="12961" actId="47"/>
        <pc:sldMkLst>
          <pc:docMk/>
          <pc:sldMk cId="1950170391" sldId="259"/>
        </pc:sldMkLst>
      </pc:sldChg>
      <pc:sldChg chg="addSp modSp add del mod">
        <pc:chgData name="Chan, Joseph" userId="a0d27fd7-64cd-4ea0-9ba7-8ca39b01834a" providerId="ADAL" clId="{3316BFCC-BD29-4C77-BA66-5EEB4B23748A}" dt="2025-09-05T22:53:57.072" v="12965" actId="47"/>
        <pc:sldMkLst>
          <pc:docMk/>
          <pc:sldMk cId="874616296" sldId="260"/>
        </pc:sldMkLst>
      </pc:sldChg>
      <pc:sldChg chg="add del">
        <pc:chgData name="Chan, Joseph" userId="a0d27fd7-64cd-4ea0-9ba7-8ca39b01834a" providerId="ADAL" clId="{3316BFCC-BD29-4C77-BA66-5EEB4B23748A}" dt="2025-09-05T20:16:23.758" v="1386"/>
        <pc:sldMkLst>
          <pc:docMk/>
          <pc:sldMk cId="2785381847" sldId="260"/>
        </pc:sldMkLst>
      </pc:sldChg>
      <pc:sldChg chg="addSp delSp modSp new mod modAnim">
        <pc:chgData name="Chan, Joseph" userId="a0d27fd7-64cd-4ea0-9ba7-8ca39b01834a" providerId="ADAL" clId="{3316BFCC-BD29-4C77-BA66-5EEB4B23748A}" dt="2025-09-05T20:45:35.146" v="3372" actId="20577"/>
        <pc:sldMkLst>
          <pc:docMk/>
          <pc:sldMk cId="1270437147" sldId="261"/>
        </pc:sldMkLst>
        <pc:spChg chg="mod">
          <ac:chgData name="Chan, Joseph" userId="a0d27fd7-64cd-4ea0-9ba7-8ca39b01834a" providerId="ADAL" clId="{3316BFCC-BD29-4C77-BA66-5EEB4B23748A}" dt="2025-09-05T20:45:35.146" v="3372" actId="20577"/>
          <ac:spMkLst>
            <pc:docMk/>
            <pc:sldMk cId="1270437147" sldId="261"/>
            <ac:spMk id="2" creationId="{5C3A649A-9379-55C4-8D88-F35CBC883475}"/>
          </ac:spMkLst>
        </pc:spChg>
        <pc:spChg chg="add mod">
          <ac:chgData name="Chan, Joseph" userId="a0d27fd7-64cd-4ea0-9ba7-8ca39b01834a" providerId="ADAL" clId="{3316BFCC-BD29-4C77-BA66-5EEB4B23748A}" dt="2025-09-05T20:40:33.358" v="3080" actId="2711"/>
          <ac:spMkLst>
            <pc:docMk/>
            <pc:sldMk cId="1270437147" sldId="261"/>
            <ac:spMk id="9" creationId="{3762ED86-37E9-7C1C-8BD1-80180B02D5F7}"/>
          </ac:spMkLst>
        </pc:spChg>
        <pc:spChg chg="add mod">
          <ac:chgData name="Chan, Joseph" userId="a0d27fd7-64cd-4ea0-9ba7-8ca39b01834a" providerId="ADAL" clId="{3316BFCC-BD29-4C77-BA66-5EEB4B23748A}" dt="2025-09-05T20:44:20.745" v="3332" actId="20577"/>
          <ac:spMkLst>
            <pc:docMk/>
            <pc:sldMk cId="1270437147" sldId="261"/>
            <ac:spMk id="10" creationId="{AEBDF79D-D1E2-DBCB-D7C7-6A71C582385A}"/>
          </ac:spMkLst>
        </pc:spChg>
        <pc:picChg chg="add mod modCrop">
          <ac:chgData name="Chan, Joseph" userId="a0d27fd7-64cd-4ea0-9ba7-8ca39b01834a" providerId="ADAL" clId="{3316BFCC-BD29-4C77-BA66-5EEB4B23748A}" dt="2025-09-05T20:39:51.634" v="3072" actId="1076"/>
          <ac:picMkLst>
            <pc:docMk/>
            <pc:sldMk cId="1270437147" sldId="261"/>
            <ac:picMk id="8" creationId="{40B2FAE3-1A2D-4A90-2488-D4CA91A2A1B9}"/>
          </ac:picMkLst>
        </pc:picChg>
      </pc:sldChg>
      <pc:sldChg chg="addSp delSp modSp add mod modAnim">
        <pc:chgData name="Chan, Joseph" userId="a0d27fd7-64cd-4ea0-9ba7-8ca39b01834a" providerId="ADAL" clId="{3316BFCC-BD29-4C77-BA66-5EEB4B23748A}" dt="2025-09-09T15:46:52.846" v="14103"/>
        <pc:sldMkLst>
          <pc:docMk/>
          <pc:sldMk cId="3780244690" sldId="262"/>
        </pc:sldMkLst>
        <pc:spChg chg="mod">
          <ac:chgData name="Chan, Joseph" userId="a0d27fd7-64cd-4ea0-9ba7-8ca39b01834a" providerId="ADAL" clId="{3316BFCC-BD29-4C77-BA66-5EEB4B23748A}" dt="2025-09-05T20:57:30.650" v="4328" actId="20577"/>
          <ac:spMkLst>
            <pc:docMk/>
            <pc:sldMk cId="3780244690" sldId="262"/>
            <ac:spMk id="2" creationId="{9888DBF5-B6B1-CD13-B794-F0A2AA7BE580}"/>
          </ac:spMkLst>
        </pc:spChg>
        <pc:spChg chg="add mod">
          <ac:chgData name="Chan, Joseph" userId="a0d27fd7-64cd-4ea0-9ba7-8ca39b01834a" providerId="ADAL" clId="{3316BFCC-BD29-4C77-BA66-5EEB4B23748A}" dt="2025-09-05T20:55:03.292" v="4251" actId="2711"/>
          <ac:spMkLst>
            <pc:docMk/>
            <pc:sldMk cId="3780244690" sldId="262"/>
            <ac:spMk id="3" creationId="{C5AF6B8B-2901-686F-5F46-EF554FBC6736}"/>
          </ac:spMkLst>
        </pc:spChg>
        <pc:spChg chg="add mod">
          <ac:chgData name="Chan, Joseph" userId="a0d27fd7-64cd-4ea0-9ba7-8ca39b01834a" providerId="ADAL" clId="{3316BFCC-BD29-4C77-BA66-5EEB4B23748A}" dt="2025-09-05T20:47:31.815" v="3620" actId="403"/>
          <ac:spMkLst>
            <pc:docMk/>
            <pc:sldMk cId="3780244690" sldId="262"/>
            <ac:spMk id="5" creationId="{8403A334-E21B-7698-876D-AE4BCADF1BA3}"/>
          </ac:spMkLst>
        </pc:spChg>
        <pc:spChg chg="add mod">
          <ac:chgData name="Chan, Joseph" userId="a0d27fd7-64cd-4ea0-9ba7-8ca39b01834a" providerId="ADAL" clId="{3316BFCC-BD29-4C77-BA66-5EEB4B23748A}" dt="2025-09-05T22:05:28.417" v="9840" actId="1076"/>
          <ac:spMkLst>
            <pc:docMk/>
            <pc:sldMk cId="3780244690" sldId="262"/>
            <ac:spMk id="7" creationId="{12D75468-2B35-2D93-B47F-2D46C6128037}"/>
          </ac:spMkLst>
        </pc:spChg>
        <pc:picChg chg="add mod">
          <ac:chgData name="Chan, Joseph" userId="a0d27fd7-64cd-4ea0-9ba7-8ca39b01834a" providerId="ADAL" clId="{3316BFCC-BD29-4C77-BA66-5EEB4B23748A}" dt="2025-09-05T20:47:09.589" v="3554" actId="1076"/>
          <ac:picMkLst>
            <pc:docMk/>
            <pc:sldMk cId="3780244690" sldId="262"/>
            <ac:picMk id="4" creationId="{ADC5465B-7DCA-57FC-3BCB-643C91098172}"/>
          </ac:picMkLst>
        </pc:picChg>
      </pc:sldChg>
      <pc:sldChg chg="addSp delSp modSp add del mod delAnim">
        <pc:chgData name="Chan, Joseph" userId="a0d27fd7-64cd-4ea0-9ba7-8ca39b01834a" providerId="ADAL" clId="{3316BFCC-BD29-4C77-BA66-5EEB4B23748A}" dt="2025-09-05T22:59:32.612" v="13156" actId="47"/>
        <pc:sldMkLst>
          <pc:docMk/>
          <pc:sldMk cId="128769938" sldId="263"/>
        </pc:sldMkLst>
      </pc:sldChg>
      <pc:sldChg chg="addSp delSp modSp add del mod delAnim modAnim modShow">
        <pc:chgData name="Chan, Joseph" userId="a0d27fd7-64cd-4ea0-9ba7-8ca39b01834a" providerId="ADAL" clId="{3316BFCC-BD29-4C77-BA66-5EEB4B23748A}" dt="2025-09-07T16:56:16.053" v="14069" actId="2696"/>
        <pc:sldMkLst>
          <pc:docMk/>
          <pc:sldMk cId="253478622" sldId="264"/>
        </pc:sldMkLst>
      </pc:sldChg>
      <pc:sldChg chg="delSp modSp new del mod">
        <pc:chgData name="Chan, Joseph" userId="a0d27fd7-64cd-4ea0-9ba7-8ca39b01834a" providerId="ADAL" clId="{3316BFCC-BD29-4C77-BA66-5EEB4B23748A}" dt="2025-09-05T20:50:48.161" v="3840" actId="47"/>
        <pc:sldMkLst>
          <pc:docMk/>
          <pc:sldMk cId="2172888631" sldId="264"/>
        </pc:sldMkLst>
      </pc:sldChg>
      <pc:sldChg chg="add">
        <pc:chgData name="Chan, Joseph" userId="a0d27fd7-64cd-4ea0-9ba7-8ca39b01834a" providerId="ADAL" clId="{3316BFCC-BD29-4C77-BA66-5EEB4B23748A}" dt="2025-09-07T16:56:23.125" v="14070"/>
        <pc:sldMkLst>
          <pc:docMk/>
          <pc:sldMk cId="4231166911" sldId="264"/>
        </pc:sldMkLst>
      </pc:sldChg>
      <pc:sldChg chg="addSp delSp modSp add del mod modShow">
        <pc:chgData name="Chan, Joseph" userId="a0d27fd7-64cd-4ea0-9ba7-8ca39b01834a" providerId="ADAL" clId="{3316BFCC-BD29-4C77-BA66-5EEB4B23748A}" dt="2025-09-05T22:59:07.813" v="13149" actId="47"/>
        <pc:sldMkLst>
          <pc:docMk/>
          <pc:sldMk cId="3684254269" sldId="265"/>
        </pc:sldMkLst>
      </pc:sldChg>
      <pc:sldChg chg="add del">
        <pc:chgData name="Chan, Joseph" userId="a0d27fd7-64cd-4ea0-9ba7-8ca39b01834a" providerId="ADAL" clId="{3316BFCC-BD29-4C77-BA66-5EEB4B23748A}" dt="2025-09-05T20:52:29.814" v="4102"/>
        <pc:sldMkLst>
          <pc:docMk/>
          <pc:sldMk cId="4129349716" sldId="265"/>
        </pc:sldMkLst>
      </pc:sldChg>
      <pc:sldChg chg="addSp delSp modSp add del mod modShow">
        <pc:chgData name="Chan, Joseph" userId="a0d27fd7-64cd-4ea0-9ba7-8ca39b01834a" providerId="ADAL" clId="{3316BFCC-BD29-4C77-BA66-5EEB4B23748A}" dt="2025-09-05T22:59:07.813" v="13149" actId="47"/>
        <pc:sldMkLst>
          <pc:docMk/>
          <pc:sldMk cId="3497275088" sldId="266"/>
        </pc:sldMkLst>
      </pc:sldChg>
      <pc:sldChg chg="addSp delSp modSp add del mod">
        <pc:chgData name="Chan, Joseph" userId="a0d27fd7-64cd-4ea0-9ba7-8ca39b01834a" providerId="ADAL" clId="{3316BFCC-BD29-4C77-BA66-5EEB4B23748A}" dt="2025-09-05T23:00:02.708" v="13157" actId="47"/>
        <pc:sldMkLst>
          <pc:docMk/>
          <pc:sldMk cId="4232400273" sldId="267"/>
        </pc:sldMkLst>
      </pc:sldChg>
      <pc:sldChg chg="addSp delSp modSp add mod ord">
        <pc:chgData name="Chan, Joseph" userId="a0d27fd7-64cd-4ea0-9ba7-8ca39b01834a" providerId="ADAL" clId="{3316BFCC-BD29-4C77-BA66-5EEB4B23748A}" dt="2025-09-05T22:05:58.096" v="9847"/>
        <pc:sldMkLst>
          <pc:docMk/>
          <pc:sldMk cId="2715697570" sldId="268"/>
        </pc:sldMkLst>
        <pc:spChg chg="add del mod">
          <ac:chgData name="Chan, Joseph" userId="a0d27fd7-64cd-4ea0-9ba7-8ca39b01834a" providerId="ADAL" clId="{3316BFCC-BD29-4C77-BA66-5EEB4B23748A}" dt="2025-09-05T21:07:24.503" v="4871" actId="478"/>
          <ac:spMkLst>
            <pc:docMk/>
            <pc:sldMk cId="2715697570" sldId="268"/>
            <ac:spMk id="20" creationId="{C579C80B-D8AC-2426-9F9F-EDB80E063934}"/>
          </ac:spMkLst>
        </pc:spChg>
        <pc:spChg chg="add mod">
          <ac:chgData name="Chan, Joseph" userId="a0d27fd7-64cd-4ea0-9ba7-8ca39b01834a" providerId="ADAL" clId="{3316BFCC-BD29-4C77-BA66-5EEB4B23748A}" dt="2025-09-05T21:06:21.903" v="4812" actId="20577"/>
          <ac:spMkLst>
            <pc:docMk/>
            <pc:sldMk cId="2715697570" sldId="268"/>
            <ac:spMk id="26" creationId="{A17C682E-DD9C-0CAD-2BB6-BC9452B83072}"/>
          </ac:spMkLst>
        </pc:spChg>
        <pc:spChg chg="add mod">
          <ac:chgData name="Chan, Joseph" userId="a0d27fd7-64cd-4ea0-9ba7-8ca39b01834a" providerId="ADAL" clId="{3316BFCC-BD29-4C77-BA66-5EEB4B23748A}" dt="2025-09-05T22:00:40.844" v="9584" actId="20577"/>
          <ac:spMkLst>
            <pc:docMk/>
            <pc:sldMk cId="2715697570" sldId="268"/>
            <ac:spMk id="35" creationId="{63B31DEF-BF4B-97B3-1C0B-5623648223AC}"/>
          </ac:spMkLst>
        </pc:spChg>
        <pc:spChg chg="add mod">
          <ac:chgData name="Chan, Joseph" userId="a0d27fd7-64cd-4ea0-9ba7-8ca39b01834a" providerId="ADAL" clId="{3316BFCC-BD29-4C77-BA66-5EEB4B23748A}" dt="2025-09-05T22:05:58.096" v="9847"/>
          <ac:spMkLst>
            <pc:docMk/>
            <pc:sldMk cId="2715697570" sldId="268"/>
            <ac:spMk id="37" creationId="{F6A7DB5D-26EB-55DA-6532-3561A4A5CDD6}"/>
          </ac:spMkLst>
        </pc:spChg>
        <pc:grpChg chg="add mod">
          <ac:chgData name="Chan, Joseph" userId="a0d27fd7-64cd-4ea0-9ba7-8ca39b01834a" providerId="ADAL" clId="{3316BFCC-BD29-4C77-BA66-5EEB4B23748A}" dt="2025-09-05T21:05:48.390" v="4772" actId="16959"/>
          <ac:grpSpMkLst>
            <pc:docMk/>
            <pc:sldMk cId="2715697570" sldId="268"/>
            <ac:grpSpMk id="21" creationId="{EE7267EC-82E5-F3EA-5F49-8A369A190BD6}"/>
          </ac:grpSpMkLst>
        </pc:grpChg>
        <pc:grpChg chg="mod">
          <ac:chgData name="Chan, Joseph" userId="a0d27fd7-64cd-4ea0-9ba7-8ca39b01834a" providerId="ADAL" clId="{3316BFCC-BD29-4C77-BA66-5EEB4B23748A}" dt="2025-09-05T21:05:48.390" v="4772" actId="16959"/>
          <ac:grpSpMkLst>
            <pc:docMk/>
            <pc:sldMk cId="2715697570" sldId="268"/>
            <ac:grpSpMk id="22" creationId="{523145EB-2768-AB2A-0A98-EDE01FD3B3E9}"/>
          </ac:grpSpMkLst>
        </pc:grpChg>
        <pc:grpChg chg="add del mod">
          <ac:chgData name="Chan, Joseph" userId="a0d27fd7-64cd-4ea0-9ba7-8ca39b01834a" providerId="ADAL" clId="{3316BFCC-BD29-4C77-BA66-5EEB4B23748A}" dt="2025-09-05T21:07:24.503" v="4871" actId="478"/>
          <ac:grpSpMkLst>
            <pc:docMk/>
            <pc:sldMk cId="2715697570" sldId="268"/>
            <ac:grpSpMk id="27" creationId="{3685029A-88E6-ECF8-B786-7D6818DF3471}"/>
          </ac:grpSpMkLst>
        </pc:grpChg>
        <pc:picChg chg="mod">
          <ac:chgData name="Chan, Joseph" userId="a0d27fd7-64cd-4ea0-9ba7-8ca39b01834a" providerId="ADAL" clId="{3316BFCC-BD29-4C77-BA66-5EEB4B23748A}" dt="2025-09-05T21:05:48.390" v="4772" actId="16959"/>
          <ac:picMkLst>
            <pc:docMk/>
            <pc:sldMk cId="2715697570" sldId="268"/>
            <ac:picMk id="23" creationId="{38738ADB-DE6D-F53B-9F1C-0F685C6D2799}"/>
          </ac:picMkLst>
        </pc:picChg>
        <pc:picChg chg="mod">
          <ac:chgData name="Chan, Joseph" userId="a0d27fd7-64cd-4ea0-9ba7-8ca39b01834a" providerId="ADAL" clId="{3316BFCC-BD29-4C77-BA66-5EEB4B23748A}" dt="2025-09-05T21:05:48.390" v="4772" actId="16959"/>
          <ac:picMkLst>
            <pc:docMk/>
            <pc:sldMk cId="2715697570" sldId="268"/>
            <ac:picMk id="24" creationId="{89FB910A-6804-4DE7-098F-3662FCAA7ADB}"/>
          </ac:picMkLst>
        </pc:picChg>
        <pc:picChg chg="mod">
          <ac:chgData name="Chan, Joseph" userId="a0d27fd7-64cd-4ea0-9ba7-8ca39b01834a" providerId="ADAL" clId="{3316BFCC-BD29-4C77-BA66-5EEB4B23748A}" dt="2025-09-05T21:05:48.390" v="4772" actId="16959"/>
          <ac:picMkLst>
            <pc:docMk/>
            <pc:sldMk cId="2715697570" sldId="268"/>
            <ac:picMk id="25" creationId="{13F8B080-99E6-9DFF-24B8-030DB71EE5D3}"/>
          </ac:picMkLst>
        </pc:picChg>
      </pc:sldChg>
      <pc:sldChg chg="add">
        <pc:chgData name="Chan, Joseph" userId="a0d27fd7-64cd-4ea0-9ba7-8ca39b01834a" providerId="ADAL" clId="{3316BFCC-BD29-4C77-BA66-5EEB4B23748A}" dt="2025-09-07T16:56:23.125" v="14070"/>
        <pc:sldMkLst>
          <pc:docMk/>
          <pc:sldMk cId="1567707117" sldId="269"/>
        </pc:sldMkLst>
      </pc:sldChg>
      <pc:sldChg chg="modSp add del mod modShow">
        <pc:chgData name="Chan, Joseph" userId="a0d27fd7-64cd-4ea0-9ba7-8ca39b01834a" providerId="ADAL" clId="{3316BFCC-BD29-4C77-BA66-5EEB4B23748A}" dt="2025-09-07T16:56:16.053" v="14069" actId="2696"/>
        <pc:sldMkLst>
          <pc:docMk/>
          <pc:sldMk cId="2613518311" sldId="269"/>
        </pc:sldMkLst>
      </pc:sldChg>
      <pc:sldChg chg="addSp delSp modSp add mod">
        <pc:chgData name="Chan, Joseph" userId="a0d27fd7-64cd-4ea0-9ba7-8ca39b01834a" providerId="ADAL" clId="{3316BFCC-BD29-4C77-BA66-5EEB4B23748A}" dt="2025-09-05T22:06:01.984" v="9849" actId="1076"/>
        <pc:sldMkLst>
          <pc:docMk/>
          <pc:sldMk cId="3181820526" sldId="270"/>
        </pc:sldMkLst>
        <pc:spChg chg="add mod">
          <ac:chgData name="Chan, Joseph" userId="a0d27fd7-64cd-4ea0-9ba7-8ca39b01834a" providerId="ADAL" clId="{3316BFCC-BD29-4C77-BA66-5EEB4B23748A}" dt="2025-09-05T21:09:34.248" v="5072" actId="14100"/>
          <ac:spMkLst>
            <pc:docMk/>
            <pc:sldMk cId="3181820526" sldId="270"/>
            <ac:spMk id="4" creationId="{D45EFF04-7D6C-D316-C2A7-A60D43EF27EF}"/>
          </ac:spMkLst>
        </pc:spChg>
        <pc:spChg chg="add mod">
          <ac:chgData name="Chan, Joseph" userId="a0d27fd7-64cd-4ea0-9ba7-8ca39b01834a" providerId="ADAL" clId="{3316BFCC-BD29-4C77-BA66-5EEB4B23748A}" dt="2025-09-05T21:12:27.224" v="5202" actId="113"/>
          <ac:spMkLst>
            <pc:docMk/>
            <pc:sldMk cId="3181820526" sldId="270"/>
            <ac:spMk id="11" creationId="{37FECE05-5207-E14F-32F0-B0AF201AF911}"/>
          </ac:spMkLst>
        </pc:spChg>
        <pc:spChg chg="add mod">
          <ac:chgData name="Chan, Joseph" userId="a0d27fd7-64cd-4ea0-9ba7-8ca39b01834a" providerId="ADAL" clId="{3316BFCC-BD29-4C77-BA66-5EEB4B23748A}" dt="2025-09-05T21:15:19.981" v="5484"/>
          <ac:spMkLst>
            <pc:docMk/>
            <pc:sldMk cId="3181820526" sldId="270"/>
            <ac:spMk id="28" creationId="{4915BD1B-F00E-7AEB-5B13-DD0719CE7A09}"/>
          </ac:spMkLst>
        </pc:spChg>
        <pc:spChg chg="add mod">
          <ac:chgData name="Chan, Joseph" userId="a0d27fd7-64cd-4ea0-9ba7-8ca39b01834a" providerId="ADAL" clId="{3316BFCC-BD29-4C77-BA66-5EEB4B23748A}" dt="2025-09-05T22:06:01.984" v="9849" actId="1076"/>
          <ac:spMkLst>
            <pc:docMk/>
            <pc:sldMk cId="3181820526" sldId="270"/>
            <ac:spMk id="29" creationId="{A144D561-ABE7-A3D4-DABB-59993EFD5863}"/>
          </ac:spMkLst>
        </pc:spChg>
        <pc:grpChg chg="add mod">
          <ac:chgData name="Chan, Joseph" userId="a0d27fd7-64cd-4ea0-9ba7-8ca39b01834a" providerId="ADAL" clId="{3316BFCC-BD29-4C77-BA66-5EEB4B23748A}" dt="2025-09-05T21:07:47.508" v="4879" actId="1076"/>
          <ac:grpSpMkLst>
            <pc:docMk/>
            <pc:sldMk cId="3181820526" sldId="270"/>
            <ac:grpSpMk id="5" creationId="{304D4C19-7766-C04B-4C8E-FC51FE55D6EC}"/>
          </ac:grpSpMkLst>
        </pc:grpChg>
        <pc:grpChg chg="mod">
          <ac:chgData name="Chan, Joseph" userId="a0d27fd7-64cd-4ea0-9ba7-8ca39b01834a" providerId="ADAL" clId="{3316BFCC-BD29-4C77-BA66-5EEB4B23748A}" dt="2025-09-05T21:07:32.684" v="4874"/>
          <ac:grpSpMkLst>
            <pc:docMk/>
            <pc:sldMk cId="3181820526" sldId="270"/>
            <ac:grpSpMk id="6" creationId="{0891B2F6-C96A-F808-1717-642CE58C2D8A}"/>
          </ac:grpSpMkLst>
        </pc:grpChg>
        <pc:picChg chg="mod">
          <ac:chgData name="Chan, Joseph" userId="a0d27fd7-64cd-4ea0-9ba7-8ca39b01834a" providerId="ADAL" clId="{3316BFCC-BD29-4C77-BA66-5EEB4B23748A}" dt="2025-09-05T21:07:32.684" v="4874"/>
          <ac:picMkLst>
            <pc:docMk/>
            <pc:sldMk cId="3181820526" sldId="270"/>
            <ac:picMk id="7" creationId="{07045ECE-4490-4EF7-085F-60574CCCB6D7}"/>
          </ac:picMkLst>
        </pc:picChg>
        <pc:picChg chg="mod">
          <ac:chgData name="Chan, Joseph" userId="a0d27fd7-64cd-4ea0-9ba7-8ca39b01834a" providerId="ADAL" clId="{3316BFCC-BD29-4C77-BA66-5EEB4B23748A}" dt="2025-09-05T21:07:32.684" v="4874"/>
          <ac:picMkLst>
            <pc:docMk/>
            <pc:sldMk cId="3181820526" sldId="270"/>
            <ac:picMk id="8" creationId="{A079A421-59CA-A84C-A1E4-7298975F52EF}"/>
          </ac:picMkLst>
        </pc:picChg>
        <pc:picChg chg="mod">
          <ac:chgData name="Chan, Joseph" userId="a0d27fd7-64cd-4ea0-9ba7-8ca39b01834a" providerId="ADAL" clId="{3316BFCC-BD29-4C77-BA66-5EEB4B23748A}" dt="2025-09-05T21:07:32.684" v="4874"/>
          <ac:picMkLst>
            <pc:docMk/>
            <pc:sldMk cId="3181820526" sldId="270"/>
            <ac:picMk id="9" creationId="{9C01C476-94E5-7D49-AB9D-ECA9BA52FF1F}"/>
          </ac:picMkLst>
        </pc:picChg>
        <pc:picChg chg="mod">
          <ac:chgData name="Chan, Joseph" userId="a0d27fd7-64cd-4ea0-9ba7-8ca39b01834a" providerId="ADAL" clId="{3316BFCC-BD29-4C77-BA66-5EEB4B23748A}" dt="2025-09-05T21:07:32.684" v="4874"/>
          <ac:picMkLst>
            <pc:docMk/>
            <pc:sldMk cId="3181820526" sldId="270"/>
            <ac:picMk id="10" creationId="{2560F9B8-4E0C-4971-301B-6D154DA921D6}"/>
          </ac:picMkLst>
        </pc:picChg>
      </pc:sldChg>
      <pc:sldChg chg="addSp delSp modSp add mod">
        <pc:chgData name="Chan, Joseph" userId="a0d27fd7-64cd-4ea0-9ba7-8ca39b01834a" providerId="ADAL" clId="{3316BFCC-BD29-4C77-BA66-5EEB4B23748A}" dt="2025-09-05T22:06:05.893" v="9850"/>
        <pc:sldMkLst>
          <pc:docMk/>
          <pc:sldMk cId="789724732" sldId="271"/>
        </pc:sldMkLst>
        <pc:spChg chg="add del mod">
          <ac:chgData name="Chan, Joseph" userId="a0d27fd7-64cd-4ea0-9ba7-8ca39b01834a" providerId="ADAL" clId="{3316BFCC-BD29-4C77-BA66-5EEB4B23748A}" dt="2025-09-05T21:12:44.254" v="5222" actId="1035"/>
          <ac:spMkLst>
            <pc:docMk/>
            <pc:sldMk cId="789724732" sldId="271"/>
            <ac:spMk id="4" creationId="{2D6FB4E7-31F1-3EFD-84BA-2E7B5F86EA2C}"/>
          </ac:spMkLst>
        </pc:spChg>
        <pc:spChg chg="mod">
          <ac:chgData name="Chan, Joseph" userId="a0d27fd7-64cd-4ea0-9ba7-8ca39b01834a" providerId="ADAL" clId="{3316BFCC-BD29-4C77-BA66-5EEB4B23748A}" dt="2025-09-05T21:12:44.254" v="5222" actId="1035"/>
          <ac:spMkLst>
            <pc:docMk/>
            <pc:sldMk cId="789724732" sldId="271"/>
            <ac:spMk id="11" creationId="{26F90BDB-AE8B-961E-3BC6-6C39D0DD986C}"/>
          </ac:spMkLst>
        </pc:spChg>
        <pc:spChg chg="add mod">
          <ac:chgData name="Chan, Joseph" userId="a0d27fd7-64cd-4ea0-9ba7-8ca39b01834a" providerId="ADAL" clId="{3316BFCC-BD29-4C77-BA66-5EEB4B23748A}" dt="2025-09-05T21:13:05.704" v="5229" actId="20577"/>
          <ac:spMkLst>
            <pc:docMk/>
            <pc:sldMk cId="789724732" sldId="271"/>
            <ac:spMk id="26" creationId="{6C9630C4-4F00-7136-3405-110AA30BA206}"/>
          </ac:spMkLst>
        </pc:spChg>
        <pc:spChg chg="add mod">
          <ac:chgData name="Chan, Joseph" userId="a0d27fd7-64cd-4ea0-9ba7-8ca39b01834a" providerId="ADAL" clId="{3316BFCC-BD29-4C77-BA66-5EEB4B23748A}" dt="2025-09-05T21:12:44.254" v="5222" actId="1035"/>
          <ac:spMkLst>
            <pc:docMk/>
            <pc:sldMk cId="789724732" sldId="271"/>
            <ac:spMk id="27" creationId="{1377A72B-B6F8-FBB4-BF86-33929DAE603E}"/>
          </ac:spMkLst>
        </pc:spChg>
        <pc:spChg chg="add mod">
          <ac:chgData name="Chan, Joseph" userId="a0d27fd7-64cd-4ea0-9ba7-8ca39b01834a" providerId="ADAL" clId="{3316BFCC-BD29-4C77-BA66-5EEB4B23748A}" dt="2025-09-05T21:12:44.254" v="5222" actId="1035"/>
          <ac:spMkLst>
            <pc:docMk/>
            <pc:sldMk cId="789724732" sldId="271"/>
            <ac:spMk id="28" creationId="{01F62EB0-8574-50D1-3A50-F31CC51F4666}"/>
          </ac:spMkLst>
        </pc:spChg>
        <pc:spChg chg="add mod">
          <ac:chgData name="Chan, Joseph" userId="a0d27fd7-64cd-4ea0-9ba7-8ca39b01834a" providerId="ADAL" clId="{3316BFCC-BD29-4C77-BA66-5EEB4B23748A}" dt="2025-09-05T21:15:22.745" v="5486"/>
          <ac:spMkLst>
            <pc:docMk/>
            <pc:sldMk cId="789724732" sldId="271"/>
            <ac:spMk id="30" creationId="{791A6233-87B6-EF61-2420-2017BCB5DA69}"/>
          </ac:spMkLst>
        </pc:spChg>
        <pc:spChg chg="add mod">
          <ac:chgData name="Chan, Joseph" userId="a0d27fd7-64cd-4ea0-9ba7-8ca39b01834a" providerId="ADAL" clId="{3316BFCC-BD29-4C77-BA66-5EEB4B23748A}" dt="2025-09-05T22:06:05.893" v="9850"/>
          <ac:spMkLst>
            <pc:docMk/>
            <pc:sldMk cId="789724732" sldId="271"/>
            <ac:spMk id="31" creationId="{6A019826-9E38-11AF-7D70-003351180613}"/>
          </ac:spMkLst>
        </pc:spChg>
        <pc:grpChg chg="add mod">
          <ac:chgData name="Chan, Joseph" userId="a0d27fd7-64cd-4ea0-9ba7-8ca39b01834a" providerId="ADAL" clId="{3316BFCC-BD29-4C77-BA66-5EEB4B23748A}" dt="2025-09-05T21:12:44.254" v="5222" actId="1035"/>
          <ac:grpSpMkLst>
            <pc:docMk/>
            <pc:sldMk cId="789724732" sldId="271"/>
            <ac:grpSpMk id="22" creationId="{4B3BCD73-2BB2-EFA7-245C-57301CACFC1E}"/>
          </ac:grpSpMkLst>
        </pc:grpChg>
        <pc:picChg chg="mod">
          <ac:chgData name="Chan, Joseph" userId="a0d27fd7-64cd-4ea0-9ba7-8ca39b01834a" providerId="ADAL" clId="{3316BFCC-BD29-4C77-BA66-5EEB4B23748A}" dt="2025-09-05T21:11:04.737" v="5162"/>
          <ac:picMkLst>
            <pc:docMk/>
            <pc:sldMk cId="789724732" sldId="271"/>
            <ac:picMk id="23" creationId="{7C80699B-17E0-914C-B910-2B36372A587C}"/>
          </ac:picMkLst>
        </pc:picChg>
        <pc:picChg chg="mod">
          <ac:chgData name="Chan, Joseph" userId="a0d27fd7-64cd-4ea0-9ba7-8ca39b01834a" providerId="ADAL" clId="{3316BFCC-BD29-4C77-BA66-5EEB4B23748A}" dt="2025-09-05T21:11:04.737" v="5162"/>
          <ac:picMkLst>
            <pc:docMk/>
            <pc:sldMk cId="789724732" sldId="271"/>
            <ac:picMk id="24" creationId="{382B7FE5-FF4E-B8E4-4229-3F46B6C2BE1E}"/>
          </ac:picMkLst>
        </pc:picChg>
        <pc:picChg chg="mod">
          <ac:chgData name="Chan, Joseph" userId="a0d27fd7-64cd-4ea0-9ba7-8ca39b01834a" providerId="ADAL" clId="{3316BFCC-BD29-4C77-BA66-5EEB4B23748A}" dt="2025-09-05T21:11:04.737" v="5162"/>
          <ac:picMkLst>
            <pc:docMk/>
            <pc:sldMk cId="789724732" sldId="271"/>
            <ac:picMk id="25" creationId="{8AFA6369-4DF5-FA63-E251-1576AA261492}"/>
          </ac:picMkLst>
        </pc:picChg>
      </pc:sldChg>
      <pc:sldChg chg="addSp delSp modSp add mod">
        <pc:chgData name="Chan, Joseph" userId="a0d27fd7-64cd-4ea0-9ba7-8ca39b01834a" providerId="ADAL" clId="{3316BFCC-BD29-4C77-BA66-5EEB4B23748A}" dt="2025-09-05T21:25:03.649" v="6813" actId="20577"/>
        <pc:sldMkLst>
          <pc:docMk/>
          <pc:sldMk cId="666210367" sldId="272"/>
        </pc:sldMkLst>
        <pc:spChg chg="add mod">
          <ac:chgData name="Chan, Joseph" userId="a0d27fd7-64cd-4ea0-9ba7-8ca39b01834a" providerId="ADAL" clId="{3316BFCC-BD29-4C77-BA66-5EEB4B23748A}" dt="2025-09-05T21:25:03.649" v="6813" actId="20577"/>
          <ac:spMkLst>
            <pc:docMk/>
            <pc:sldMk cId="666210367" sldId="272"/>
            <ac:spMk id="3" creationId="{62E6F6CB-D848-DA64-0D80-C0D8C2066A8D}"/>
          </ac:spMkLst>
        </pc:spChg>
        <pc:spChg chg="add mod">
          <ac:chgData name="Chan, Joseph" userId="a0d27fd7-64cd-4ea0-9ba7-8ca39b01834a" providerId="ADAL" clId="{3316BFCC-BD29-4C77-BA66-5EEB4B23748A}" dt="2025-09-05T21:23:04.257" v="6437" actId="1076"/>
          <ac:spMkLst>
            <pc:docMk/>
            <pc:sldMk cId="666210367" sldId="272"/>
            <ac:spMk id="5" creationId="{15481DBE-464E-8CC4-E64B-532FA0696D5E}"/>
          </ac:spMkLst>
        </pc:spChg>
      </pc:sldChg>
      <pc:sldChg chg="new del">
        <pc:chgData name="Chan, Joseph" userId="a0d27fd7-64cd-4ea0-9ba7-8ca39b01834a" providerId="ADAL" clId="{3316BFCC-BD29-4C77-BA66-5EEB4B23748A}" dt="2025-09-05T21:13:26.317" v="5231" actId="47"/>
        <pc:sldMkLst>
          <pc:docMk/>
          <pc:sldMk cId="3474715627" sldId="272"/>
        </pc:sldMkLst>
      </pc:sldChg>
      <pc:sldChg chg="addSp delSp modSp add mod ord">
        <pc:chgData name="Chan, Joseph" userId="a0d27fd7-64cd-4ea0-9ba7-8ca39b01834a" providerId="ADAL" clId="{3316BFCC-BD29-4C77-BA66-5EEB4B23748A}" dt="2025-09-05T22:05:52.506" v="9845" actId="1076"/>
        <pc:sldMkLst>
          <pc:docMk/>
          <pc:sldMk cId="569348671" sldId="273"/>
        </pc:sldMkLst>
        <pc:spChg chg="add mod">
          <ac:chgData name="Chan, Joseph" userId="a0d27fd7-64cd-4ea0-9ba7-8ca39b01834a" providerId="ADAL" clId="{3316BFCC-BD29-4C77-BA66-5EEB4B23748A}" dt="2025-09-05T21:18:49.843" v="5851" actId="1076"/>
          <ac:spMkLst>
            <pc:docMk/>
            <pc:sldMk cId="569348671" sldId="273"/>
            <ac:spMk id="4" creationId="{7390154F-0EE7-C1E8-F825-8BCD462D97C6}"/>
          </ac:spMkLst>
        </pc:spChg>
        <pc:spChg chg="add mod">
          <ac:chgData name="Chan, Joseph" userId="a0d27fd7-64cd-4ea0-9ba7-8ca39b01834a" providerId="ADAL" clId="{3316BFCC-BD29-4C77-BA66-5EEB4B23748A}" dt="2025-09-05T22:05:52.506" v="9845" actId="1076"/>
          <ac:spMkLst>
            <pc:docMk/>
            <pc:sldMk cId="569348671" sldId="273"/>
            <ac:spMk id="5" creationId="{FDDA5B5B-AC12-76E1-36E0-311107770BC9}"/>
          </ac:spMkLst>
        </pc:spChg>
        <pc:spChg chg="mod">
          <ac:chgData name="Chan, Joseph" userId="a0d27fd7-64cd-4ea0-9ba7-8ca39b01834a" providerId="ADAL" clId="{3316BFCC-BD29-4C77-BA66-5EEB4B23748A}" dt="2025-09-05T21:15:45.073" v="5497" actId="20577"/>
          <ac:spMkLst>
            <pc:docMk/>
            <pc:sldMk cId="569348671" sldId="273"/>
            <ac:spMk id="35" creationId="{FAF56B1B-DA65-E332-8FEE-FD260DBC6C1F}"/>
          </ac:spMkLst>
        </pc:spChg>
        <pc:picChg chg="add mod">
          <ac:chgData name="Chan, Joseph" userId="a0d27fd7-64cd-4ea0-9ba7-8ca39b01834a" providerId="ADAL" clId="{3316BFCC-BD29-4C77-BA66-5EEB4B23748A}" dt="2025-09-05T21:16:09.064" v="5505" actId="1076"/>
          <ac:picMkLst>
            <pc:docMk/>
            <pc:sldMk cId="569348671" sldId="273"/>
            <ac:picMk id="3" creationId="{E36BECC8-1AF8-2DCF-F08B-EC54F75A2787}"/>
          </ac:picMkLst>
        </pc:picChg>
      </pc:sldChg>
      <pc:sldChg chg="addSp modSp add del mod">
        <pc:chgData name="Chan, Joseph" userId="a0d27fd7-64cd-4ea0-9ba7-8ca39b01834a" providerId="ADAL" clId="{3316BFCC-BD29-4C77-BA66-5EEB4B23748A}" dt="2025-09-05T22:54:09.048" v="12967" actId="47"/>
        <pc:sldMkLst>
          <pc:docMk/>
          <pc:sldMk cId="4150361192" sldId="274"/>
        </pc:sldMkLst>
      </pc:sldChg>
      <pc:sldChg chg="addSp delSp modSp add del mod">
        <pc:chgData name="Chan, Joseph" userId="a0d27fd7-64cd-4ea0-9ba7-8ca39b01834a" providerId="ADAL" clId="{3316BFCC-BD29-4C77-BA66-5EEB4B23748A}" dt="2025-09-05T22:54:23.974" v="12970" actId="47"/>
        <pc:sldMkLst>
          <pc:docMk/>
          <pc:sldMk cId="2296372185" sldId="275"/>
        </pc:sldMkLst>
      </pc:sldChg>
      <pc:sldChg chg="addSp delSp modSp add mod">
        <pc:chgData name="Chan, Joseph" userId="a0d27fd7-64cd-4ea0-9ba7-8ca39b01834a" providerId="ADAL" clId="{3316BFCC-BD29-4C77-BA66-5EEB4B23748A}" dt="2025-09-05T21:39:40.908" v="7183"/>
        <pc:sldMkLst>
          <pc:docMk/>
          <pc:sldMk cId="437756380" sldId="276"/>
        </pc:sldMkLst>
        <pc:spChg chg="mod">
          <ac:chgData name="Chan, Joseph" userId="a0d27fd7-64cd-4ea0-9ba7-8ca39b01834a" providerId="ADAL" clId="{3316BFCC-BD29-4C77-BA66-5EEB4B23748A}" dt="2025-09-05T21:39:40.908" v="7183"/>
          <ac:spMkLst>
            <pc:docMk/>
            <pc:sldMk cId="437756380" sldId="276"/>
            <ac:spMk id="2" creationId="{A7F612C1-0732-6298-7871-E2441C0BDE31}"/>
          </ac:spMkLst>
        </pc:spChg>
        <pc:spChg chg="add mod">
          <ac:chgData name="Chan, Joseph" userId="a0d27fd7-64cd-4ea0-9ba7-8ca39b01834a" providerId="ADAL" clId="{3316BFCC-BD29-4C77-BA66-5EEB4B23748A}" dt="2025-09-05T21:33:53.116" v="7031" actId="14100"/>
          <ac:spMkLst>
            <pc:docMk/>
            <pc:sldMk cId="437756380" sldId="276"/>
            <ac:spMk id="12" creationId="{F091EBD9-1C95-0CE8-EF57-FECAAEEB53B4}"/>
          </ac:spMkLst>
        </pc:spChg>
        <pc:spChg chg="add mod">
          <ac:chgData name="Chan, Joseph" userId="a0d27fd7-64cd-4ea0-9ba7-8ca39b01834a" providerId="ADAL" clId="{3316BFCC-BD29-4C77-BA66-5EEB4B23748A}" dt="2025-09-05T21:34:07.759" v="7033"/>
          <ac:spMkLst>
            <pc:docMk/>
            <pc:sldMk cId="437756380" sldId="276"/>
            <ac:spMk id="13" creationId="{3731CB2D-0190-3611-036D-AB87E17565F5}"/>
          </ac:spMkLst>
        </pc:spChg>
        <pc:picChg chg="add mod">
          <ac:chgData name="Chan, Joseph" userId="a0d27fd7-64cd-4ea0-9ba7-8ca39b01834a" providerId="ADAL" clId="{3316BFCC-BD29-4C77-BA66-5EEB4B23748A}" dt="2025-09-05T21:29:14.061" v="7029" actId="1076"/>
          <ac:picMkLst>
            <pc:docMk/>
            <pc:sldMk cId="437756380" sldId="276"/>
            <ac:picMk id="3" creationId="{1E738E07-5863-6C9C-ED98-9D3B5C155905}"/>
          </ac:picMkLst>
        </pc:picChg>
      </pc:sldChg>
      <pc:sldChg chg="add del">
        <pc:chgData name="Chan, Joseph" userId="a0d27fd7-64cd-4ea0-9ba7-8ca39b01834a" providerId="ADAL" clId="{3316BFCC-BD29-4C77-BA66-5EEB4B23748A}" dt="2025-09-05T21:25:55.054" v="6838"/>
        <pc:sldMkLst>
          <pc:docMk/>
          <pc:sldMk cId="3616355450" sldId="276"/>
        </pc:sldMkLst>
      </pc:sldChg>
      <pc:sldChg chg="addSp delSp modSp add mod ord">
        <pc:chgData name="Chan, Joseph" userId="a0d27fd7-64cd-4ea0-9ba7-8ca39b01834a" providerId="ADAL" clId="{3316BFCC-BD29-4C77-BA66-5EEB4B23748A}" dt="2025-09-05T21:49:47.636" v="8971"/>
        <pc:sldMkLst>
          <pc:docMk/>
          <pc:sldMk cId="170622585" sldId="277"/>
        </pc:sldMkLst>
        <pc:spChg chg="mod">
          <ac:chgData name="Chan, Joseph" userId="a0d27fd7-64cd-4ea0-9ba7-8ca39b01834a" providerId="ADAL" clId="{3316BFCC-BD29-4C77-BA66-5EEB4B23748A}" dt="2025-09-05T21:39:44.246" v="7186" actId="20577"/>
          <ac:spMkLst>
            <pc:docMk/>
            <pc:sldMk cId="170622585" sldId="277"/>
            <ac:spMk id="2" creationId="{4068E300-16CA-7ECD-F425-06F694059399}"/>
          </ac:spMkLst>
        </pc:spChg>
        <pc:spChg chg="add mod">
          <ac:chgData name="Chan, Joseph" userId="a0d27fd7-64cd-4ea0-9ba7-8ca39b01834a" providerId="ADAL" clId="{3316BFCC-BD29-4C77-BA66-5EEB4B23748A}" dt="2025-09-05T21:35:12.365" v="7052" actId="1076"/>
          <ac:spMkLst>
            <pc:docMk/>
            <pc:sldMk cId="170622585" sldId="277"/>
            <ac:spMk id="5" creationId="{73FBEAEB-F65C-D46F-4F28-1F33F196B674}"/>
          </ac:spMkLst>
        </pc:spChg>
        <pc:picChg chg="add mod">
          <ac:chgData name="Chan, Joseph" userId="a0d27fd7-64cd-4ea0-9ba7-8ca39b01834a" providerId="ADAL" clId="{3316BFCC-BD29-4C77-BA66-5EEB4B23748A}" dt="2025-09-05T21:34:56.716" v="7049" actId="1076"/>
          <ac:picMkLst>
            <pc:docMk/>
            <pc:sldMk cId="170622585" sldId="277"/>
            <ac:picMk id="6" creationId="{FD3A9C4F-0DA6-2C2D-69B1-161960AD2533}"/>
          </ac:picMkLst>
        </pc:picChg>
      </pc:sldChg>
      <pc:sldChg chg="addSp delSp modSp add mod">
        <pc:chgData name="Chan, Joseph" userId="a0d27fd7-64cd-4ea0-9ba7-8ca39b01834a" providerId="ADAL" clId="{3316BFCC-BD29-4C77-BA66-5EEB4B23748A}" dt="2025-09-05T21:36:51.891" v="7144" actId="1076"/>
        <pc:sldMkLst>
          <pc:docMk/>
          <pc:sldMk cId="2342550777" sldId="278"/>
        </pc:sldMkLst>
        <pc:spChg chg="add mod">
          <ac:chgData name="Chan, Joseph" userId="a0d27fd7-64cd-4ea0-9ba7-8ca39b01834a" providerId="ADAL" clId="{3316BFCC-BD29-4C77-BA66-5EEB4B23748A}" dt="2025-09-05T21:36:51.891" v="7144" actId="1076"/>
          <ac:spMkLst>
            <pc:docMk/>
            <pc:sldMk cId="2342550777" sldId="278"/>
            <ac:spMk id="4" creationId="{9420C74F-B2A9-84C8-660B-A058B96F644B}"/>
          </ac:spMkLst>
        </pc:spChg>
        <pc:spChg chg="add mod">
          <ac:chgData name="Chan, Joseph" userId="a0d27fd7-64cd-4ea0-9ba7-8ca39b01834a" providerId="ADAL" clId="{3316BFCC-BD29-4C77-BA66-5EEB4B23748A}" dt="2025-09-05T21:36:40.312" v="7141" actId="20577"/>
          <ac:spMkLst>
            <pc:docMk/>
            <pc:sldMk cId="2342550777" sldId="278"/>
            <ac:spMk id="7" creationId="{FF99C148-D29A-F089-0786-ABD6C3EFB90D}"/>
          </ac:spMkLst>
        </pc:spChg>
        <pc:picChg chg="add mod">
          <ac:chgData name="Chan, Joseph" userId="a0d27fd7-64cd-4ea0-9ba7-8ca39b01834a" providerId="ADAL" clId="{3316BFCC-BD29-4C77-BA66-5EEB4B23748A}" dt="2025-09-05T21:36:33.593" v="7137" actId="14100"/>
          <ac:picMkLst>
            <pc:docMk/>
            <pc:sldMk cId="2342550777" sldId="278"/>
            <ac:picMk id="3" creationId="{DB3E998B-C807-EE6C-E1B5-B4341D0CAAE3}"/>
          </ac:picMkLst>
        </pc:picChg>
      </pc:sldChg>
      <pc:sldChg chg="addSp delSp modSp add mod">
        <pc:chgData name="Chan, Joseph" userId="a0d27fd7-64cd-4ea0-9ba7-8ca39b01834a" providerId="ADAL" clId="{3316BFCC-BD29-4C77-BA66-5EEB4B23748A}" dt="2025-09-05T21:56:49.560" v="9356" actId="113"/>
        <pc:sldMkLst>
          <pc:docMk/>
          <pc:sldMk cId="1515354430" sldId="279"/>
        </pc:sldMkLst>
        <pc:spChg chg="add mod">
          <ac:chgData name="Chan, Joseph" userId="a0d27fd7-64cd-4ea0-9ba7-8ca39b01834a" providerId="ADAL" clId="{3316BFCC-BD29-4C77-BA66-5EEB4B23748A}" dt="2025-09-05T21:56:49.560" v="9356" actId="113"/>
          <ac:spMkLst>
            <pc:docMk/>
            <pc:sldMk cId="1515354430" sldId="279"/>
            <ac:spMk id="5" creationId="{D9F3AABA-8480-D1E0-9F1E-D0529E62626E}"/>
          </ac:spMkLst>
        </pc:spChg>
        <pc:spChg chg="add mod">
          <ac:chgData name="Chan, Joseph" userId="a0d27fd7-64cd-4ea0-9ba7-8ca39b01834a" providerId="ADAL" clId="{3316BFCC-BD29-4C77-BA66-5EEB4B23748A}" dt="2025-09-05T21:56:40.326" v="9354" actId="14100"/>
          <ac:spMkLst>
            <pc:docMk/>
            <pc:sldMk cId="1515354430" sldId="279"/>
            <ac:spMk id="8" creationId="{DA6272AE-866E-600A-BD10-BB47B9C6A7E3}"/>
          </ac:spMkLst>
        </pc:spChg>
        <pc:picChg chg="add mod">
          <ac:chgData name="Chan, Joseph" userId="a0d27fd7-64cd-4ea0-9ba7-8ca39b01834a" providerId="ADAL" clId="{3316BFCC-BD29-4C77-BA66-5EEB4B23748A}" dt="2025-09-05T21:56:08.875" v="9343" actId="1076"/>
          <ac:picMkLst>
            <pc:docMk/>
            <pc:sldMk cId="1515354430" sldId="279"/>
            <ac:picMk id="2050" creationId="{9319C33E-39ED-8269-226B-B944FB3207B3}"/>
          </ac:picMkLst>
        </pc:picChg>
      </pc:sldChg>
      <pc:sldChg chg="addSp delSp modSp add mod">
        <pc:chgData name="Chan, Joseph" userId="a0d27fd7-64cd-4ea0-9ba7-8ca39b01834a" providerId="ADAL" clId="{3316BFCC-BD29-4C77-BA66-5EEB4B23748A}" dt="2025-09-05T21:52:46.764" v="9062" actId="1076"/>
        <pc:sldMkLst>
          <pc:docMk/>
          <pc:sldMk cId="1517175466" sldId="280"/>
        </pc:sldMkLst>
        <pc:spChg chg="add mod">
          <ac:chgData name="Chan, Joseph" userId="a0d27fd7-64cd-4ea0-9ba7-8ca39b01834a" providerId="ADAL" clId="{3316BFCC-BD29-4C77-BA66-5EEB4B23748A}" dt="2025-09-05T21:52:46.764" v="9062" actId="1076"/>
          <ac:spMkLst>
            <pc:docMk/>
            <pc:sldMk cId="1517175466" sldId="280"/>
            <ac:spMk id="5" creationId="{78DE19E4-5E94-41EF-9F17-65A2852169AE}"/>
          </ac:spMkLst>
        </pc:spChg>
        <pc:picChg chg="add mod">
          <ac:chgData name="Chan, Joseph" userId="a0d27fd7-64cd-4ea0-9ba7-8ca39b01834a" providerId="ADAL" clId="{3316BFCC-BD29-4C77-BA66-5EEB4B23748A}" dt="2025-09-05T21:52:45.027" v="9061" actId="1076"/>
          <ac:picMkLst>
            <pc:docMk/>
            <pc:sldMk cId="1517175466" sldId="280"/>
            <ac:picMk id="3074" creationId="{43CB1C3C-4353-5621-EBE7-36B42EAF432F}"/>
          </ac:picMkLst>
        </pc:picChg>
      </pc:sldChg>
      <pc:sldChg chg="modSp add del mod modShow">
        <pc:chgData name="Chan, Joseph" userId="a0d27fd7-64cd-4ea0-9ba7-8ca39b01834a" providerId="ADAL" clId="{3316BFCC-BD29-4C77-BA66-5EEB4B23748A}" dt="2025-09-05T23:00:49.083" v="13158" actId="47"/>
        <pc:sldMkLst>
          <pc:docMk/>
          <pc:sldMk cId="807959821" sldId="281"/>
        </pc:sldMkLst>
      </pc:sldChg>
      <pc:sldChg chg="addSp delSp modSp add del mod modShow">
        <pc:chgData name="Chan, Joseph" userId="a0d27fd7-64cd-4ea0-9ba7-8ca39b01834a" providerId="ADAL" clId="{3316BFCC-BD29-4C77-BA66-5EEB4B23748A}" dt="2025-09-05T23:00:49.083" v="13158" actId="47"/>
        <pc:sldMkLst>
          <pc:docMk/>
          <pc:sldMk cId="3962605466" sldId="282"/>
        </pc:sldMkLst>
      </pc:sldChg>
      <pc:sldChg chg="addSp delSp modSp add mod">
        <pc:chgData name="Chan, Joseph" userId="a0d27fd7-64cd-4ea0-9ba7-8ca39b01834a" providerId="ADAL" clId="{3316BFCC-BD29-4C77-BA66-5EEB4B23748A}" dt="2025-09-05T22:02:48.152" v="9723" actId="6549"/>
        <pc:sldMkLst>
          <pc:docMk/>
          <pc:sldMk cId="2281490140" sldId="283"/>
        </pc:sldMkLst>
        <pc:spChg chg="mod">
          <ac:chgData name="Chan, Joseph" userId="a0d27fd7-64cd-4ea0-9ba7-8ca39b01834a" providerId="ADAL" clId="{3316BFCC-BD29-4C77-BA66-5EEB4B23748A}" dt="2025-09-05T22:00:35.073" v="9582" actId="20577"/>
          <ac:spMkLst>
            <pc:docMk/>
            <pc:sldMk cId="2281490140" sldId="283"/>
            <ac:spMk id="2" creationId="{898A5320-7580-A06D-A6B7-DAF209C43D22}"/>
          </ac:spMkLst>
        </pc:spChg>
        <pc:spChg chg="add mod">
          <ac:chgData name="Chan, Joseph" userId="a0d27fd7-64cd-4ea0-9ba7-8ca39b01834a" providerId="ADAL" clId="{3316BFCC-BD29-4C77-BA66-5EEB4B23748A}" dt="2025-09-05T22:02:48.152" v="9723" actId="6549"/>
          <ac:spMkLst>
            <pc:docMk/>
            <pc:sldMk cId="2281490140" sldId="283"/>
            <ac:spMk id="3" creationId="{18E7A1FB-9E8A-6973-91CC-44895FBF77EF}"/>
          </ac:spMkLst>
        </pc:spChg>
        <pc:spChg chg="add mod">
          <ac:chgData name="Chan, Joseph" userId="a0d27fd7-64cd-4ea0-9ba7-8ca39b01834a" providerId="ADAL" clId="{3316BFCC-BD29-4C77-BA66-5EEB4B23748A}" dt="2025-09-05T22:02:28.980" v="9721" actId="113"/>
          <ac:spMkLst>
            <pc:docMk/>
            <pc:sldMk cId="2281490140" sldId="283"/>
            <ac:spMk id="4" creationId="{7B815C33-9AD5-750F-76EE-950E47E449EB}"/>
          </ac:spMkLst>
        </pc:spChg>
        <pc:spChg chg="add mod">
          <ac:chgData name="Chan, Joseph" userId="a0d27fd7-64cd-4ea0-9ba7-8ca39b01834a" providerId="ADAL" clId="{3316BFCC-BD29-4C77-BA66-5EEB4B23748A}" dt="2025-09-05T22:01:58.784" v="9642" actId="14100"/>
          <ac:spMkLst>
            <pc:docMk/>
            <pc:sldMk cId="2281490140" sldId="283"/>
            <ac:spMk id="7" creationId="{0628BB12-B8D3-2F4C-2417-3D595AE1AE93}"/>
          </ac:spMkLst>
        </pc:spChg>
        <pc:spChg chg="add mod">
          <ac:chgData name="Chan, Joseph" userId="a0d27fd7-64cd-4ea0-9ba7-8ca39b01834a" providerId="ADAL" clId="{3316BFCC-BD29-4C77-BA66-5EEB4B23748A}" dt="2025-09-05T22:01:53.248" v="9641" actId="14100"/>
          <ac:spMkLst>
            <pc:docMk/>
            <pc:sldMk cId="2281490140" sldId="283"/>
            <ac:spMk id="9" creationId="{B067B4F6-9714-1A16-5550-5B2A18053DC2}"/>
          </ac:spMkLst>
        </pc:spChg>
        <pc:grpChg chg="add mod">
          <ac:chgData name="Chan, Joseph" userId="a0d27fd7-64cd-4ea0-9ba7-8ca39b01834a" providerId="ADAL" clId="{3316BFCC-BD29-4C77-BA66-5EEB4B23748A}" dt="2025-09-05T22:02:38.415" v="9722" actId="14100"/>
          <ac:grpSpMkLst>
            <pc:docMk/>
            <pc:sldMk cId="2281490140" sldId="283"/>
            <ac:grpSpMk id="10" creationId="{440F7E56-DF66-80A8-A308-71AAC83B413C}"/>
          </ac:grpSpMkLst>
        </pc:grpChg>
        <pc:picChg chg="add mod">
          <ac:chgData name="Chan, Joseph" userId="a0d27fd7-64cd-4ea0-9ba7-8ca39b01834a" providerId="ADAL" clId="{3316BFCC-BD29-4C77-BA66-5EEB4B23748A}" dt="2025-09-05T22:01:46.959" v="9639" actId="164"/>
          <ac:picMkLst>
            <pc:docMk/>
            <pc:sldMk cId="2281490140" sldId="283"/>
            <ac:picMk id="6" creationId="{224E16EC-7C49-8E88-9A10-1809C31BA05C}"/>
          </ac:picMkLst>
        </pc:picChg>
      </pc:sldChg>
      <pc:sldChg chg="addSp delSp modSp add mod">
        <pc:chgData name="Chan, Joseph" userId="a0d27fd7-64cd-4ea0-9ba7-8ca39b01834a" providerId="ADAL" clId="{3316BFCC-BD29-4C77-BA66-5EEB4B23748A}" dt="2025-09-05T22:10:47.758" v="10044" actId="20577"/>
        <pc:sldMkLst>
          <pc:docMk/>
          <pc:sldMk cId="160338337" sldId="284"/>
        </pc:sldMkLst>
        <pc:spChg chg="add mod">
          <ac:chgData name="Chan, Joseph" userId="a0d27fd7-64cd-4ea0-9ba7-8ca39b01834a" providerId="ADAL" clId="{3316BFCC-BD29-4C77-BA66-5EEB4B23748A}" dt="2025-09-05T22:10:47.758" v="10044" actId="20577"/>
          <ac:spMkLst>
            <pc:docMk/>
            <pc:sldMk cId="160338337" sldId="284"/>
            <ac:spMk id="11" creationId="{62F8E83D-2236-00B2-B670-9AF015FDDA04}"/>
          </ac:spMkLst>
        </pc:spChg>
        <pc:picChg chg="add mod">
          <ac:chgData name="Chan, Joseph" userId="a0d27fd7-64cd-4ea0-9ba7-8ca39b01834a" providerId="ADAL" clId="{3316BFCC-BD29-4C77-BA66-5EEB4B23748A}" dt="2025-09-05T22:10:29.835" v="10011"/>
          <ac:picMkLst>
            <pc:docMk/>
            <pc:sldMk cId="160338337" sldId="284"/>
            <ac:picMk id="12" creationId="{54B80EAF-29A8-9F49-BD64-675A2781DF5E}"/>
          </ac:picMkLst>
        </pc:picChg>
      </pc:sldChg>
      <pc:sldChg chg="addSp delSp modSp add mod">
        <pc:chgData name="Chan, Joseph" userId="a0d27fd7-64cd-4ea0-9ba7-8ca39b01834a" providerId="ADAL" clId="{3316BFCC-BD29-4C77-BA66-5EEB4B23748A}" dt="2025-09-05T22:08:57.320" v="10005" actId="1076"/>
        <pc:sldMkLst>
          <pc:docMk/>
          <pc:sldMk cId="696069446" sldId="285"/>
        </pc:sldMkLst>
        <pc:spChg chg="add mod">
          <ac:chgData name="Chan, Joseph" userId="a0d27fd7-64cd-4ea0-9ba7-8ca39b01834a" providerId="ADAL" clId="{3316BFCC-BD29-4C77-BA66-5EEB4B23748A}" dt="2025-09-05T22:08:57.320" v="10005" actId="1076"/>
          <ac:spMkLst>
            <pc:docMk/>
            <pc:sldMk cId="696069446" sldId="285"/>
            <ac:spMk id="4" creationId="{822EF693-3F1A-1928-F165-D94E7DB94184}"/>
          </ac:spMkLst>
        </pc:spChg>
        <pc:spChg chg="add mod">
          <ac:chgData name="Chan, Joseph" userId="a0d27fd7-64cd-4ea0-9ba7-8ca39b01834a" providerId="ADAL" clId="{3316BFCC-BD29-4C77-BA66-5EEB4B23748A}" dt="2025-09-05T22:08:57.320" v="10005" actId="1076"/>
          <ac:spMkLst>
            <pc:docMk/>
            <pc:sldMk cId="696069446" sldId="285"/>
            <ac:spMk id="5" creationId="{D2F642CB-CF68-8EF5-684E-C957D8BE7F57}"/>
          </ac:spMkLst>
        </pc:spChg>
        <pc:picChg chg="mod">
          <ac:chgData name="Chan, Joseph" userId="a0d27fd7-64cd-4ea0-9ba7-8ca39b01834a" providerId="ADAL" clId="{3316BFCC-BD29-4C77-BA66-5EEB4B23748A}" dt="2025-09-05T22:08:57.320" v="10005" actId="1076"/>
          <ac:picMkLst>
            <pc:docMk/>
            <pc:sldMk cId="696069446" sldId="285"/>
            <ac:picMk id="8" creationId="{1762ECF1-BBBE-5A15-B8D4-32EAEABB74F5}"/>
          </ac:picMkLst>
        </pc:picChg>
      </pc:sldChg>
      <pc:sldChg chg="delSp modSp add del mod">
        <pc:chgData name="Chan, Joseph" userId="a0d27fd7-64cd-4ea0-9ba7-8ca39b01834a" providerId="ADAL" clId="{3316BFCC-BD29-4C77-BA66-5EEB4B23748A}" dt="2025-09-05T22:54:43.134" v="12975" actId="47"/>
        <pc:sldMkLst>
          <pc:docMk/>
          <pc:sldMk cId="220439041" sldId="286"/>
        </pc:sldMkLst>
      </pc:sldChg>
      <pc:sldChg chg="addSp delSp modSp add mod">
        <pc:chgData name="Chan, Joseph" userId="a0d27fd7-64cd-4ea0-9ba7-8ca39b01834a" providerId="ADAL" clId="{3316BFCC-BD29-4C77-BA66-5EEB4B23748A}" dt="2025-09-05T22:52:40.075" v="12936" actId="20577"/>
        <pc:sldMkLst>
          <pc:docMk/>
          <pc:sldMk cId="1790564694" sldId="287"/>
        </pc:sldMkLst>
        <pc:spChg chg="mod">
          <ac:chgData name="Chan, Joseph" userId="a0d27fd7-64cd-4ea0-9ba7-8ca39b01834a" providerId="ADAL" clId="{3316BFCC-BD29-4C77-BA66-5EEB4B23748A}" dt="2025-09-05T22:25:25.072" v="10700" actId="20577"/>
          <ac:spMkLst>
            <pc:docMk/>
            <pc:sldMk cId="1790564694" sldId="287"/>
            <ac:spMk id="7" creationId="{BB340C08-526C-512B-0D44-0E2B6651B826}"/>
          </ac:spMkLst>
        </pc:spChg>
        <pc:spChg chg="add mod">
          <ac:chgData name="Chan, Joseph" userId="a0d27fd7-64cd-4ea0-9ba7-8ca39b01834a" providerId="ADAL" clId="{3316BFCC-BD29-4C77-BA66-5EEB4B23748A}" dt="2025-09-05T22:25:01.529" v="10681" actId="1076"/>
          <ac:spMkLst>
            <pc:docMk/>
            <pc:sldMk cId="1790564694" sldId="287"/>
            <ac:spMk id="8" creationId="{7B8BF3C6-EE0B-19C5-3110-C440BDCA034A}"/>
          </ac:spMkLst>
        </pc:spChg>
        <pc:spChg chg="add mod">
          <ac:chgData name="Chan, Joseph" userId="a0d27fd7-64cd-4ea0-9ba7-8ca39b01834a" providerId="ADAL" clId="{3316BFCC-BD29-4C77-BA66-5EEB4B23748A}" dt="2025-09-05T22:52:40.075" v="12936" actId="20577"/>
          <ac:spMkLst>
            <pc:docMk/>
            <pc:sldMk cId="1790564694" sldId="287"/>
            <ac:spMk id="12" creationId="{E78FA936-A0FD-7795-A478-0D3ED49F5474}"/>
          </ac:spMkLst>
        </pc:spChg>
        <pc:grpChg chg="add mod">
          <ac:chgData name="Chan, Joseph" userId="a0d27fd7-64cd-4ea0-9ba7-8ca39b01834a" providerId="ADAL" clId="{3316BFCC-BD29-4C77-BA66-5EEB4B23748A}" dt="2025-09-05T22:25:01.529" v="10681" actId="1076"/>
          <ac:grpSpMkLst>
            <pc:docMk/>
            <pc:sldMk cId="1790564694" sldId="287"/>
            <ac:grpSpMk id="10" creationId="{D5569E91-42C1-6C42-1291-0B121DFA2C55}"/>
          </ac:grpSpMkLst>
        </pc:grpChg>
        <pc:picChg chg="add mod">
          <ac:chgData name="Chan, Joseph" userId="a0d27fd7-64cd-4ea0-9ba7-8ca39b01834a" providerId="ADAL" clId="{3316BFCC-BD29-4C77-BA66-5EEB4B23748A}" dt="2025-09-05T22:25:01.529" v="10681" actId="1076"/>
          <ac:picMkLst>
            <pc:docMk/>
            <pc:sldMk cId="1790564694" sldId="287"/>
            <ac:picMk id="4" creationId="{11850A6B-713D-82CC-4964-F8C57589B1ED}"/>
          </ac:picMkLst>
        </pc:picChg>
        <pc:picChg chg="add mod">
          <ac:chgData name="Chan, Joseph" userId="a0d27fd7-64cd-4ea0-9ba7-8ca39b01834a" providerId="ADAL" clId="{3316BFCC-BD29-4C77-BA66-5EEB4B23748A}" dt="2025-09-05T22:25:01.529" v="10681" actId="1076"/>
          <ac:picMkLst>
            <pc:docMk/>
            <pc:sldMk cId="1790564694" sldId="287"/>
            <ac:picMk id="5" creationId="{F7DD9109-5AAB-09B8-9143-858804230E18}"/>
          </ac:picMkLst>
        </pc:picChg>
        <pc:picChg chg="add del mod">
          <ac:chgData name="Chan, Joseph" userId="a0d27fd7-64cd-4ea0-9ba7-8ca39b01834a" providerId="ADAL" clId="{3316BFCC-BD29-4C77-BA66-5EEB4B23748A}" dt="2025-09-05T22:25:01.529" v="10681" actId="1076"/>
          <ac:picMkLst>
            <pc:docMk/>
            <pc:sldMk cId="1790564694" sldId="287"/>
            <ac:picMk id="6" creationId="{4082DBD4-ABEF-F17D-71C2-4E3EC7A82DE8}"/>
          </ac:picMkLst>
        </pc:picChg>
      </pc:sldChg>
      <pc:sldChg chg="addSp delSp modSp add del mod modShow">
        <pc:chgData name="Chan, Joseph" userId="a0d27fd7-64cd-4ea0-9ba7-8ca39b01834a" providerId="ADAL" clId="{3316BFCC-BD29-4C77-BA66-5EEB4B23748A}" dt="2025-09-05T22:35:54.901" v="11563" actId="47"/>
        <pc:sldMkLst>
          <pc:docMk/>
          <pc:sldMk cId="3966757041" sldId="288"/>
        </pc:sldMkLst>
      </pc:sldChg>
      <pc:sldChg chg="addSp delSp modSp add mod">
        <pc:chgData name="Chan, Joseph" userId="a0d27fd7-64cd-4ea0-9ba7-8ca39b01834a" providerId="ADAL" clId="{3316BFCC-BD29-4C77-BA66-5EEB4B23748A}" dt="2025-09-05T22:35:45.956" v="11562" actId="166"/>
        <pc:sldMkLst>
          <pc:docMk/>
          <pc:sldMk cId="3225415117" sldId="289"/>
        </pc:sldMkLst>
        <pc:spChg chg="add mod">
          <ac:chgData name="Chan, Joseph" userId="a0d27fd7-64cd-4ea0-9ba7-8ca39b01834a" providerId="ADAL" clId="{3316BFCC-BD29-4C77-BA66-5EEB4B23748A}" dt="2025-09-05T22:33:41.779" v="11498" actId="14100"/>
          <ac:spMkLst>
            <pc:docMk/>
            <pc:sldMk cId="3225415117" sldId="289"/>
            <ac:spMk id="2" creationId="{52294C1D-1288-6F6E-5E8D-65B796728EED}"/>
          </ac:spMkLst>
        </pc:spChg>
        <pc:spChg chg="add mod">
          <ac:chgData name="Chan, Joseph" userId="a0d27fd7-64cd-4ea0-9ba7-8ca39b01834a" providerId="ADAL" clId="{3316BFCC-BD29-4C77-BA66-5EEB4B23748A}" dt="2025-09-05T22:33:21.927" v="11492" actId="255"/>
          <ac:spMkLst>
            <pc:docMk/>
            <pc:sldMk cId="3225415117" sldId="289"/>
            <ac:spMk id="3" creationId="{7622E728-6341-2E87-6B07-142F0D261107}"/>
          </ac:spMkLst>
        </pc:spChg>
        <pc:spChg chg="add mod ord">
          <ac:chgData name="Chan, Joseph" userId="a0d27fd7-64cd-4ea0-9ba7-8ca39b01834a" providerId="ADAL" clId="{3316BFCC-BD29-4C77-BA66-5EEB4B23748A}" dt="2025-09-05T22:34:14.187" v="11508" actId="14100"/>
          <ac:spMkLst>
            <pc:docMk/>
            <pc:sldMk cId="3225415117" sldId="289"/>
            <ac:spMk id="5" creationId="{DCBC08AE-1791-436E-EEEF-456F2FEAFDDA}"/>
          </ac:spMkLst>
        </pc:spChg>
        <pc:spChg chg="add mod ord">
          <ac:chgData name="Chan, Joseph" userId="a0d27fd7-64cd-4ea0-9ba7-8ca39b01834a" providerId="ADAL" clId="{3316BFCC-BD29-4C77-BA66-5EEB4B23748A}" dt="2025-09-05T22:34:29.046" v="11513" actId="167"/>
          <ac:spMkLst>
            <pc:docMk/>
            <pc:sldMk cId="3225415117" sldId="289"/>
            <ac:spMk id="7" creationId="{CBBEBA49-9F9D-12E7-8919-927A7094B929}"/>
          </ac:spMkLst>
        </pc:spChg>
        <pc:spChg chg="add mod ord">
          <ac:chgData name="Chan, Joseph" userId="a0d27fd7-64cd-4ea0-9ba7-8ca39b01834a" providerId="ADAL" clId="{3316BFCC-BD29-4C77-BA66-5EEB4B23748A}" dt="2025-09-05T22:35:20.301" v="11552" actId="14100"/>
          <ac:spMkLst>
            <pc:docMk/>
            <pc:sldMk cId="3225415117" sldId="289"/>
            <ac:spMk id="11" creationId="{27828B78-A25F-4A28-62F1-9C74B78C474E}"/>
          </ac:spMkLst>
        </pc:spChg>
        <pc:spChg chg="mod">
          <ac:chgData name="Chan, Joseph" userId="a0d27fd7-64cd-4ea0-9ba7-8ca39b01834a" providerId="ADAL" clId="{3316BFCC-BD29-4C77-BA66-5EEB4B23748A}" dt="2025-09-05T22:35:10.777" v="11549" actId="207"/>
          <ac:spMkLst>
            <pc:docMk/>
            <pc:sldMk cId="3225415117" sldId="289"/>
            <ac:spMk id="14" creationId="{CDF46F70-27D8-BC04-C168-EBE47978D508}"/>
          </ac:spMkLst>
        </pc:spChg>
        <pc:spChg chg="mod">
          <ac:chgData name="Chan, Joseph" userId="a0d27fd7-64cd-4ea0-9ba7-8ca39b01834a" providerId="ADAL" clId="{3316BFCC-BD29-4C77-BA66-5EEB4B23748A}" dt="2025-09-05T22:34:57.554" v="11548" actId="20577"/>
          <ac:spMkLst>
            <pc:docMk/>
            <pc:sldMk cId="3225415117" sldId="289"/>
            <ac:spMk id="15" creationId="{5A2F2A40-316E-9974-1FC0-22B6A3329209}"/>
          </ac:spMkLst>
        </pc:spChg>
        <pc:spChg chg="add del">
          <ac:chgData name="Chan, Joseph" userId="a0d27fd7-64cd-4ea0-9ba7-8ca39b01834a" providerId="ADAL" clId="{3316BFCC-BD29-4C77-BA66-5EEB4B23748A}" dt="2025-09-05T22:33:54.522" v="11501" actId="21"/>
          <ac:spMkLst>
            <pc:docMk/>
            <pc:sldMk cId="3225415117" sldId="289"/>
            <ac:spMk id="40" creationId="{7CF017A1-E6AB-1F25-2D6D-D48C87ECEC2C}"/>
          </ac:spMkLst>
        </pc:spChg>
        <pc:spChg chg="mod">
          <ac:chgData name="Chan, Joseph" userId="a0d27fd7-64cd-4ea0-9ba7-8ca39b01834a" providerId="ADAL" clId="{3316BFCC-BD29-4C77-BA66-5EEB4B23748A}" dt="2025-09-05T22:35:40.358" v="11561" actId="14100"/>
          <ac:spMkLst>
            <pc:docMk/>
            <pc:sldMk cId="3225415117" sldId="289"/>
            <ac:spMk id="51" creationId="{353CEE4F-D07D-3A6E-CB85-D1C519A1F088}"/>
          </ac:spMkLst>
        </pc:spChg>
        <pc:grpChg chg="add mod">
          <ac:chgData name="Chan, Joseph" userId="a0d27fd7-64cd-4ea0-9ba7-8ca39b01834a" providerId="ADAL" clId="{3316BFCC-BD29-4C77-BA66-5EEB4B23748A}" dt="2025-09-05T22:33:51.334" v="11499" actId="1076"/>
          <ac:grpSpMkLst>
            <pc:docMk/>
            <pc:sldMk cId="3225415117" sldId="289"/>
            <ac:grpSpMk id="4" creationId="{AEA183D7-3ECD-5844-26FB-7E991F0E7745}"/>
          </ac:grpSpMkLst>
        </pc:grpChg>
        <pc:grpChg chg="add mod ord">
          <ac:chgData name="Chan, Joseph" userId="a0d27fd7-64cd-4ea0-9ba7-8ca39b01834a" providerId="ADAL" clId="{3316BFCC-BD29-4C77-BA66-5EEB4B23748A}" dt="2025-09-05T22:35:45.956" v="11562" actId="166"/>
          <ac:grpSpMkLst>
            <pc:docMk/>
            <pc:sldMk cId="3225415117" sldId="289"/>
            <ac:grpSpMk id="12" creationId="{AE099E52-4F58-E76D-6999-5C8D59E69965}"/>
          </ac:grpSpMkLst>
        </pc:grpChg>
        <pc:cxnChg chg="add mod">
          <ac:chgData name="Chan, Joseph" userId="a0d27fd7-64cd-4ea0-9ba7-8ca39b01834a" providerId="ADAL" clId="{3316BFCC-BD29-4C77-BA66-5EEB4B23748A}" dt="2025-09-05T22:35:40.358" v="11561" actId="14100"/>
          <ac:cxnSpMkLst>
            <pc:docMk/>
            <pc:sldMk cId="3225415117" sldId="289"/>
            <ac:cxnSpMk id="17" creationId="{E3DC5219-E8E4-5624-23AB-4317DA850264}"/>
          </ac:cxnSpMkLst>
        </pc:cxnChg>
        <pc:cxnChg chg="mod">
          <ac:chgData name="Chan, Joseph" userId="a0d27fd7-64cd-4ea0-9ba7-8ca39b01834a" providerId="ADAL" clId="{3316BFCC-BD29-4C77-BA66-5EEB4B23748A}" dt="2025-09-05T22:35:40.358" v="11561" actId="14100"/>
          <ac:cxnSpMkLst>
            <pc:docMk/>
            <pc:sldMk cId="3225415117" sldId="289"/>
            <ac:cxnSpMk id="52" creationId="{0D37452C-4FBA-4321-69A7-3873339CDB5B}"/>
          </ac:cxnSpMkLst>
        </pc:cxnChg>
      </pc:sldChg>
      <pc:sldChg chg="delSp add mod">
        <pc:chgData name="Chan, Joseph" userId="a0d27fd7-64cd-4ea0-9ba7-8ca39b01834a" providerId="ADAL" clId="{3316BFCC-BD29-4C77-BA66-5EEB4B23748A}" dt="2025-09-05T22:36:02.566" v="11565" actId="478"/>
        <pc:sldMkLst>
          <pc:docMk/>
          <pc:sldMk cId="3925089672" sldId="290"/>
        </pc:sldMkLst>
      </pc:sldChg>
      <pc:sldChg chg="addSp delSp modSp add mod ord">
        <pc:chgData name="Chan, Joseph" userId="a0d27fd7-64cd-4ea0-9ba7-8ca39b01834a" providerId="ADAL" clId="{3316BFCC-BD29-4C77-BA66-5EEB4B23748A}" dt="2025-09-07T16:56:36.378" v="14072"/>
        <pc:sldMkLst>
          <pc:docMk/>
          <pc:sldMk cId="734135615" sldId="291"/>
        </pc:sldMkLst>
        <pc:spChg chg="add mod">
          <ac:chgData name="Chan, Joseph" userId="a0d27fd7-64cd-4ea0-9ba7-8ca39b01834a" providerId="ADAL" clId="{3316BFCC-BD29-4C77-BA66-5EEB4B23748A}" dt="2025-09-05T22:40:03.265" v="12031" actId="1076"/>
          <ac:spMkLst>
            <pc:docMk/>
            <pc:sldMk cId="734135615" sldId="291"/>
            <ac:spMk id="9" creationId="{67424993-0F89-75FF-D78F-8FB505A6B603}"/>
          </ac:spMkLst>
        </pc:spChg>
      </pc:sldChg>
      <pc:sldChg chg="new del">
        <pc:chgData name="Chan, Joseph" userId="a0d27fd7-64cd-4ea0-9ba7-8ca39b01834a" providerId="ADAL" clId="{3316BFCC-BD29-4C77-BA66-5EEB4B23748A}" dt="2025-09-05T22:36:36.689" v="11567" actId="47"/>
        <pc:sldMkLst>
          <pc:docMk/>
          <pc:sldMk cId="803470330" sldId="291"/>
        </pc:sldMkLst>
      </pc:sldChg>
      <pc:sldChg chg="addSp delSp modSp add mod">
        <pc:chgData name="Chan, Joseph" userId="a0d27fd7-64cd-4ea0-9ba7-8ca39b01834a" providerId="ADAL" clId="{3316BFCC-BD29-4C77-BA66-5EEB4B23748A}" dt="2025-09-05T23:04:39.894" v="13511"/>
        <pc:sldMkLst>
          <pc:docMk/>
          <pc:sldMk cId="653940611" sldId="292"/>
        </pc:sldMkLst>
        <pc:spChg chg="mod">
          <ac:chgData name="Chan, Joseph" userId="a0d27fd7-64cd-4ea0-9ba7-8ca39b01834a" providerId="ADAL" clId="{3316BFCC-BD29-4C77-BA66-5EEB4B23748A}" dt="2025-09-05T22:40:39.324" v="12078" actId="1076"/>
          <ac:spMkLst>
            <pc:docMk/>
            <pc:sldMk cId="653940611" sldId="292"/>
            <ac:spMk id="9" creationId="{414838ED-721D-ED28-5C7F-6BC85B12F42D}"/>
          </ac:spMkLst>
        </pc:spChg>
        <pc:spChg chg="mod">
          <ac:chgData name="Chan, Joseph" userId="a0d27fd7-64cd-4ea0-9ba7-8ca39b01834a" providerId="ADAL" clId="{3316BFCC-BD29-4C77-BA66-5EEB4B23748A}" dt="2025-09-05T22:41:31.316" v="12090" actId="404"/>
          <ac:spMkLst>
            <pc:docMk/>
            <pc:sldMk cId="653940611" sldId="292"/>
            <ac:spMk id="25" creationId="{52F8EC8F-0E89-80AE-8767-3E4B8D509D15}"/>
          </ac:spMkLst>
        </pc:spChg>
        <pc:spChg chg="mod">
          <ac:chgData name="Chan, Joseph" userId="a0d27fd7-64cd-4ea0-9ba7-8ca39b01834a" providerId="ADAL" clId="{3316BFCC-BD29-4C77-BA66-5EEB4B23748A}" dt="2025-09-05T22:41:31.316" v="12090" actId="404"/>
          <ac:spMkLst>
            <pc:docMk/>
            <pc:sldMk cId="653940611" sldId="292"/>
            <ac:spMk id="27" creationId="{387BD997-0215-3DD0-596F-E1741EB4F696}"/>
          </ac:spMkLst>
        </pc:spChg>
        <pc:spChg chg="mod">
          <ac:chgData name="Chan, Joseph" userId="a0d27fd7-64cd-4ea0-9ba7-8ca39b01834a" providerId="ADAL" clId="{3316BFCC-BD29-4C77-BA66-5EEB4B23748A}" dt="2025-09-05T22:41:31.316" v="12090" actId="404"/>
          <ac:spMkLst>
            <pc:docMk/>
            <pc:sldMk cId="653940611" sldId="292"/>
            <ac:spMk id="29" creationId="{F1218DDF-3283-F00E-2D79-458702AF9C97}"/>
          </ac:spMkLst>
        </pc:spChg>
        <pc:spChg chg="mod">
          <ac:chgData name="Chan, Joseph" userId="a0d27fd7-64cd-4ea0-9ba7-8ca39b01834a" providerId="ADAL" clId="{3316BFCC-BD29-4C77-BA66-5EEB4B23748A}" dt="2025-09-05T22:41:31.316" v="12090" actId="404"/>
          <ac:spMkLst>
            <pc:docMk/>
            <pc:sldMk cId="653940611" sldId="292"/>
            <ac:spMk id="31" creationId="{60FCA040-4B95-8139-139A-F34B4E132A3E}"/>
          </ac:spMkLst>
        </pc:spChg>
        <pc:spChg chg="mod">
          <ac:chgData name="Chan, Joseph" userId="a0d27fd7-64cd-4ea0-9ba7-8ca39b01834a" providerId="ADAL" clId="{3316BFCC-BD29-4C77-BA66-5EEB4B23748A}" dt="2025-09-05T22:41:31.316" v="12090" actId="404"/>
          <ac:spMkLst>
            <pc:docMk/>
            <pc:sldMk cId="653940611" sldId="292"/>
            <ac:spMk id="35" creationId="{13D4F349-AC22-BF20-B0D2-0C900A232780}"/>
          </ac:spMkLst>
        </pc:spChg>
        <pc:spChg chg="mod">
          <ac:chgData name="Chan, Joseph" userId="a0d27fd7-64cd-4ea0-9ba7-8ca39b01834a" providerId="ADAL" clId="{3316BFCC-BD29-4C77-BA66-5EEB4B23748A}" dt="2025-09-05T22:41:31.316" v="12090" actId="404"/>
          <ac:spMkLst>
            <pc:docMk/>
            <pc:sldMk cId="653940611" sldId="292"/>
            <ac:spMk id="36" creationId="{47C92558-116B-8A38-DDD4-9696F6201B59}"/>
          </ac:spMkLst>
        </pc:spChg>
        <pc:spChg chg="mod">
          <ac:chgData name="Chan, Joseph" userId="a0d27fd7-64cd-4ea0-9ba7-8ca39b01834a" providerId="ADAL" clId="{3316BFCC-BD29-4C77-BA66-5EEB4B23748A}" dt="2025-09-05T22:41:31.316" v="12090" actId="404"/>
          <ac:spMkLst>
            <pc:docMk/>
            <pc:sldMk cId="653940611" sldId="292"/>
            <ac:spMk id="38" creationId="{20A1712B-2EA3-7E84-1094-BF80A3BB5EA1}"/>
          </ac:spMkLst>
        </pc:spChg>
        <pc:spChg chg="mod">
          <ac:chgData name="Chan, Joseph" userId="a0d27fd7-64cd-4ea0-9ba7-8ca39b01834a" providerId="ADAL" clId="{3316BFCC-BD29-4C77-BA66-5EEB4B23748A}" dt="2025-09-05T22:41:31.316" v="12090" actId="404"/>
          <ac:spMkLst>
            <pc:docMk/>
            <pc:sldMk cId="653940611" sldId="292"/>
            <ac:spMk id="39" creationId="{1B525257-D584-2AE9-CAC6-FD3DE6E55AE6}"/>
          </ac:spMkLst>
        </pc:spChg>
        <pc:spChg chg="mod">
          <ac:chgData name="Chan, Joseph" userId="a0d27fd7-64cd-4ea0-9ba7-8ca39b01834a" providerId="ADAL" clId="{3316BFCC-BD29-4C77-BA66-5EEB4B23748A}" dt="2025-09-05T22:41:31.316" v="12090" actId="404"/>
          <ac:spMkLst>
            <pc:docMk/>
            <pc:sldMk cId="653940611" sldId="292"/>
            <ac:spMk id="40" creationId="{A0E13BD5-F3B6-D5D3-7A30-F29FE9B21F16}"/>
          </ac:spMkLst>
        </pc:spChg>
        <pc:spChg chg="mod">
          <ac:chgData name="Chan, Joseph" userId="a0d27fd7-64cd-4ea0-9ba7-8ca39b01834a" providerId="ADAL" clId="{3316BFCC-BD29-4C77-BA66-5EEB4B23748A}" dt="2025-09-05T22:41:31.316" v="12090" actId="404"/>
          <ac:spMkLst>
            <pc:docMk/>
            <pc:sldMk cId="653940611" sldId="292"/>
            <ac:spMk id="41" creationId="{71FE5F25-B19A-70E3-8F3F-9FE7B5ED9DDE}"/>
          </ac:spMkLst>
        </pc:spChg>
        <pc:spChg chg="add mod">
          <ac:chgData name="Chan, Joseph" userId="a0d27fd7-64cd-4ea0-9ba7-8ca39b01834a" providerId="ADAL" clId="{3316BFCC-BD29-4C77-BA66-5EEB4B23748A}" dt="2025-09-05T23:04:39.894" v="13511"/>
          <ac:spMkLst>
            <pc:docMk/>
            <pc:sldMk cId="653940611" sldId="292"/>
            <ac:spMk id="48" creationId="{8F49C5EF-BE72-C169-3B96-9C0A5F9743E0}"/>
          </ac:spMkLst>
        </pc:spChg>
        <pc:grpChg chg="mod">
          <ac:chgData name="Chan, Joseph" userId="a0d27fd7-64cd-4ea0-9ba7-8ca39b01834a" providerId="ADAL" clId="{3316BFCC-BD29-4C77-BA66-5EEB4B23748A}" dt="2025-09-05T22:41:40.234" v="12092" actId="1076"/>
          <ac:grpSpMkLst>
            <pc:docMk/>
            <pc:sldMk cId="653940611" sldId="292"/>
            <ac:grpSpMk id="23" creationId="{7B36EEB5-CEAF-1D3A-24A1-F899699B0697}"/>
          </ac:grpSpMkLst>
        </pc:grpChg>
      </pc:sldChg>
      <pc:sldChg chg="addSp delSp modSp add mod modAnim">
        <pc:chgData name="Chan, Joseph" userId="a0d27fd7-64cd-4ea0-9ba7-8ca39b01834a" providerId="ADAL" clId="{3316BFCC-BD29-4C77-BA66-5EEB4B23748A}" dt="2025-09-05T23:05:19.297" v="13574" actId="20577"/>
        <pc:sldMkLst>
          <pc:docMk/>
          <pc:sldMk cId="3241806280" sldId="293"/>
        </pc:sldMkLst>
        <pc:spChg chg="mod">
          <ac:chgData name="Chan, Joseph" userId="a0d27fd7-64cd-4ea0-9ba7-8ca39b01834a" providerId="ADAL" clId="{3316BFCC-BD29-4C77-BA66-5EEB4B23748A}" dt="2025-09-05T23:05:19.297" v="13574" actId="20577"/>
          <ac:spMkLst>
            <pc:docMk/>
            <pc:sldMk cId="3241806280" sldId="293"/>
            <ac:spMk id="43" creationId="{1D1BFF70-61DE-F19B-4AA8-23981F905266}"/>
          </ac:spMkLst>
        </pc:spChg>
        <pc:spChg chg="mod topLvl">
          <ac:chgData name="Chan, Joseph" userId="a0d27fd7-64cd-4ea0-9ba7-8ca39b01834a" providerId="ADAL" clId="{3316BFCC-BD29-4C77-BA66-5EEB4B23748A}" dt="2025-09-05T22:46:58.641" v="12295" actId="242"/>
          <ac:spMkLst>
            <pc:docMk/>
            <pc:sldMk cId="3241806280" sldId="293"/>
            <ac:spMk id="63" creationId="{38439754-26BA-F7FE-B308-6812038F3DC7}"/>
          </ac:spMkLst>
        </pc:spChg>
        <pc:spChg chg="mod topLvl">
          <ac:chgData name="Chan, Joseph" userId="a0d27fd7-64cd-4ea0-9ba7-8ca39b01834a" providerId="ADAL" clId="{3316BFCC-BD29-4C77-BA66-5EEB4B23748A}" dt="2025-09-05T22:46:58.641" v="12295" actId="242"/>
          <ac:spMkLst>
            <pc:docMk/>
            <pc:sldMk cId="3241806280" sldId="293"/>
            <ac:spMk id="64" creationId="{F48E9C7A-9AD2-0CC2-A784-9E496E4375E4}"/>
          </ac:spMkLst>
        </pc:spChg>
        <pc:spChg chg="mod topLvl">
          <ac:chgData name="Chan, Joseph" userId="a0d27fd7-64cd-4ea0-9ba7-8ca39b01834a" providerId="ADAL" clId="{3316BFCC-BD29-4C77-BA66-5EEB4B23748A}" dt="2025-09-05T22:46:58.641" v="12295" actId="242"/>
          <ac:spMkLst>
            <pc:docMk/>
            <pc:sldMk cId="3241806280" sldId="293"/>
            <ac:spMk id="65" creationId="{56086C42-E335-B761-35D0-06B8E2D2CD9B}"/>
          </ac:spMkLst>
        </pc:spChg>
        <pc:spChg chg="mod topLvl">
          <ac:chgData name="Chan, Joseph" userId="a0d27fd7-64cd-4ea0-9ba7-8ca39b01834a" providerId="ADAL" clId="{3316BFCC-BD29-4C77-BA66-5EEB4B23748A}" dt="2025-09-05T22:46:58.641" v="12295" actId="242"/>
          <ac:spMkLst>
            <pc:docMk/>
            <pc:sldMk cId="3241806280" sldId="293"/>
            <ac:spMk id="66" creationId="{BB280D41-16C5-6976-48D5-711C861598B1}"/>
          </ac:spMkLst>
        </pc:spChg>
        <pc:spChg chg="mod topLvl">
          <ac:chgData name="Chan, Joseph" userId="a0d27fd7-64cd-4ea0-9ba7-8ca39b01834a" providerId="ADAL" clId="{3316BFCC-BD29-4C77-BA66-5EEB4B23748A}" dt="2025-09-05T22:46:58.641" v="12295" actId="242"/>
          <ac:spMkLst>
            <pc:docMk/>
            <pc:sldMk cId="3241806280" sldId="293"/>
            <ac:spMk id="67" creationId="{949C9B1E-2625-5F5A-2FAE-65610DAFE04F}"/>
          </ac:spMkLst>
        </pc:spChg>
        <pc:spChg chg="mod topLvl">
          <ac:chgData name="Chan, Joseph" userId="a0d27fd7-64cd-4ea0-9ba7-8ca39b01834a" providerId="ADAL" clId="{3316BFCC-BD29-4C77-BA66-5EEB4B23748A}" dt="2025-09-05T22:46:58.641" v="12295" actId="242"/>
          <ac:spMkLst>
            <pc:docMk/>
            <pc:sldMk cId="3241806280" sldId="293"/>
            <ac:spMk id="68" creationId="{3CF1F9EF-C43D-ECBF-9817-8B5AAE549A74}"/>
          </ac:spMkLst>
        </pc:spChg>
        <pc:spChg chg="mod topLvl">
          <ac:chgData name="Chan, Joseph" userId="a0d27fd7-64cd-4ea0-9ba7-8ca39b01834a" providerId="ADAL" clId="{3316BFCC-BD29-4C77-BA66-5EEB4B23748A}" dt="2025-09-05T22:46:58.641" v="12295" actId="242"/>
          <ac:spMkLst>
            <pc:docMk/>
            <pc:sldMk cId="3241806280" sldId="293"/>
            <ac:spMk id="69" creationId="{C9290D2B-DD11-3B04-DB3F-C64FE63CE5C7}"/>
          </ac:spMkLst>
        </pc:spChg>
        <pc:spChg chg="mod topLvl">
          <ac:chgData name="Chan, Joseph" userId="a0d27fd7-64cd-4ea0-9ba7-8ca39b01834a" providerId="ADAL" clId="{3316BFCC-BD29-4C77-BA66-5EEB4B23748A}" dt="2025-09-05T22:46:58.641" v="12295" actId="242"/>
          <ac:spMkLst>
            <pc:docMk/>
            <pc:sldMk cId="3241806280" sldId="293"/>
            <ac:spMk id="70" creationId="{8DB76A5E-37D7-F966-476A-E66D1F72D4F1}"/>
          </ac:spMkLst>
        </pc:spChg>
        <pc:spChg chg="mod topLvl">
          <ac:chgData name="Chan, Joseph" userId="a0d27fd7-64cd-4ea0-9ba7-8ca39b01834a" providerId="ADAL" clId="{3316BFCC-BD29-4C77-BA66-5EEB4B23748A}" dt="2025-09-05T22:46:58.641" v="12295" actId="242"/>
          <ac:spMkLst>
            <pc:docMk/>
            <pc:sldMk cId="3241806280" sldId="293"/>
            <ac:spMk id="71" creationId="{558A3FA9-12AD-D597-4E0F-C971BF202B57}"/>
          </ac:spMkLst>
        </pc:spChg>
        <pc:spChg chg="mod topLvl">
          <ac:chgData name="Chan, Joseph" userId="a0d27fd7-64cd-4ea0-9ba7-8ca39b01834a" providerId="ADAL" clId="{3316BFCC-BD29-4C77-BA66-5EEB4B23748A}" dt="2025-09-05T22:46:58.641" v="12295" actId="242"/>
          <ac:spMkLst>
            <pc:docMk/>
            <pc:sldMk cId="3241806280" sldId="293"/>
            <ac:spMk id="72" creationId="{E60310D8-E9F4-9E28-6ACD-D18F7178F00D}"/>
          </ac:spMkLst>
        </pc:spChg>
        <pc:spChg chg="mod">
          <ac:chgData name="Chan, Joseph" userId="a0d27fd7-64cd-4ea0-9ba7-8ca39b01834a" providerId="ADAL" clId="{3316BFCC-BD29-4C77-BA66-5EEB4B23748A}" dt="2025-09-05T22:45:00.627" v="12224" actId="403"/>
          <ac:spMkLst>
            <pc:docMk/>
            <pc:sldMk cId="3241806280" sldId="293"/>
            <ac:spMk id="74" creationId="{B6DA8294-E07E-41DF-489F-4427E0D6344D}"/>
          </ac:spMkLst>
        </pc:spChg>
        <pc:spChg chg="mod">
          <ac:chgData name="Chan, Joseph" userId="a0d27fd7-64cd-4ea0-9ba7-8ca39b01834a" providerId="ADAL" clId="{3316BFCC-BD29-4C77-BA66-5EEB4B23748A}" dt="2025-09-05T22:45:00.627" v="12224" actId="403"/>
          <ac:spMkLst>
            <pc:docMk/>
            <pc:sldMk cId="3241806280" sldId="293"/>
            <ac:spMk id="75" creationId="{41C41309-8FB7-F4AE-F18A-E7F8FD3354FC}"/>
          </ac:spMkLst>
        </pc:spChg>
        <pc:spChg chg="mod">
          <ac:chgData name="Chan, Joseph" userId="a0d27fd7-64cd-4ea0-9ba7-8ca39b01834a" providerId="ADAL" clId="{3316BFCC-BD29-4C77-BA66-5EEB4B23748A}" dt="2025-09-05T22:45:00.627" v="12224" actId="403"/>
          <ac:spMkLst>
            <pc:docMk/>
            <pc:sldMk cId="3241806280" sldId="293"/>
            <ac:spMk id="77" creationId="{07045857-CE9A-C56B-EC97-A57A8E1E2E56}"/>
          </ac:spMkLst>
        </pc:spChg>
        <pc:spChg chg="add del mod">
          <ac:chgData name="Chan, Joseph" userId="a0d27fd7-64cd-4ea0-9ba7-8ca39b01834a" providerId="ADAL" clId="{3316BFCC-BD29-4C77-BA66-5EEB4B23748A}" dt="2025-09-05T22:45:00.627" v="12224" actId="403"/>
          <ac:spMkLst>
            <pc:docMk/>
            <pc:sldMk cId="3241806280" sldId="293"/>
            <ac:spMk id="78" creationId="{828A7A7F-E55C-6F94-7DE0-AF52A8288E21}"/>
          </ac:spMkLst>
        </pc:spChg>
        <pc:spChg chg="mod">
          <ac:chgData name="Chan, Joseph" userId="a0d27fd7-64cd-4ea0-9ba7-8ca39b01834a" providerId="ADAL" clId="{3316BFCC-BD29-4C77-BA66-5EEB4B23748A}" dt="2025-09-05T22:45:00.627" v="12224" actId="403"/>
          <ac:spMkLst>
            <pc:docMk/>
            <pc:sldMk cId="3241806280" sldId="293"/>
            <ac:spMk id="81" creationId="{28B4D41B-9C33-D99D-2A60-F4EC74B8913B}"/>
          </ac:spMkLst>
        </pc:spChg>
        <pc:spChg chg="mod">
          <ac:chgData name="Chan, Joseph" userId="a0d27fd7-64cd-4ea0-9ba7-8ca39b01834a" providerId="ADAL" clId="{3316BFCC-BD29-4C77-BA66-5EEB4B23748A}" dt="2025-09-05T22:45:00.627" v="12224" actId="403"/>
          <ac:spMkLst>
            <pc:docMk/>
            <pc:sldMk cId="3241806280" sldId="293"/>
            <ac:spMk id="82" creationId="{DC24A7D6-23C2-04A0-7396-F06157832690}"/>
          </ac:spMkLst>
        </pc:spChg>
        <pc:spChg chg="mod">
          <ac:chgData name="Chan, Joseph" userId="a0d27fd7-64cd-4ea0-9ba7-8ca39b01834a" providerId="ADAL" clId="{3316BFCC-BD29-4C77-BA66-5EEB4B23748A}" dt="2025-09-05T22:45:03.279" v="12235" actId="1035"/>
          <ac:spMkLst>
            <pc:docMk/>
            <pc:sldMk cId="3241806280" sldId="293"/>
            <ac:spMk id="84" creationId="{A1492F22-D96F-EECC-3790-45CC495D99AF}"/>
          </ac:spMkLst>
        </pc:spChg>
        <pc:spChg chg="mod">
          <ac:chgData name="Chan, Joseph" userId="a0d27fd7-64cd-4ea0-9ba7-8ca39b01834a" providerId="ADAL" clId="{3316BFCC-BD29-4C77-BA66-5EEB4B23748A}" dt="2025-09-05T22:45:03.279" v="12235" actId="1035"/>
          <ac:spMkLst>
            <pc:docMk/>
            <pc:sldMk cId="3241806280" sldId="293"/>
            <ac:spMk id="85" creationId="{4605EAA3-CBAE-C985-5605-F5384B2926B5}"/>
          </ac:spMkLst>
        </pc:spChg>
        <pc:spChg chg="mod">
          <ac:chgData name="Chan, Joseph" userId="a0d27fd7-64cd-4ea0-9ba7-8ca39b01834a" providerId="ADAL" clId="{3316BFCC-BD29-4C77-BA66-5EEB4B23748A}" dt="2025-09-05T22:45:03.279" v="12235" actId="1035"/>
          <ac:spMkLst>
            <pc:docMk/>
            <pc:sldMk cId="3241806280" sldId="293"/>
            <ac:spMk id="87" creationId="{1F03A751-A2AF-C961-82E9-C471F3E7A628}"/>
          </ac:spMkLst>
        </pc:spChg>
        <pc:spChg chg="mod">
          <ac:chgData name="Chan, Joseph" userId="a0d27fd7-64cd-4ea0-9ba7-8ca39b01834a" providerId="ADAL" clId="{3316BFCC-BD29-4C77-BA66-5EEB4B23748A}" dt="2025-09-05T22:45:03.279" v="12235" actId="1035"/>
          <ac:spMkLst>
            <pc:docMk/>
            <pc:sldMk cId="3241806280" sldId="293"/>
            <ac:spMk id="88" creationId="{E5BE25FB-B3B0-37D3-1F23-28A624B05DB3}"/>
          </ac:spMkLst>
        </pc:spChg>
        <pc:grpChg chg="mod">
          <ac:chgData name="Chan, Joseph" userId="a0d27fd7-64cd-4ea0-9ba7-8ca39b01834a" providerId="ADAL" clId="{3316BFCC-BD29-4C77-BA66-5EEB4B23748A}" dt="2025-09-05T22:45:29.898" v="12245" actId="164"/>
          <ac:grpSpMkLst>
            <pc:docMk/>
            <pc:sldMk cId="3241806280" sldId="293"/>
            <ac:grpSpMk id="60" creationId="{1127CDCE-FFD0-6C8D-E9EC-BF06304E2428}"/>
          </ac:grpSpMkLst>
        </pc:grpChg>
        <pc:grpChg chg="add mod ord">
          <ac:chgData name="Chan, Joseph" userId="a0d27fd7-64cd-4ea0-9ba7-8ca39b01834a" providerId="ADAL" clId="{3316BFCC-BD29-4C77-BA66-5EEB4B23748A}" dt="2025-09-05T22:48:21.369" v="12400" actId="14100"/>
          <ac:grpSpMkLst>
            <pc:docMk/>
            <pc:sldMk cId="3241806280" sldId="293"/>
            <ac:grpSpMk id="94" creationId="{2D5932D7-7B78-0CB9-AF61-00B24551361C}"/>
          </ac:grpSpMkLst>
        </pc:grpChg>
        <pc:grpChg chg="mod">
          <ac:chgData name="Chan, Joseph" userId="a0d27fd7-64cd-4ea0-9ba7-8ca39b01834a" providerId="ADAL" clId="{3316BFCC-BD29-4C77-BA66-5EEB4B23748A}" dt="2025-09-05T22:48:26.393" v="12401" actId="1076"/>
          <ac:grpSpMkLst>
            <pc:docMk/>
            <pc:sldMk cId="3241806280" sldId="293"/>
            <ac:grpSpMk id="95" creationId="{F24F0694-988A-2950-BB6E-8C2565FA10B5}"/>
          </ac:grpSpMkLst>
        </pc:grpChg>
        <pc:picChg chg="mod">
          <ac:chgData name="Chan, Joseph" userId="a0d27fd7-64cd-4ea0-9ba7-8ca39b01834a" providerId="ADAL" clId="{3316BFCC-BD29-4C77-BA66-5EEB4B23748A}" dt="2025-09-05T22:47:07.991" v="12297" actId="1076"/>
          <ac:picMkLst>
            <pc:docMk/>
            <pc:sldMk cId="3241806280" sldId="293"/>
            <ac:picMk id="62" creationId="{7AFED7A7-E3D3-BF27-647F-B7BE7977A269}"/>
          </ac:picMkLst>
        </pc:picChg>
        <pc:picChg chg="mod modCrop">
          <ac:chgData name="Chan, Joseph" userId="a0d27fd7-64cd-4ea0-9ba7-8ca39b01834a" providerId="ADAL" clId="{3316BFCC-BD29-4C77-BA66-5EEB4B23748A}" dt="2025-09-05T22:44:11.634" v="12204" actId="732"/>
          <ac:picMkLst>
            <pc:docMk/>
            <pc:sldMk cId="3241806280" sldId="293"/>
            <ac:picMk id="90" creationId="{0BE11B54-EACA-7D07-05FF-B21A93AF3D94}"/>
          </ac:picMkLst>
        </pc:picChg>
        <pc:picChg chg="mod modCrop">
          <ac:chgData name="Chan, Joseph" userId="a0d27fd7-64cd-4ea0-9ba7-8ca39b01834a" providerId="ADAL" clId="{3316BFCC-BD29-4C77-BA66-5EEB4B23748A}" dt="2025-09-05T22:44:22.835" v="12205" actId="732"/>
          <ac:picMkLst>
            <pc:docMk/>
            <pc:sldMk cId="3241806280" sldId="293"/>
            <ac:picMk id="91" creationId="{9629DD23-BD2C-59C6-F8AF-AD7C95CDA3FA}"/>
          </ac:picMkLst>
        </pc:picChg>
        <pc:picChg chg="add mod modCrop">
          <ac:chgData name="Chan, Joseph" userId="a0d27fd7-64cd-4ea0-9ba7-8ca39b01834a" providerId="ADAL" clId="{3316BFCC-BD29-4C77-BA66-5EEB4B23748A}" dt="2025-09-05T22:45:29.898" v="12245" actId="164"/>
          <ac:picMkLst>
            <pc:docMk/>
            <pc:sldMk cId="3241806280" sldId="293"/>
            <ac:picMk id="92" creationId="{D74D3721-6754-6D38-02D6-848CDDFC6AB8}"/>
          </ac:picMkLst>
        </pc:picChg>
        <pc:picChg chg="add mod">
          <ac:chgData name="Chan, Joseph" userId="a0d27fd7-64cd-4ea0-9ba7-8ca39b01834a" providerId="ADAL" clId="{3316BFCC-BD29-4C77-BA66-5EEB4B23748A}" dt="2025-09-05T22:45:29.898" v="12245" actId="164"/>
          <ac:picMkLst>
            <pc:docMk/>
            <pc:sldMk cId="3241806280" sldId="293"/>
            <ac:picMk id="93" creationId="{7F18673D-A57B-7D07-A455-F6B2A297A3C8}"/>
          </ac:picMkLst>
        </pc:picChg>
      </pc:sldChg>
      <pc:sldChg chg="modSp add del mod">
        <pc:chgData name="Chan, Joseph" userId="a0d27fd7-64cd-4ea0-9ba7-8ca39b01834a" providerId="ADAL" clId="{3316BFCC-BD29-4C77-BA66-5EEB4B23748A}" dt="2025-09-05T22:53:23.151" v="12955" actId="47"/>
        <pc:sldMkLst>
          <pc:docMk/>
          <pc:sldMk cId="3276681979" sldId="294"/>
        </pc:sldMkLst>
      </pc:sldChg>
      <pc:sldChg chg="addSp modSp add mod">
        <pc:chgData name="Chan, Joseph" userId="a0d27fd7-64cd-4ea0-9ba7-8ca39b01834a" providerId="ADAL" clId="{3316BFCC-BD29-4C77-BA66-5EEB4B23748A}" dt="2025-09-05T22:57:20.495" v="13061"/>
        <pc:sldMkLst>
          <pc:docMk/>
          <pc:sldMk cId="673381735" sldId="295"/>
        </pc:sldMkLst>
        <pc:spChg chg="add mod">
          <ac:chgData name="Chan, Joseph" userId="a0d27fd7-64cd-4ea0-9ba7-8ca39b01834a" providerId="ADAL" clId="{3316BFCC-BD29-4C77-BA66-5EEB4B23748A}" dt="2025-09-05T22:57:20.495" v="13061"/>
          <ac:spMkLst>
            <pc:docMk/>
            <pc:sldMk cId="673381735" sldId="295"/>
            <ac:spMk id="2" creationId="{20F8E5B8-5D5E-23CA-6B90-B3D8018068C9}"/>
          </ac:spMkLst>
        </pc:spChg>
        <pc:spChg chg="mod">
          <ac:chgData name="Chan, Joseph" userId="a0d27fd7-64cd-4ea0-9ba7-8ca39b01834a" providerId="ADAL" clId="{3316BFCC-BD29-4C77-BA66-5EEB4B23748A}" dt="2025-09-05T22:53:14.843" v="12953" actId="255"/>
          <ac:spMkLst>
            <pc:docMk/>
            <pc:sldMk cId="673381735" sldId="295"/>
            <ac:spMk id="7" creationId="{3B3AF6B6-A74A-456B-FD58-AEC8BD30E12E}"/>
          </ac:spMkLst>
        </pc:spChg>
        <pc:spChg chg="mod">
          <ac:chgData name="Chan, Joseph" userId="a0d27fd7-64cd-4ea0-9ba7-8ca39b01834a" providerId="ADAL" clId="{3316BFCC-BD29-4C77-BA66-5EEB4B23748A}" dt="2025-09-05T22:56:12.624" v="13044" actId="20577"/>
          <ac:spMkLst>
            <pc:docMk/>
            <pc:sldMk cId="673381735" sldId="295"/>
            <ac:spMk id="9" creationId="{36C1105F-84E8-F57D-D243-22E8A322B75C}"/>
          </ac:spMkLst>
        </pc:spChg>
      </pc:sldChg>
      <pc:sldChg chg="modSp add mod">
        <pc:chgData name="Chan, Joseph" userId="a0d27fd7-64cd-4ea0-9ba7-8ca39b01834a" providerId="ADAL" clId="{3316BFCC-BD29-4C77-BA66-5EEB4B23748A}" dt="2025-09-05T22:53:40.731" v="12960" actId="207"/>
        <pc:sldMkLst>
          <pc:docMk/>
          <pc:sldMk cId="2869859867" sldId="296"/>
        </pc:sldMkLst>
        <pc:spChg chg="mod">
          <ac:chgData name="Chan, Joseph" userId="a0d27fd7-64cd-4ea0-9ba7-8ca39b01834a" providerId="ADAL" clId="{3316BFCC-BD29-4C77-BA66-5EEB4B23748A}" dt="2025-09-05T22:53:40.731" v="12960" actId="207"/>
          <ac:spMkLst>
            <pc:docMk/>
            <pc:sldMk cId="2869859867" sldId="296"/>
            <ac:spMk id="9" creationId="{911B6A2A-5510-73CB-DE6D-54FCC5EBA787}"/>
          </ac:spMkLst>
        </pc:spChg>
      </pc:sldChg>
      <pc:sldChg chg="addSp modSp add mod">
        <pc:chgData name="Chan, Joseph" userId="a0d27fd7-64cd-4ea0-9ba7-8ca39b01834a" providerId="ADAL" clId="{3316BFCC-BD29-4C77-BA66-5EEB4B23748A}" dt="2025-09-05T22:53:55.893" v="12964" actId="1076"/>
        <pc:sldMkLst>
          <pc:docMk/>
          <pc:sldMk cId="3084076908" sldId="297"/>
        </pc:sldMkLst>
        <pc:spChg chg="add mod">
          <ac:chgData name="Chan, Joseph" userId="a0d27fd7-64cd-4ea0-9ba7-8ca39b01834a" providerId="ADAL" clId="{3316BFCC-BD29-4C77-BA66-5EEB4B23748A}" dt="2025-09-05T22:53:55.893" v="12964" actId="1076"/>
          <ac:spMkLst>
            <pc:docMk/>
            <pc:sldMk cId="3084076908" sldId="297"/>
            <ac:spMk id="2" creationId="{A9D5887F-A685-3427-3523-76278A67FC3B}"/>
          </ac:spMkLst>
        </pc:spChg>
      </pc:sldChg>
      <pc:sldChg chg="modSp add mod">
        <pc:chgData name="Chan, Joseph" userId="a0d27fd7-64cd-4ea0-9ba7-8ca39b01834a" providerId="ADAL" clId="{3316BFCC-BD29-4C77-BA66-5EEB4B23748A}" dt="2025-09-05T22:54:17.570" v="12968" actId="207"/>
        <pc:sldMkLst>
          <pc:docMk/>
          <pc:sldMk cId="4232080632" sldId="298"/>
        </pc:sldMkLst>
        <pc:spChg chg="mod">
          <ac:chgData name="Chan, Joseph" userId="a0d27fd7-64cd-4ea0-9ba7-8ca39b01834a" providerId="ADAL" clId="{3316BFCC-BD29-4C77-BA66-5EEB4B23748A}" dt="2025-09-05T22:54:17.570" v="12968" actId="207"/>
          <ac:spMkLst>
            <pc:docMk/>
            <pc:sldMk cId="4232080632" sldId="298"/>
            <ac:spMk id="9" creationId="{2A3F137D-55DA-11EA-60E9-BB544BD8B5A9}"/>
          </ac:spMkLst>
        </pc:spChg>
      </pc:sldChg>
      <pc:sldChg chg="addSp modSp add mod">
        <pc:chgData name="Chan, Joseph" userId="a0d27fd7-64cd-4ea0-9ba7-8ca39b01834a" providerId="ADAL" clId="{3316BFCC-BD29-4C77-BA66-5EEB4B23748A}" dt="2025-09-05T22:54:32.379" v="12974" actId="14100"/>
        <pc:sldMkLst>
          <pc:docMk/>
          <pc:sldMk cId="3268919058" sldId="299"/>
        </pc:sldMkLst>
        <pc:spChg chg="mod">
          <ac:chgData name="Chan, Joseph" userId="a0d27fd7-64cd-4ea0-9ba7-8ca39b01834a" providerId="ADAL" clId="{3316BFCC-BD29-4C77-BA66-5EEB4B23748A}" dt="2025-09-05T22:54:28.517" v="12971" actId="1076"/>
          <ac:spMkLst>
            <pc:docMk/>
            <pc:sldMk cId="3268919058" sldId="299"/>
            <ac:spMk id="2" creationId="{66CED8C5-85A1-7CCF-C6EF-52E243974A10}"/>
          </ac:spMkLst>
        </pc:spChg>
        <pc:spChg chg="add mod">
          <ac:chgData name="Chan, Joseph" userId="a0d27fd7-64cd-4ea0-9ba7-8ca39b01834a" providerId="ADAL" clId="{3316BFCC-BD29-4C77-BA66-5EEB4B23748A}" dt="2025-09-05T22:54:32.379" v="12974" actId="14100"/>
          <ac:spMkLst>
            <pc:docMk/>
            <pc:sldMk cId="3268919058" sldId="299"/>
            <ac:spMk id="3" creationId="{8DEBB0C5-636A-78E0-D3CB-1E14D082C08A}"/>
          </ac:spMkLst>
        </pc:spChg>
      </pc:sldChg>
      <pc:sldChg chg="modSp add mod">
        <pc:chgData name="Chan, Joseph" userId="a0d27fd7-64cd-4ea0-9ba7-8ca39b01834a" providerId="ADAL" clId="{3316BFCC-BD29-4C77-BA66-5EEB4B23748A}" dt="2025-09-05T22:54:51.320" v="12978" actId="207"/>
        <pc:sldMkLst>
          <pc:docMk/>
          <pc:sldMk cId="1435329804" sldId="300"/>
        </pc:sldMkLst>
        <pc:spChg chg="mod">
          <ac:chgData name="Chan, Joseph" userId="a0d27fd7-64cd-4ea0-9ba7-8ca39b01834a" providerId="ADAL" clId="{3316BFCC-BD29-4C77-BA66-5EEB4B23748A}" dt="2025-09-05T22:54:46.639" v="12977" actId="1076"/>
          <ac:spMkLst>
            <pc:docMk/>
            <pc:sldMk cId="1435329804" sldId="300"/>
            <ac:spMk id="2" creationId="{D1698075-44E2-3CBF-CD58-00755616B623}"/>
          </ac:spMkLst>
        </pc:spChg>
        <pc:spChg chg="mod">
          <ac:chgData name="Chan, Joseph" userId="a0d27fd7-64cd-4ea0-9ba7-8ca39b01834a" providerId="ADAL" clId="{3316BFCC-BD29-4C77-BA66-5EEB4B23748A}" dt="2025-09-05T22:54:51.320" v="12978" actId="207"/>
          <ac:spMkLst>
            <pc:docMk/>
            <pc:sldMk cId="1435329804" sldId="300"/>
            <ac:spMk id="9" creationId="{41AF8F9C-DCE8-7375-E601-C561DD67C1F3}"/>
          </ac:spMkLst>
        </pc:spChg>
      </pc:sldChg>
      <pc:sldChg chg="delSp modSp add mod">
        <pc:chgData name="Chan, Joseph" userId="a0d27fd7-64cd-4ea0-9ba7-8ca39b01834a" providerId="ADAL" clId="{3316BFCC-BD29-4C77-BA66-5EEB4B23748A}" dt="2025-09-05T22:55:07.257" v="12981" actId="478"/>
        <pc:sldMkLst>
          <pc:docMk/>
          <pc:sldMk cId="2286354054" sldId="301"/>
        </pc:sldMkLst>
        <pc:spChg chg="mod">
          <ac:chgData name="Chan, Joseph" userId="a0d27fd7-64cd-4ea0-9ba7-8ca39b01834a" providerId="ADAL" clId="{3316BFCC-BD29-4C77-BA66-5EEB4B23748A}" dt="2025-09-05T22:55:06.405" v="12980" actId="14100"/>
          <ac:spMkLst>
            <pc:docMk/>
            <pc:sldMk cId="2286354054" sldId="301"/>
            <ac:spMk id="3" creationId="{7461AFFC-F17A-5752-094E-C2F6830C87EB}"/>
          </ac:spMkLst>
        </pc:spChg>
      </pc:sldChg>
      <pc:sldChg chg="addSp delSp modSp new mod modClrScheme chgLayout">
        <pc:chgData name="Chan, Joseph" userId="a0d27fd7-64cd-4ea0-9ba7-8ca39b01834a" providerId="ADAL" clId="{3316BFCC-BD29-4C77-BA66-5EEB4B23748A}" dt="2025-09-05T22:57:08.143" v="13059" actId="1076"/>
        <pc:sldMkLst>
          <pc:docMk/>
          <pc:sldMk cId="744408159" sldId="302"/>
        </pc:sldMkLst>
        <pc:spChg chg="add mod">
          <ac:chgData name="Chan, Joseph" userId="a0d27fd7-64cd-4ea0-9ba7-8ca39b01834a" providerId="ADAL" clId="{3316BFCC-BD29-4C77-BA66-5EEB4B23748A}" dt="2025-09-05T22:57:08.143" v="13059" actId="1076"/>
          <ac:spMkLst>
            <pc:docMk/>
            <pc:sldMk cId="744408159" sldId="302"/>
            <ac:spMk id="7" creationId="{66B5DE0B-8EA7-C4DC-F3E9-B9CD1BB1A863}"/>
          </ac:spMkLst>
        </pc:spChg>
        <pc:spChg chg="add mod">
          <ac:chgData name="Chan, Joseph" userId="a0d27fd7-64cd-4ea0-9ba7-8ca39b01834a" providerId="ADAL" clId="{3316BFCC-BD29-4C77-BA66-5EEB4B23748A}" dt="2025-09-05T22:56:55.374" v="13055" actId="2711"/>
          <ac:spMkLst>
            <pc:docMk/>
            <pc:sldMk cId="744408159" sldId="302"/>
            <ac:spMk id="8" creationId="{B9F22C1D-5A8F-9C2F-E96D-CBE5AF679861}"/>
          </ac:spMkLst>
        </pc:spChg>
      </pc:sldChg>
      <pc:sldChg chg="addSp modSp add mod">
        <pc:chgData name="Chan, Joseph" userId="a0d27fd7-64cd-4ea0-9ba7-8ca39b01834a" providerId="ADAL" clId="{3316BFCC-BD29-4C77-BA66-5EEB4B23748A}" dt="2025-09-05T22:58:16.310" v="13147" actId="1076"/>
        <pc:sldMkLst>
          <pc:docMk/>
          <pc:sldMk cId="2995499725" sldId="303"/>
        </pc:sldMkLst>
        <pc:spChg chg="mod">
          <ac:chgData name="Chan, Joseph" userId="a0d27fd7-64cd-4ea0-9ba7-8ca39b01834a" providerId="ADAL" clId="{3316BFCC-BD29-4C77-BA66-5EEB4B23748A}" dt="2025-09-05T22:58:02.184" v="13145" actId="20577"/>
          <ac:spMkLst>
            <pc:docMk/>
            <pc:sldMk cId="2995499725" sldId="303"/>
            <ac:spMk id="7" creationId="{0D73B003-977E-6163-D532-B42C11A7B655}"/>
          </ac:spMkLst>
        </pc:spChg>
        <pc:picChg chg="add mod">
          <ac:chgData name="Chan, Joseph" userId="a0d27fd7-64cd-4ea0-9ba7-8ca39b01834a" providerId="ADAL" clId="{3316BFCC-BD29-4C77-BA66-5EEB4B23748A}" dt="2025-09-05T22:58:16.310" v="13147" actId="1076"/>
          <ac:picMkLst>
            <pc:docMk/>
            <pc:sldMk cId="2995499725" sldId="303"/>
            <ac:picMk id="2" creationId="{D159DBD6-6E65-AD9D-AA7D-684BAB80033C}"/>
          </ac:picMkLst>
        </pc:picChg>
      </pc:sldChg>
      <pc:sldChg chg="addSp modSp add mod modAnim">
        <pc:chgData name="Chan, Joseph" userId="a0d27fd7-64cd-4ea0-9ba7-8ca39b01834a" providerId="ADAL" clId="{3316BFCC-BD29-4C77-BA66-5EEB4B23748A}" dt="2025-09-07T16:42:10.053" v="14066" actId="20577"/>
        <pc:sldMkLst>
          <pc:docMk/>
          <pc:sldMk cId="3629849208" sldId="304"/>
        </pc:sldMkLst>
        <pc:spChg chg="ord">
          <ac:chgData name="Chan, Joseph" userId="a0d27fd7-64cd-4ea0-9ba7-8ca39b01834a" providerId="ADAL" clId="{3316BFCC-BD29-4C77-BA66-5EEB4B23748A}" dt="2025-09-05T22:59:29.031" v="13155" actId="167"/>
          <ac:spMkLst>
            <pc:docMk/>
            <pc:sldMk cId="3629849208" sldId="304"/>
            <ac:spMk id="3" creationId="{47A26FE8-DFF3-A7FB-0BA1-62802F659172}"/>
          </ac:spMkLst>
        </pc:spChg>
        <pc:spChg chg="add mod">
          <ac:chgData name="Chan, Joseph" userId="a0d27fd7-64cd-4ea0-9ba7-8ca39b01834a" providerId="ADAL" clId="{3316BFCC-BD29-4C77-BA66-5EEB4B23748A}" dt="2025-09-05T22:59:10.497" v="13150"/>
          <ac:spMkLst>
            <pc:docMk/>
            <pc:sldMk cId="3629849208" sldId="304"/>
            <ac:spMk id="6" creationId="{C10FB0E9-EE4A-1354-109A-79071367033C}"/>
          </ac:spMkLst>
        </pc:spChg>
        <pc:spChg chg="mod">
          <ac:chgData name="Chan, Joseph" userId="a0d27fd7-64cd-4ea0-9ba7-8ca39b01834a" providerId="ADAL" clId="{3316BFCC-BD29-4C77-BA66-5EEB4B23748A}" dt="2025-09-05T22:59:10.497" v="13150"/>
          <ac:spMkLst>
            <pc:docMk/>
            <pc:sldMk cId="3629849208" sldId="304"/>
            <ac:spMk id="9" creationId="{3EB6E5F7-9932-EA09-5912-6FB695A74DFB}"/>
          </ac:spMkLst>
        </pc:spChg>
        <pc:spChg chg="mod">
          <ac:chgData name="Chan, Joseph" userId="a0d27fd7-64cd-4ea0-9ba7-8ca39b01834a" providerId="ADAL" clId="{3316BFCC-BD29-4C77-BA66-5EEB4B23748A}" dt="2025-09-07T16:42:10.053" v="14066" actId="20577"/>
          <ac:spMkLst>
            <pc:docMk/>
            <pc:sldMk cId="3629849208" sldId="304"/>
            <ac:spMk id="10" creationId="{8CB84807-CC1D-EDFA-FF0C-013AC82002AE}"/>
          </ac:spMkLst>
        </pc:spChg>
        <pc:spChg chg="add mod ord">
          <ac:chgData name="Chan, Joseph" userId="a0d27fd7-64cd-4ea0-9ba7-8ca39b01834a" providerId="ADAL" clId="{3316BFCC-BD29-4C77-BA66-5EEB4B23748A}" dt="2025-09-05T22:59:26.762" v="13154" actId="167"/>
          <ac:spMkLst>
            <pc:docMk/>
            <pc:sldMk cId="3629849208" sldId="304"/>
            <ac:spMk id="12" creationId="{B0BA5198-1F59-845D-668C-B09E168CA3C0}"/>
          </ac:spMkLst>
        </pc:spChg>
        <pc:grpChg chg="add mod">
          <ac:chgData name="Chan, Joseph" userId="a0d27fd7-64cd-4ea0-9ba7-8ca39b01834a" providerId="ADAL" clId="{3316BFCC-BD29-4C77-BA66-5EEB4B23748A}" dt="2025-09-05T22:59:10.497" v="13150"/>
          <ac:grpSpMkLst>
            <pc:docMk/>
            <pc:sldMk cId="3629849208" sldId="304"/>
            <ac:grpSpMk id="8" creationId="{2F102AED-7606-A567-0B1D-8008358C6952}"/>
          </ac:grpSpMkLst>
        </pc:grpChg>
      </pc:sldChg>
      <pc:sldChg chg="modSp add del mod ord">
        <pc:chgData name="Chan, Joseph" userId="a0d27fd7-64cd-4ea0-9ba7-8ca39b01834a" providerId="ADAL" clId="{3316BFCC-BD29-4C77-BA66-5EEB4B23748A}" dt="2025-09-05T23:06:39.753" v="13584" actId="47"/>
        <pc:sldMkLst>
          <pc:docMk/>
          <pc:sldMk cId="73979310" sldId="305"/>
        </pc:sldMkLst>
      </pc:sldChg>
      <pc:sldChg chg="new del">
        <pc:chgData name="Chan, Joseph" userId="a0d27fd7-64cd-4ea0-9ba7-8ca39b01834a" providerId="ADAL" clId="{3316BFCC-BD29-4C77-BA66-5EEB4B23748A}" dt="2025-09-05T23:06:31.793" v="13576" actId="47"/>
        <pc:sldMkLst>
          <pc:docMk/>
          <pc:sldMk cId="1649887476" sldId="305"/>
        </pc:sldMkLst>
      </pc:sldChg>
      <pc:sldChg chg="add del">
        <pc:chgData name="Chan, Joseph" userId="a0d27fd7-64cd-4ea0-9ba7-8ca39b01834a" providerId="ADAL" clId="{3316BFCC-BD29-4C77-BA66-5EEB4B23748A}" dt="2025-09-05T23:06:51.299" v="13586"/>
        <pc:sldMkLst>
          <pc:docMk/>
          <pc:sldMk cId="2653837464" sldId="305"/>
        </pc:sldMkLst>
      </pc:sldChg>
      <pc:sldChg chg="addSp delSp modSp add mod">
        <pc:chgData name="Chan, Joseph" userId="a0d27fd7-64cd-4ea0-9ba7-8ca39b01834a" providerId="ADAL" clId="{3316BFCC-BD29-4C77-BA66-5EEB4B23748A}" dt="2025-09-05T23:13:28.191" v="13950" actId="1076"/>
        <pc:sldMkLst>
          <pc:docMk/>
          <pc:sldMk cId="3022022893" sldId="305"/>
        </pc:sldMkLst>
        <pc:spChg chg="mod">
          <ac:chgData name="Chan, Joseph" userId="a0d27fd7-64cd-4ea0-9ba7-8ca39b01834a" providerId="ADAL" clId="{3316BFCC-BD29-4C77-BA66-5EEB4B23748A}" dt="2025-09-05T23:10:30.468" v="13808" actId="20577"/>
          <ac:spMkLst>
            <pc:docMk/>
            <pc:sldMk cId="3022022893" sldId="305"/>
            <ac:spMk id="7" creationId="{B85EEBA3-FB63-15B1-80D8-C51801554281}"/>
          </ac:spMkLst>
        </pc:spChg>
        <pc:spChg chg="add mod">
          <ac:chgData name="Chan, Joseph" userId="a0d27fd7-64cd-4ea0-9ba7-8ca39b01834a" providerId="ADAL" clId="{3316BFCC-BD29-4C77-BA66-5EEB4B23748A}" dt="2025-09-05T23:13:21.143" v="13946" actId="1076"/>
          <ac:spMkLst>
            <pc:docMk/>
            <pc:sldMk cId="3022022893" sldId="305"/>
            <ac:spMk id="8" creationId="{4CCFA319-BEC2-820F-4A68-9A256CD7144E}"/>
          </ac:spMkLst>
        </pc:spChg>
        <pc:spChg chg="add mod">
          <ac:chgData name="Chan, Joseph" userId="a0d27fd7-64cd-4ea0-9ba7-8ca39b01834a" providerId="ADAL" clId="{3316BFCC-BD29-4C77-BA66-5EEB4B23748A}" dt="2025-09-05T23:13:21.143" v="13946" actId="1076"/>
          <ac:spMkLst>
            <pc:docMk/>
            <pc:sldMk cId="3022022893" sldId="305"/>
            <ac:spMk id="10" creationId="{6483DC94-20A3-7C7F-0866-8183B86E8489}"/>
          </ac:spMkLst>
        </pc:spChg>
        <pc:spChg chg="add mod">
          <ac:chgData name="Chan, Joseph" userId="a0d27fd7-64cd-4ea0-9ba7-8ca39b01834a" providerId="ADAL" clId="{3316BFCC-BD29-4C77-BA66-5EEB4B23748A}" dt="2025-09-05T23:13:21.143" v="13946" actId="1076"/>
          <ac:spMkLst>
            <pc:docMk/>
            <pc:sldMk cId="3022022893" sldId="305"/>
            <ac:spMk id="11" creationId="{67CDFD13-ED36-39AC-C36F-8C33701D7FBF}"/>
          </ac:spMkLst>
        </pc:spChg>
        <pc:spChg chg="add mod">
          <ac:chgData name="Chan, Joseph" userId="a0d27fd7-64cd-4ea0-9ba7-8ca39b01834a" providerId="ADAL" clId="{3316BFCC-BD29-4C77-BA66-5EEB4B23748A}" dt="2025-09-05T23:13:21.143" v="13946" actId="1076"/>
          <ac:spMkLst>
            <pc:docMk/>
            <pc:sldMk cId="3022022893" sldId="305"/>
            <ac:spMk id="26" creationId="{D12965B8-D62D-80EA-CBCD-14A0C70B358F}"/>
          </ac:spMkLst>
        </pc:spChg>
        <pc:spChg chg="add mod">
          <ac:chgData name="Chan, Joseph" userId="a0d27fd7-64cd-4ea0-9ba7-8ca39b01834a" providerId="ADAL" clId="{3316BFCC-BD29-4C77-BA66-5EEB4B23748A}" dt="2025-09-05T23:13:21.143" v="13946" actId="1076"/>
          <ac:spMkLst>
            <pc:docMk/>
            <pc:sldMk cId="3022022893" sldId="305"/>
            <ac:spMk id="37" creationId="{F047A80F-92F6-C2B0-0FF8-B49B10CFF170}"/>
          </ac:spMkLst>
        </pc:spChg>
        <pc:spChg chg="add mod">
          <ac:chgData name="Chan, Joseph" userId="a0d27fd7-64cd-4ea0-9ba7-8ca39b01834a" providerId="ADAL" clId="{3316BFCC-BD29-4C77-BA66-5EEB4B23748A}" dt="2025-09-05T23:13:21.143" v="13946" actId="1076"/>
          <ac:spMkLst>
            <pc:docMk/>
            <pc:sldMk cId="3022022893" sldId="305"/>
            <ac:spMk id="38" creationId="{7643ACED-7B5C-A440-B5B2-E9BD24E9AAA3}"/>
          </ac:spMkLst>
        </pc:spChg>
        <pc:spChg chg="add mod">
          <ac:chgData name="Chan, Joseph" userId="a0d27fd7-64cd-4ea0-9ba7-8ca39b01834a" providerId="ADAL" clId="{3316BFCC-BD29-4C77-BA66-5EEB4B23748A}" dt="2025-09-05T23:13:28.191" v="13950" actId="1076"/>
          <ac:spMkLst>
            <pc:docMk/>
            <pc:sldMk cId="3022022893" sldId="305"/>
            <ac:spMk id="39" creationId="{7E9C7B9A-37A4-04E0-5F15-35A12072443C}"/>
          </ac:spMkLst>
        </pc:spChg>
        <pc:cxnChg chg="add mod">
          <ac:chgData name="Chan, Joseph" userId="a0d27fd7-64cd-4ea0-9ba7-8ca39b01834a" providerId="ADAL" clId="{3316BFCC-BD29-4C77-BA66-5EEB4B23748A}" dt="2025-09-05T23:11:29.424" v="13821" actId="1076"/>
          <ac:cxnSpMkLst>
            <pc:docMk/>
            <pc:sldMk cId="3022022893" sldId="305"/>
            <ac:cxnSpMk id="6" creationId="{50EB0B26-46A1-66D1-769C-FCDE366A8426}"/>
          </ac:cxnSpMkLst>
        </pc:cxnChg>
        <pc:cxnChg chg="add mod">
          <ac:chgData name="Chan, Joseph" userId="a0d27fd7-64cd-4ea0-9ba7-8ca39b01834a" providerId="ADAL" clId="{3316BFCC-BD29-4C77-BA66-5EEB4B23748A}" dt="2025-09-05T23:11:29.424" v="13821" actId="1076"/>
          <ac:cxnSpMkLst>
            <pc:docMk/>
            <pc:sldMk cId="3022022893" sldId="305"/>
            <ac:cxnSpMk id="12" creationId="{66CFB5DE-85E8-D2D7-5C5F-CD2C4916749E}"/>
          </ac:cxnSpMkLst>
        </pc:cxnChg>
        <pc:cxnChg chg="add mod">
          <ac:chgData name="Chan, Joseph" userId="a0d27fd7-64cd-4ea0-9ba7-8ca39b01834a" providerId="ADAL" clId="{3316BFCC-BD29-4C77-BA66-5EEB4B23748A}" dt="2025-09-05T23:13:21.143" v="13946" actId="1076"/>
          <ac:cxnSpMkLst>
            <pc:docMk/>
            <pc:sldMk cId="3022022893" sldId="305"/>
            <ac:cxnSpMk id="13" creationId="{4FDA2A48-5C64-13D8-693D-426DFACBC6C6}"/>
          </ac:cxnSpMkLst>
        </pc:cxnChg>
        <pc:cxnChg chg="add mod">
          <ac:chgData name="Chan, Joseph" userId="a0d27fd7-64cd-4ea0-9ba7-8ca39b01834a" providerId="ADAL" clId="{3316BFCC-BD29-4C77-BA66-5EEB4B23748A}" dt="2025-09-05T23:13:21.143" v="13946" actId="1076"/>
          <ac:cxnSpMkLst>
            <pc:docMk/>
            <pc:sldMk cId="3022022893" sldId="305"/>
            <ac:cxnSpMk id="27" creationId="{5CE5EE17-0671-FFD6-626F-0AD9B040DEDB}"/>
          </ac:cxnSpMkLst>
        </pc:cxnChg>
        <pc:cxnChg chg="add mod">
          <ac:chgData name="Chan, Joseph" userId="a0d27fd7-64cd-4ea0-9ba7-8ca39b01834a" providerId="ADAL" clId="{3316BFCC-BD29-4C77-BA66-5EEB4B23748A}" dt="2025-09-05T23:13:21.143" v="13946" actId="1076"/>
          <ac:cxnSpMkLst>
            <pc:docMk/>
            <pc:sldMk cId="3022022893" sldId="305"/>
            <ac:cxnSpMk id="33" creationId="{8B8B0EA9-D223-A942-C02B-EF3D64457D8A}"/>
          </ac:cxnSpMkLst>
        </pc:cxnChg>
      </pc:sldChg>
      <pc:sldChg chg="delSp modSp add mod">
        <pc:chgData name="Chan, Joseph" userId="a0d27fd7-64cd-4ea0-9ba7-8ca39b01834a" providerId="ADAL" clId="{3316BFCC-BD29-4C77-BA66-5EEB4B23748A}" dt="2025-09-07T16:57:06.812" v="14100" actId="1076"/>
        <pc:sldMkLst>
          <pc:docMk/>
          <pc:sldMk cId="2474215012" sldId="306"/>
        </pc:sldMkLst>
        <pc:spChg chg="mod">
          <ac:chgData name="Chan, Joseph" userId="a0d27fd7-64cd-4ea0-9ba7-8ca39b01834a" providerId="ADAL" clId="{3316BFCC-BD29-4C77-BA66-5EEB4B23748A}" dt="2025-09-07T16:57:06.812" v="14100" actId="1076"/>
          <ac:spMkLst>
            <pc:docMk/>
            <pc:sldMk cId="2474215012" sldId="306"/>
            <ac:spMk id="7" creationId="{C78A00C2-9EE4-F734-D721-DCBF5442C39B}"/>
          </ac:spMkLst>
        </pc:spChg>
      </pc:sldChg>
      <pc:sldChg chg="add del">
        <pc:chgData name="Chan, Joseph" userId="a0d27fd7-64cd-4ea0-9ba7-8ca39b01834a" providerId="ADAL" clId="{3316BFCC-BD29-4C77-BA66-5EEB4B23748A}" dt="2025-09-09T15:46:42.048" v="14102" actId="47"/>
        <pc:sldMkLst>
          <pc:docMk/>
          <pc:sldMk cId="709530269" sldId="307"/>
        </pc:sldMkLst>
      </pc:sldChg>
      <pc:sldChg chg="addSp delSp modSp add mod">
        <pc:chgData name="Chan, Joseph" userId="a0d27fd7-64cd-4ea0-9ba7-8ca39b01834a" providerId="ADAL" clId="{3316BFCC-BD29-4C77-BA66-5EEB4B23748A}" dt="2025-09-09T15:59:01.730" v="14348" actId="20577"/>
        <pc:sldMkLst>
          <pc:docMk/>
          <pc:sldMk cId="1564205021" sldId="307"/>
        </pc:sldMkLst>
        <pc:spChg chg="mod">
          <ac:chgData name="Chan, Joseph" userId="a0d27fd7-64cd-4ea0-9ba7-8ca39b01834a" providerId="ADAL" clId="{3316BFCC-BD29-4C77-BA66-5EEB4B23748A}" dt="2025-09-09T15:55:38.859" v="14106"/>
          <ac:spMkLst>
            <pc:docMk/>
            <pc:sldMk cId="1564205021" sldId="307"/>
            <ac:spMk id="8" creationId="{83BD8BEB-77F4-D197-D2E7-391A6AF0F90B}"/>
          </ac:spMkLst>
        </pc:spChg>
        <pc:spChg chg="mod">
          <ac:chgData name="Chan, Joseph" userId="a0d27fd7-64cd-4ea0-9ba7-8ca39b01834a" providerId="ADAL" clId="{3316BFCC-BD29-4C77-BA66-5EEB4B23748A}" dt="2025-09-09T15:55:38.859" v="14106"/>
          <ac:spMkLst>
            <pc:docMk/>
            <pc:sldMk cId="1564205021" sldId="307"/>
            <ac:spMk id="9" creationId="{D9D30446-F6AA-D194-3F5E-3FFDF5E4DB72}"/>
          </ac:spMkLst>
        </pc:spChg>
        <pc:spChg chg="add mod">
          <ac:chgData name="Chan, Joseph" userId="a0d27fd7-64cd-4ea0-9ba7-8ca39b01834a" providerId="ADAL" clId="{3316BFCC-BD29-4C77-BA66-5EEB4B23748A}" dt="2025-09-09T15:55:47.153" v="14108" actId="14100"/>
          <ac:spMkLst>
            <pc:docMk/>
            <pc:sldMk cId="1564205021" sldId="307"/>
            <ac:spMk id="12" creationId="{C427D966-E333-0224-A4E3-3A4BED71A5C3}"/>
          </ac:spMkLst>
        </pc:spChg>
        <pc:spChg chg="mod">
          <ac:chgData name="Chan, Joseph" userId="a0d27fd7-64cd-4ea0-9ba7-8ca39b01834a" providerId="ADAL" clId="{3316BFCC-BD29-4C77-BA66-5EEB4B23748A}" dt="2025-09-09T15:57:10.147" v="14205" actId="20577"/>
          <ac:spMkLst>
            <pc:docMk/>
            <pc:sldMk cId="1564205021" sldId="307"/>
            <ac:spMk id="18" creationId="{7F301327-E3AB-28D8-01A8-3F48CBBA63A8}"/>
          </ac:spMkLst>
        </pc:spChg>
        <pc:spChg chg="mod">
          <ac:chgData name="Chan, Joseph" userId="a0d27fd7-64cd-4ea0-9ba7-8ca39b01834a" providerId="ADAL" clId="{3316BFCC-BD29-4C77-BA66-5EEB4B23748A}" dt="2025-09-09T15:56:52.883" v="14159" actId="20577"/>
          <ac:spMkLst>
            <pc:docMk/>
            <pc:sldMk cId="1564205021" sldId="307"/>
            <ac:spMk id="19" creationId="{AD52EC21-A6CF-E7E0-6226-79784BE204DE}"/>
          </ac:spMkLst>
        </pc:spChg>
        <pc:spChg chg="del">
          <ac:chgData name="Chan, Joseph" userId="a0d27fd7-64cd-4ea0-9ba7-8ca39b01834a" providerId="ADAL" clId="{3316BFCC-BD29-4C77-BA66-5EEB4B23748A}" dt="2025-09-09T15:47:05.905" v="14105" actId="478"/>
          <ac:spMkLst>
            <pc:docMk/>
            <pc:sldMk cId="1564205021" sldId="307"/>
            <ac:spMk id="20" creationId="{9AC4D8AA-3B56-4FF4-53FD-C310B1546D4D}"/>
          </ac:spMkLst>
        </pc:spChg>
        <pc:spChg chg="add del mod">
          <ac:chgData name="Chan, Joseph" userId="a0d27fd7-64cd-4ea0-9ba7-8ca39b01834a" providerId="ADAL" clId="{3316BFCC-BD29-4C77-BA66-5EEB4B23748A}" dt="2025-09-09T15:57:47.478" v="14227" actId="478"/>
          <ac:spMkLst>
            <pc:docMk/>
            <pc:sldMk cId="1564205021" sldId="307"/>
            <ac:spMk id="30" creationId="{33B7BE0F-FCF0-4ED1-2D76-E00994722F01}"/>
          </ac:spMkLst>
        </pc:spChg>
        <pc:spChg chg="add mod">
          <ac:chgData name="Chan, Joseph" userId="a0d27fd7-64cd-4ea0-9ba7-8ca39b01834a" providerId="ADAL" clId="{3316BFCC-BD29-4C77-BA66-5EEB4B23748A}" dt="2025-09-09T15:59:01.730" v="14348" actId="20577"/>
          <ac:spMkLst>
            <pc:docMk/>
            <pc:sldMk cId="1564205021" sldId="307"/>
            <ac:spMk id="31" creationId="{272FC99D-2907-74ED-89DE-64128867D356}"/>
          </ac:spMkLst>
        </pc:spChg>
        <pc:spChg chg="mod">
          <ac:chgData name="Chan, Joseph" userId="a0d27fd7-64cd-4ea0-9ba7-8ca39b01834a" providerId="ADAL" clId="{3316BFCC-BD29-4C77-BA66-5EEB4B23748A}" dt="2025-09-09T15:57:18.408" v="14207" actId="1076"/>
          <ac:spMkLst>
            <pc:docMk/>
            <pc:sldMk cId="1564205021" sldId="307"/>
            <ac:spMk id="37" creationId="{7B29375F-7046-B74B-48F2-B8D132EC74F4}"/>
          </ac:spMkLst>
        </pc:spChg>
        <pc:grpChg chg="add mod">
          <ac:chgData name="Chan, Joseph" userId="a0d27fd7-64cd-4ea0-9ba7-8ca39b01834a" providerId="ADAL" clId="{3316BFCC-BD29-4C77-BA66-5EEB4B23748A}" dt="2025-09-09T15:55:47.153" v="14108" actId="14100"/>
          <ac:grpSpMkLst>
            <pc:docMk/>
            <pc:sldMk cId="1564205021" sldId="307"/>
            <ac:grpSpMk id="3" creationId="{C68590B1-B639-A5F6-9D9F-6C1C4813B26F}"/>
          </ac:grpSpMkLst>
        </pc:grpChg>
        <pc:grpChg chg="mod">
          <ac:chgData name="Chan, Joseph" userId="a0d27fd7-64cd-4ea0-9ba7-8ca39b01834a" providerId="ADAL" clId="{3316BFCC-BD29-4C77-BA66-5EEB4B23748A}" dt="2025-09-09T15:55:38.859" v="14106"/>
          <ac:grpSpMkLst>
            <pc:docMk/>
            <pc:sldMk cId="1564205021" sldId="307"/>
            <ac:grpSpMk id="4" creationId="{3311BB14-58ED-A3FB-16FF-37EBB051D118}"/>
          </ac:grpSpMkLst>
        </pc:grpChg>
        <pc:grpChg chg="mod">
          <ac:chgData name="Chan, Joseph" userId="a0d27fd7-64cd-4ea0-9ba7-8ca39b01834a" providerId="ADAL" clId="{3316BFCC-BD29-4C77-BA66-5EEB4B23748A}" dt="2025-09-09T15:55:38.859" v="14106"/>
          <ac:grpSpMkLst>
            <pc:docMk/>
            <pc:sldMk cId="1564205021" sldId="307"/>
            <ac:grpSpMk id="5" creationId="{20857339-472B-B5B4-98D5-4CA518FA41C7}"/>
          </ac:grpSpMkLst>
        </pc:grpChg>
        <pc:grpChg chg="add mod">
          <ac:chgData name="Chan, Joseph" userId="a0d27fd7-64cd-4ea0-9ba7-8ca39b01834a" providerId="ADAL" clId="{3316BFCC-BD29-4C77-BA66-5EEB4B23748A}" dt="2025-09-09T15:56:17.875" v="14113" actId="1076"/>
          <ac:grpSpMkLst>
            <pc:docMk/>
            <pc:sldMk cId="1564205021" sldId="307"/>
            <ac:grpSpMk id="13" creationId="{EB9D90B1-4810-A52C-66D8-E82700C608CF}"/>
          </ac:grpSpMkLst>
        </pc:grpChg>
        <pc:grpChg chg="mod">
          <ac:chgData name="Chan, Joseph" userId="a0d27fd7-64cd-4ea0-9ba7-8ca39b01834a" providerId="ADAL" clId="{3316BFCC-BD29-4C77-BA66-5EEB4B23748A}" dt="2025-09-09T15:56:01.264" v="14109"/>
          <ac:grpSpMkLst>
            <pc:docMk/>
            <pc:sldMk cId="1564205021" sldId="307"/>
            <ac:grpSpMk id="14" creationId="{8D7380BC-64F1-A6A1-91EE-FA795581DD4C}"/>
          </ac:grpSpMkLst>
        </pc:grpChg>
        <pc:grpChg chg="mod">
          <ac:chgData name="Chan, Joseph" userId="a0d27fd7-64cd-4ea0-9ba7-8ca39b01834a" providerId="ADAL" clId="{3316BFCC-BD29-4C77-BA66-5EEB4B23748A}" dt="2025-09-09T15:56:01.264" v="14109"/>
          <ac:grpSpMkLst>
            <pc:docMk/>
            <pc:sldMk cId="1564205021" sldId="307"/>
            <ac:grpSpMk id="15" creationId="{DA34F030-8C19-5550-3F4F-37D61C8F4FF9}"/>
          </ac:grpSpMkLst>
        </pc:grpChg>
        <pc:grpChg chg="del">
          <ac:chgData name="Chan, Joseph" userId="a0d27fd7-64cd-4ea0-9ba7-8ca39b01834a" providerId="ADAL" clId="{3316BFCC-BD29-4C77-BA66-5EEB4B23748A}" dt="2025-09-09T15:47:05.905" v="14105" actId="478"/>
          <ac:grpSpMkLst>
            <pc:docMk/>
            <pc:sldMk cId="1564205021" sldId="307"/>
            <ac:grpSpMk id="27" creationId="{175EEE89-5893-860E-2C8A-93052A871F3F}"/>
          </ac:grpSpMkLst>
        </pc:grpChg>
        <pc:picChg chg="mod">
          <ac:chgData name="Chan, Joseph" userId="a0d27fd7-64cd-4ea0-9ba7-8ca39b01834a" providerId="ADAL" clId="{3316BFCC-BD29-4C77-BA66-5EEB4B23748A}" dt="2025-09-09T15:55:38.859" v="14106"/>
          <ac:picMkLst>
            <pc:docMk/>
            <pc:sldMk cId="1564205021" sldId="307"/>
            <ac:picMk id="6" creationId="{BEB2DCF8-F5E0-59BF-70CC-B31E3F67DBF7}"/>
          </ac:picMkLst>
        </pc:picChg>
        <pc:picChg chg="mod">
          <ac:chgData name="Chan, Joseph" userId="a0d27fd7-64cd-4ea0-9ba7-8ca39b01834a" providerId="ADAL" clId="{3316BFCC-BD29-4C77-BA66-5EEB4B23748A}" dt="2025-09-09T15:55:38.859" v="14106"/>
          <ac:picMkLst>
            <pc:docMk/>
            <pc:sldMk cId="1564205021" sldId="307"/>
            <ac:picMk id="7" creationId="{145AA9D6-5CF1-6BCD-0C80-D89B87D769A0}"/>
          </ac:picMkLst>
        </pc:picChg>
        <pc:picChg chg="mod">
          <ac:chgData name="Chan, Joseph" userId="a0d27fd7-64cd-4ea0-9ba7-8ca39b01834a" providerId="ADAL" clId="{3316BFCC-BD29-4C77-BA66-5EEB4B23748A}" dt="2025-09-09T15:55:38.859" v="14106"/>
          <ac:picMkLst>
            <pc:docMk/>
            <pc:sldMk cId="1564205021" sldId="307"/>
            <ac:picMk id="10" creationId="{5E6E3719-8584-F3BE-64C9-6AC69FB823C9}"/>
          </ac:picMkLst>
        </pc:picChg>
        <pc:picChg chg="mod">
          <ac:chgData name="Chan, Joseph" userId="a0d27fd7-64cd-4ea0-9ba7-8ca39b01834a" providerId="ADAL" clId="{3316BFCC-BD29-4C77-BA66-5EEB4B23748A}" dt="2025-09-09T15:55:38.859" v="14106"/>
          <ac:picMkLst>
            <pc:docMk/>
            <pc:sldMk cId="1564205021" sldId="307"/>
            <ac:picMk id="11" creationId="{649BB559-0EBE-6718-FC14-A944A3F927FD}"/>
          </ac:picMkLst>
        </pc:picChg>
        <pc:picChg chg="mod">
          <ac:chgData name="Chan, Joseph" userId="a0d27fd7-64cd-4ea0-9ba7-8ca39b01834a" providerId="ADAL" clId="{3316BFCC-BD29-4C77-BA66-5EEB4B23748A}" dt="2025-09-09T15:56:01.264" v="14109"/>
          <ac:picMkLst>
            <pc:docMk/>
            <pc:sldMk cId="1564205021" sldId="307"/>
            <ac:picMk id="16" creationId="{DA244DC0-8E19-691D-CA0E-44B0E79FE200}"/>
          </ac:picMkLst>
        </pc:picChg>
        <pc:picChg chg="mod">
          <ac:chgData name="Chan, Joseph" userId="a0d27fd7-64cd-4ea0-9ba7-8ca39b01834a" providerId="ADAL" clId="{3316BFCC-BD29-4C77-BA66-5EEB4B23748A}" dt="2025-09-09T15:56:01.264" v="14109"/>
          <ac:picMkLst>
            <pc:docMk/>
            <pc:sldMk cId="1564205021" sldId="307"/>
            <ac:picMk id="17" creationId="{617D9D61-A39E-8F07-D07E-CA2FE6719239}"/>
          </ac:picMkLst>
        </pc:picChg>
        <pc:picChg chg="mod">
          <ac:chgData name="Chan, Joseph" userId="a0d27fd7-64cd-4ea0-9ba7-8ca39b01834a" providerId="ADAL" clId="{3316BFCC-BD29-4C77-BA66-5EEB4B23748A}" dt="2025-09-09T15:56:01.264" v="14109"/>
          <ac:picMkLst>
            <pc:docMk/>
            <pc:sldMk cId="1564205021" sldId="307"/>
            <ac:picMk id="28" creationId="{8270394F-C9C2-3DB0-F433-5518DCAE4BD5}"/>
          </ac:picMkLst>
        </pc:picChg>
        <pc:picChg chg="mod">
          <ac:chgData name="Chan, Joseph" userId="a0d27fd7-64cd-4ea0-9ba7-8ca39b01834a" providerId="ADAL" clId="{3316BFCC-BD29-4C77-BA66-5EEB4B23748A}" dt="2025-09-09T15:56:01.264" v="14109"/>
          <ac:picMkLst>
            <pc:docMk/>
            <pc:sldMk cId="1564205021" sldId="307"/>
            <ac:picMk id="29" creationId="{542C3023-EF73-899E-6CCF-642B042C52FF}"/>
          </ac:picMkLst>
        </pc:picChg>
      </pc:sldChg>
      <pc:sldChg chg="add">
        <pc:chgData name="Chan, Joseph" userId="a0d27fd7-64cd-4ea0-9ba7-8ca39b01834a" providerId="ADAL" clId="{3316BFCC-BD29-4C77-BA66-5EEB4B23748A}" dt="2025-09-09T16:00:06.170" v="14349"/>
        <pc:sldMkLst>
          <pc:docMk/>
          <pc:sldMk cId="3365057039" sldId="308"/>
        </pc:sldMkLst>
      </pc:sldChg>
      <pc:sldMasterChg chg="delSldLayout modSldLayout">
        <pc:chgData name="Chan, Joseph" userId="a0d27fd7-64cd-4ea0-9ba7-8ca39b01834a" providerId="ADAL" clId="{3316BFCC-BD29-4C77-BA66-5EEB4B23748A}" dt="2025-09-05T23:06:31.793" v="13576" actId="47"/>
        <pc:sldMasterMkLst>
          <pc:docMk/>
          <pc:sldMasterMk cId="0" sldId="2147483659"/>
        </pc:sldMasterMkLst>
        <pc:sldLayoutChg chg="modSp mod">
          <pc:chgData name="Chan, Joseph" userId="a0d27fd7-64cd-4ea0-9ba7-8ca39b01834a" providerId="ADAL" clId="{3316BFCC-BD29-4C77-BA66-5EEB4B23748A}" dt="2025-09-05T19:51:20.720" v="751" actId="29295"/>
          <pc:sldLayoutMkLst>
            <pc:docMk/>
            <pc:sldMasterMk cId="0" sldId="2147483659"/>
            <pc:sldLayoutMk cId="0" sldId="2147483648"/>
          </pc:sldLayoutMkLst>
          <pc:picChg chg="mod">
            <ac:chgData name="Chan, Joseph" userId="a0d27fd7-64cd-4ea0-9ba7-8ca39b01834a" providerId="ADAL" clId="{3316BFCC-BD29-4C77-BA66-5EEB4B23748A}" dt="2025-09-05T19:51:20.720" v="751" actId="29295"/>
            <ac:picMkLst>
              <pc:docMk/>
              <pc:sldMasterMk cId="0" sldId="2147483659"/>
              <pc:sldLayoutMk cId="0" sldId="2147483648"/>
              <ac:picMk id="10" creationId="{00000000-0000-0000-0000-000000000000}"/>
            </ac:picMkLst>
          </pc:picChg>
        </pc:sldLayoutChg>
        <pc:sldLayoutChg chg="del">
          <pc:chgData name="Chan, Joseph" userId="a0d27fd7-64cd-4ea0-9ba7-8ca39b01834a" providerId="ADAL" clId="{3316BFCC-BD29-4C77-BA66-5EEB4B23748A}" dt="2025-09-05T23:06:31.793" v="13576" actId="47"/>
          <pc:sldLayoutMkLst>
            <pc:docMk/>
            <pc:sldMasterMk cId="0" sldId="2147483659"/>
            <pc:sldLayoutMk cId="0" sldId="2147483649"/>
          </pc:sldLayoutMkLst>
        </pc:sldLayoutChg>
        <pc:sldLayoutChg chg="modSp mod">
          <pc:chgData name="Chan, Joseph" userId="a0d27fd7-64cd-4ea0-9ba7-8ca39b01834a" providerId="ADAL" clId="{3316BFCC-BD29-4C77-BA66-5EEB4B23748A}" dt="2025-09-05T20:25:11.033" v="1941" actId="1076"/>
          <pc:sldLayoutMkLst>
            <pc:docMk/>
            <pc:sldMasterMk cId="0" sldId="2147483659"/>
            <pc:sldLayoutMk cId="0" sldId="2147483650"/>
          </pc:sldLayoutMkLst>
          <pc:spChg chg="mod">
            <ac:chgData name="Chan, Joseph" userId="a0d27fd7-64cd-4ea0-9ba7-8ca39b01834a" providerId="ADAL" clId="{3316BFCC-BD29-4C77-BA66-5EEB4B23748A}" dt="2025-09-05T20:23:32.760" v="1831" actId="1038"/>
            <ac:spMkLst>
              <pc:docMk/>
              <pc:sldMasterMk cId="0" sldId="2147483659"/>
              <pc:sldLayoutMk cId="0" sldId="2147483650"/>
              <ac:spMk id="51" creationId="{00000000-0000-0000-0000-000000000000}"/>
            </ac:spMkLst>
          </pc:spChg>
          <pc:spChg chg="mod">
            <ac:chgData name="Chan, Joseph" userId="a0d27fd7-64cd-4ea0-9ba7-8ca39b01834a" providerId="ADAL" clId="{3316BFCC-BD29-4C77-BA66-5EEB4B23748A}" dt="2025-09-05T19:52:32.442" v="766" actId="14100"/>
            <ac:spMkLst>
              <pc:docMk/>
              <pc:sldMasterMk cId="0" sldId="2147483659"/>
              <pc:sldLayoutMk cId="0" sldId="2147483650"/>
              <ac:spMk id="52" creationId="{00000000-0000-0000-0000-000000000000}"/>
            </ac:spMkLst>
          </pc:spChg>
          <pc:spChg chg="mod">
            <ac:chgData name="Chan, Joseph" userId="a0d27fd7-64cd-4ea0-9ba7-8ca39b01834a" providerId="ADAL" clId="{3316BFCC-BD29-4C77-BA66-5EEB4B23748A}" dt="2025-09-05T20:25:11.033" v="1941" actId="1076"/>
            <ac:spMkLst>
              <pc:docMk/>
              <pc:sldMasterMk cId="0" sldId="2147483659"/>
              <pc:sldLayoutMk cId="0" sldId="2147483650"/>
              <ac:spMk id="53" creationId="{00000000-0000-0000-0000-000000000000}"/>
            </ac:spMkLst>
          </pc:spChg>
          <pc:grpChg chg="mod">
            <ac:chgData name="Chan, Joseph" userId="a0d27fd7-64cd-4ea0-9ba7-8ca39b01834a" providerId="ADAL" clId="{3316BFCC-BD29-4C77-BA66-5EEB4B23748A}" dt="2025-09-05T19:52:12.129" v="758" actId="1076"/>
            <ac:grpSpMkLst>
              <pc:docMk/>
              <pc:sldMasterMk cId="0" sldId="2147483659"/>
              <pc:sldLayoutMk cId="0" sldId="2147483650"/>
              <ac:grpSpMk id="55" creationId="{00000000-0000-0000-0000-000000000000}"/>
            </ac:grpSpMkLst>
          </pc:grpChg>
          <pc:picChg chg="mod">
            <ac:chgData name="Chan, Joseph" userId="a0d27fd7-64cd-4ea0-9ba7-8ca39b01834a" providerId="ADAL" clId="{3316BFCC-BD29-4C77-BA66-5EEB4B23748A}" dt="2025-09-05T19:52:01.100" v="755" actId="1076"/>
            <ac:picMkLst>
              <pc:docMk/>
              <pc:sldMasterMk cId="0" sldId="2147483659"/>
              <pc:sldLayoutMk cId="0" sldId="2147483650"/>
              <ac:picMk id="54" creationId="{00000000-0000-0000-0000-000000000000}"/>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45624b8b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g345624b8b9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8298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145FA6"/>
        </a:solidFill>
        <a:effectLst/>
      </p:bgPr>
    </p:bg>
    <p:spTree>
      <p:nvGrpSpPr>
        <p:cNvPr id="1" name="Shape 9"/>
        <p:cNvGrpSpPr/>
        <p:nvPr/>
      </p:nvGrpSpPr>
      <p:grpSpPr>
        <a:xfrm>
          <a:off x="0" y="0"/>
          <a:ext cx="0" cy="0"/>
          <a:chOff x="0" y="0"/>
          <a:chExt cx="0" cy="0"/>
        </a:xfrm>
      </p:grpSpPr>
      <p:pic>
        <p:nvPicPr>
          <p:cNvPr id="10" name="Google Shape;10;p2" title="wave1.png"/>
          <p:cNvPicPr preferRelativeResize="0"/>
          <p:nvPr/>
        </p:nvPicPr>
        <p:blipFill>
          <a:blip r:embed="rId2">
            <a:alphaModFix amt="40000"/>
          </a:blip>
          <a:stretch>
            <a:fillRect/>
          </a:stretch>
        </p:blipFill>
        <p:spPr>
          <a:xfrm>
            <a:off x="-81637" y="-404450"/>
            <a:ext cx="9307274" cy="6980452"/>
          </a:xfrm>
          <a:prstGeom prst="rect">
            <a:avLst/>
          </a:prstGeom>
          <a:noFill/>
          <a:ln>
            <a:noFill/>
          </a:ln>
        </p:spPr>
      </p:pic>
      <p:sp>
        <p:nvSpPr>
          <p:cNvPr id="11" name="Google Shape;11;p2"/>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2" name="Google Shape;12;p2"/>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3" name="Google Shape;13;p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2" title="UIFCW2025_Logo_white.png"/>
          <p:cNvPicPr preferRelativeResize="0"/>
          <p:nvPr/>
        </p:nvPicPr>
        <p:blipFill>
          <a:blip r:embed="rId3">
            <a:alphaModFix/>
          </a:blip>
          <a:stretch>
            <a:fillRect/>
          </a:stretch>
        </p:blipFill>
        <p:spPr>
          <a:xfrm>
            <a:off x="6861300" y="3166714"/>
            <a:ext cx="1937475" cy="146256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
        <p:cNvGrpSpPr/>
        <p:nvPr/>
      </p:nvGrpSpPr>
      <p:grpSpPr>
        <a:xfrm>
          <a:off x="0" y="0"/>
          <a:ext cx="0" cy="0"/>
          <a:chOff x="0" y="0"/>
          <a:chExt cx="0" cy="0"/>
        </a:xfrm>
      </p:grpSpPr>
      <p:sp>
        <p:nvSpPr>
          <p:cNvPr id="51" name="Google Shape;51;p4"/>
          <p:cNvSpPr txBox="1">
            <a:spLocks noGrp="1"/>
          </p:cNvSpPr>
          <p:nvPr>
            <p:ph type="title"/>
          </p:nvPr>
        </p:nvSpPr>
        <p:spPr>
          <a:xfrm>
            <a:off x="112464" y="321735"/>
            <a:ext cx="8718267" cy="81703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52" name="Google Shape;52;p4"/>
          <p:cNvSpPr txBox="1">
            <a:spLocks noGrp="1"/>
          </p:cNvSpPr>
          <p:nvPr>
            <p:ph type="body" idx="1"/>
          </p:nvPr>
        </p:nvSpPr>
        <p:spPr>
          <a:xfrm>
            <a:off x="192899" y="1380067"/>
            <a:ext cx="8718267" cy="3234266"/>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dirty="0"/>
          </a:p>
        </p:txBody>
      </p:sp>
      <p:sp>
        <p:nvSpPr>
          <p:cNvPr id="53" name="Google Shape;53;p4"/>
          <p:cNvSpPr txBox="1">
            <a:spLocks noGrp="1"/>
          </p:cNvSpPr>
          <p:nvPr>
            <p:ph type="sldNum" idx="12"/>
          </p:nvPr>
        </p:nvSpPr>
        <p:spPr>
          <a:xfrm>
            <a:off x="8556381" y="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4" name="Google Shape;54;p4" title="UIFCW2025_Logo.png"/>
          <p:cNvPicPr preferRelativeResize="0"/>
          <p:nvPr/>
        </p:nvPicPr>
        <p:blipFill>
          <a:blip r:embed="rId2">
            <a:alphaModFix/>
          </a:blip>
          <a:stretch>
            <a:fillRect/>
          </a:stretch>
        </p:blipFill>
        <p:spPr>
          <a:xfrm>
            <a:off x="7844746" y="4139457"/>
            <a:ext cx="1155000" cy="870202"/>
          </a:xfrm>
          <a:prstGeom prst="rect">
            <a:avLst/>
          </a:prstGeom>
          <a:noFill/>
          <a:ln>
            <a:noFill/>
          </a:ln>
        </p:spPr>
      </p:pic>
      <p:grpSp>
        <p:nvGrpSpPr>
          <p:cNvPr id="55" name="Google Shape;55;p4"/>
          <p:cNvGrpSpPr/>
          <p:nvPr/>
        </p:nvGrpSpPr>
        <p:grpSpPr>
          <a:xfrm>
            <a:off x="192900" y="192175"/>
            <a:ext cx="1072800" cy="0"/>
            <a:chOff x="1376350" y="528325"/>
            <a:chExt cx="1072800" cy="0"/>
          </a:xfrm>
        </p:grpSpPr>
        <p:cxnSp>
          <p:nvCxnSpPr>
            <p:cNvPr id="56" name="Google Shape;56;p4"/>
            <p:cNvCxnSpPr/>
            <p:nvPr/>
          </p:nvCxnSpPr>
          <p:spPr>
            <a:xfrm>
              <a:off x="1376350" y="528325"/>
              <a:ext cx="357600" cy="0"/>
            </a:xfrm>
            <a:prstGeom prst="straightConnector1">
              <a:avLst/>
            </a:prstGeom>
            <a:noFill/>
            <a:ln w="28575" cap="flat" cmpd="sng">
              <a:solidFill>
                <a:srgbClr val="145FA6"/>
              </a:solidFill>
              <a:prstDash val="solid"/>
              <a:round/>
              <a:headEnd type="none" w="med" len="med"/>
              <a:tailEnd type="none" w="med" len="med"/>
            </a:ln>
          </p:spPr>
        </p:cxnSp>
        <p:cxnSp>
          <p:nvCxnSpPr>
            <p:cNvPr id="57" name="Google Shape;57;p4"/>
            <p:cNvCxnSpPr/>
            <p:nvPr/>
          </p:nvCxnSpPr>
          <p:spPr>
            <a:xfrm>
              <a:off x="1733950" y="528325"/>
              <a:ext cx="357600" cy="0"/>
            </a:xfrm>
            <a:prstGeom prst="straightConnector1">
              <a:avLst/>
            </a:prstGeom>
            <a:noFill/>
            <a:ln w="28575" cap="flat" cmpd="sng">
              <a:solidFill>
                <a:srgbClr val="F1761A"/>
              </a:solidFill>
              <a:prstDash val="solid"/>
              <a:round/>
              <a:headEnd type="none" w="med" len="med"/>
              <a:tailEnd type="none" w="med" len="med"/>
            </a:ln>
          </p:spPr>
        </p:cxnSp>
        <p:cxnSp>
          <p:nvCxnSpPr>
            <p:cNvPr id="58" name="Google Shape;58;p4"/>
            <p:cNvCxnSpPr/>
            <p:nvPr/>
          </p:nvCxnSpPr>
          <p:spPr>
            <a:xfrm>
              <a:off x="2091550" y="528325"/>
              <a:ext cx="357600" cy="0"/>
            </a:xfrm>
            <a:prstGeom prst="straightConnector1">
              <a:avLst/>
            </a:prstGeom>
            <a:noFill/>
            <a:ln w="28575" cap="flat" cmpd="sng">
              <a:solidFill>
                <a:srgbClr val="00C9FF"/>
              </a:solidFill>
              <a:prstDash val="solid"/>
              <a:round/>
              <a:headEnd type="none" w="med" len="med"/>
              <a:tailEnd type="none" w="med" len="med"/>
            </a:ln>
          </p:spPr>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9"/>
        <p:cNvGrpSpPr/>
        <p:nvPr/>
      </p:nvGrpSpPr>
      <p:grpSpPr>
        <a:xfrm>
          <a:off x="0" y="0"/>
          <a:ext cx="0" cy="0"/>
          <a:chOff x="0" y="0"/>
          <a:chExt cx="0" cy="0"/>
        </a:xfrm>
      </p:grpSpPr>
      <p:sp>
        <p:nvSpPr>
          <p:cNvPr id="60" name="Google Shape;60;p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5"/>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4" name="Google Shape;64;p5" title="UIFCW2025_Logo.png"/>
          <p:cNvPicPr preferRelativeResize="0"/>
          <p:nvPr/>
        </p:nvPicPr>
        <p:blipFill>
          <a:blip r:embed="rId2">
            <a:alphaModFix/>
          </a:blip>
          <a:stretch>
            <a:fillRect/>
          </a:stretch>
        </p:blipFill>
        <p:spPr>
          <a:xfrm>
            <a:off x="7558875" y="3880775"/>
            <a:ext cx="1152143" cy="868678"/>
          </a:xfrm>
          <a:prstGeom prst="rect">
            <a:avLst/>
          </a:prstGeom>
          <a:noFill/>
          <a:ln>
            <a:noFill/>
          </a:ln>
        </p:spPr>
      </p:pic>
      <p:grpSp>
        <p:nvGrpSpPr>
          <p:cNvPr id="65" name="Google Shape;65;p5"/>
          <p:cNvGrpSpPr/>
          <p:nvPr/>
        </p:nvGrpSpPr>
        <p:grpSpPr>
          <a:xfrm>
            <a:off x="1404700" y="598575"/>
            <a:ext cx="1072800" cy="0"/>
            <a:chOff x="1376350" y="528325"/>
            <a:chExt cx="1072800" cy="0"/>
          </a:xfrm>
        </p:grpSpPr>
        <p:cxnSp>
          <p:nvCxnSpPr>
            <p:cNvPr id="66" name="Google Shape;66;p5"/>
            <p:cNvCxnSpPr/>
            <p:nvPr/>
          </p:nvCxnSpPr>
          <p:spPr>
            <a:xfrm>
              <a:off x="1376350" y="528325"/>
              <a:ext cx="357600" cy="0"/>
            </a:xfrm>
            <a:prstGeom prst="straightConnector1">
              <a:avLst/>
            </a:prstGeom>
            <a:noFill/>
            <a:ln w="28575" cap="flat" cmpd="sng">
              <a:solidFill>
                <a:srgbClr val="145FA6"/>
              </a:solidFill>
              <a:prstDash val="solid"/>
              <a:round/>
              <a:headEnd type="none" w="med" len="med"/>
              <a:tailEnd type="none" w="med" len="med"/>
            </a:ln>
          </p:spPr>
        </p:cxnSp>
        <p:cxnSp>
          <p:nvCxnSpPr>
            <p:cNvPr id="67" name="Google Shape;67;p5"/>
            <p:cNvCxnSpPr/>
            <p:nvPr/>
          </p:nvCxnSpPr>
          <p:spPr>
            <a:xfrm>
              <a:off x="1733950" y="528325"/>
              <a:ext cx="357600" cy="0"/>
            </a:xfrm>
            <a:prstGeom prst="straightConnector1">
              <a:avLst/>
            </a:prstGeom>
            <a:noFill/>
            <a:ln w="28575" cap="flat" cmpd="sng">
              <a:solidFill>
                <a:srgbClr val="F1761A"/>
              </a:solidFill>
              <a:prstDash val="solid"/>
              <a:round/>
              <a:headEnd type="none" w="med" len="med"/>
              <a:tailEnd type="none" w="med" len="med"/>
            </a:ln>
          </p:spPr>
        </p:cxnSp>
        <p:cxnSp>
          <p:nvCxnSpPr>
            <p:cNvPr id="68" name="Google Shape;68;p5"/>
            <p:cNvCxnSpPr/>
            <p:nvPr/>
          </p:nvCxnSpPr>
          <p:spPr>
            <a:xfrm>
              <a:off x="2091550" y="528325"/>
              <a:ext cx="357600" cy="0"/>
            </a:xfrm>
            <a:prstGeom prst="straightConnector1">
              <a:avLst/>
            </a:prstGeom>
            <a:noFill/>
            <a:ln w="28575" cap="flat" cmpd="sng">
              <a:solidFill>
                <a:srgbClr val="00C9FF"/>
              </a:solidFill>
              <a:prstDash val="solid"/>
              <a:round/>
              <a:headEnd type="none" w="med" len="med"/>
              <a:tailEnd type="none" w="med" len="med"/>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2" name="Google Shape;72;p6" title="UIFCW2025_Logo.png"/>
          <p:cNvPicPr preferRelativeResize="0"/>
          <p:nvPr/>
        </p:nvPicPr>
        <p:blipFill>
          <a:blip r:embed="rId2">
            <a:alphaModFix/>
          </a:blip>
          <a:stretch>
            <a:fillRect/>
          </a:stretch>
        </p:blipFill>
        <p:spPr>
          <a:xfrm>
            <a:off x="7549225" y="3879750"/>
            <a:ext cx="1152143" cy="875629"/>
          </a:xfrm>
          <a:prstGeom prst="rect">
            <a:avLst/>
          </a:prstGeom>
          <a:noFill/>
          <a:ln>
            <a:noFill/>
          </a:ln>
        </p:spPr>
      </p:pic>
      <p:grpSp>
        <p:nvGrpSpPr>
          <p:cNvPr id="73" name="Google Shape;73;p6"/>
          <p:cNvGrpSpPr/>
          <p:nvPr/>
        </p:nvGrpSpPr>
        <p:grpSpPr>
          <a:xfrm>
            <a:off x="1376350" y="528325"/>
            <a:ext cx="1072800" cy="0"/>
            <a:chOff x="1376350" y="528325"/>
            <a:chExt cx="1072800" cy="0"/>
          </a:xfrm>
        </p:grpSpPr>
        <p:cxnSp>
          <p:nvCxnSpPr>
            <p:cNvPr id="74" name="Google Shape;74;p6"/>
            <p:cNvCxnSpPr/>
            <p:nvPr/>
          </p:nvCxnSpPr>
          <p:spPr>
            <a:xfrm>
              <a:off x="1376350" y="528325"/>
              <a:ext cx="357600" cy="0"/>
            </a:xfrm>
            <a:prstGeom prst="straightConnector1">
              <a:avLst/>
            </a:prstGeom>
            <a:noFill/>
            <a:ln w="28575" cap="flat" cmpd="sng">
              <a:solidFill>
                <a:srgbClr val="145FA6"/>
              </a:solidFill>
              <a:prstDash val="solid"/>
              <a:round/>
              <a:headEnd type="none" w="med" len="med"/>
              <a:tailEnd type="none" w="med" len="med"/>
            </a:ln>
          </p:spPr>
        </p:cxnSp>
        <p:cxnSp>
          <p:nvCxnSpPr>
            <p:cNvPr id="75" name="Google Shape;75;p6"/>
            <p:cNvCxnSpPr/>
            <p:nvPr/>
          </p:nvCxnSpPr>
          <p:spPr>
            <a:xfrm>
              <a:off x="1733950" y="528325"/>
              <a:ext cx="357600" cy="0"/>
            </a:xfrm>
            <a:prstGeom prst="straightConnector1">
              <a:avLst/>
            </a:prstGeom>
            <a:noFill/>
            <a:ln w="28575" cap="flat" cmpd="sng">
              <a:solidFill>
                <a:srgbClr val="F1761A"/>
              </a:solidFill>
              <a:prstDash val="solid"/>
              <a:round/>
              <a:headEnd type="none" w="med" len="med"/>
              <a:tailEnd type="none" w="med" len="med"/>
            </a:ln>
          </p:spPr>
        </p:cxnSp>
        <p:cxnSp>
          <p:nvCxnSpPr>
            <p:cNvPr id="76" name="Google Shape;76;p6"/>
            <p:cNvCxnSpPr/>
            <p:nvPr/>
          </p:nvCxnSpPr>
          <p:spPr>
            <a:xfrm>
              <a:off x="2091550" y="528325"/>
              <a:ext cx="357600" cy="0"/>
            </a:xfrm>
            <a:prstGeom prst="straightConnector1">
              <a:avLst/>
            </a:prstGeom>
            <a:noFill/>
            <a:ln w="28575" cap="flat" cmpd="sng">
              <a:solidFill>
                <a:srgbClr val="00C9FF"/>
              </a:solidFill>
              <a:prstDash val="solid"/>
              <a:round/>
              <a:headEnd type="none" w="med" len="med"/>
              <a:tailEnd type="none" w="med" len="med"/>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7"/>
        <p:cNvGrpSpPr/>
        <p:nvPr/>
      </p:nvGrpSpPr>
      <p:grpSpPr>
        <a:xfrm>
          <a:off x="0" y="0"/>
          <a:ext cx="0" cy="0"/>
          <a:chOff x="0" y="0"/>
          <a:chExt cx="0" cy="0"/>
        </a:xfrm>
      </p:grpSpPr>
      <p:sp>
        <p:nvSpPr>
          <p:cNvPr id="78" name="Google Shape;78;p7"/>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9" name="Google Shape;79;p7"/>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80" name="Google Shape;80;p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81" name="Google Shape;81;p7" title="UIFCW2025_Logo.png"/>
          <p:cNvPicPr preferRelativeResize="0"/>
          <p:nvPr/>
        </p:nvPicPr>
        <p:blipFill>
          <a:blip r:embed="rId2">
            <a:alphaModFix/>
          </a:blip>
          <a:stretch>
            <a:fillRect/>
          </a:stretch>
        </p:blipFill>
        <p:spPr>
          <a:xfrm>
            <a:off x="7549225" y="3879750"/>
            <a:ext cx="1152143" cy="875629"/>
          </a:xfrm>
          <a:prstGeom prst="rect">
            <a:avLst/>
          </a:prstGeom>
          <a:noFill/>
          <a:ln>
            <a:noFill/>
          </a:ln>
        </p:spPr>
      </p:pic>
      <p:grpSp>
        <p:nvGrpSpPr>
          <p:cNvPr id="82" name="Google Shape;82;p7"/>
          <p:cNvGrpSpPr/>
          <p:nvPr/>
        </p:nvGrpSpPr>
        <p:grpSpPr>
          <a:xfrm>
            <a:off x="1376350" y="528325"/>
            <a:ext cx="1072800" cy="0"/>
            <a:chOff x="1376350" y="528325"/>
            <a:chExt cx="1072800" cy="0"/>
          </a:xfrm>
        </p:grpSpPr>
        <p:cxnSp>
          <p:nvCxnSpPr>
            <p:cNvPr id="83" name="Google Shape;83;p7"/>
            <p:cNvCxnSpPr/>
            <p:nvPr/>
          </p:nvCxnSpPr>
          <p:spPr>
            <a:xfrm>
              <a:off x="1376350" y="528325"/>
              <a:ext cx="357600" cy="0"/>
            </a:xfrm>
            <a:prstGeom prst="straightConnector1">
              <a:avLst/>
            </a:prstGeom>
            <a:noFill/>
            <a:ln w="28575" cap="flat" cmpd="sng">
              <a:solidFill>
                <a:srgbClr val="145FA6"/>
              </a:solidFill>
              <a:prstDash val="solid"/>
              <a:round/>
              <a:headEnd type="none" w="med" len="med"/>
              <a:tailEnd type="none" w="med" len="med"/>
            </a:ln>
          </p:spPr>
        </p:cxnSp>
        <p:cxnSp>
          <p:nvCxnSpPr>
            <p:cNvPr id="84" name="Google Shape;84;p7"/>
            <p:cNvCxnSpPr/>
            <p:nvPr/>
          </p:nvCxnSpPr>
          <p:spPr>
            <a:xfrm>
              <a:off x="1733950" y="528325"/>
              <a:ext cx="357600" cy="0"/>
            </a:xfrm>
            <a:prstGeom prst="straightConnector1">
              <a:avLst/>
            </a:prstGeom>
            <a:noFill/>
            <a:ln w="28575" cap="flat" cmpd="sng">
              <a:solidFill>
                <a:srgbClr val="F1761A"/>
              </a:solidFill>
              <a:prstDash val="solid"/>
              <a:round/>
              <a:headEnd type="none" w="med" len="med"/>
              <a:tailEnd type="none" w="med" len="med"/>
            </a:ln>
          </p:spPr>
        </p:cxnSp>
        <p:cxnSp>
          <p:nvCxnSpPr>
            <p:cNvPr id="85" name="Google Shape;85;p7"/>
            <p:cNvCxnSpPr/>
            <p:nvPr/>
          </p:nvCxnSpPr>
          <p:spPr>
            <a:xfrm>
              <a:off x="2091550" y="528325"/>
              <a:ext cx="357600" cy="0"/>
            </a:xfrm>
            <a:prstGeom prst="straightConnector1">
              <a:avLst/>
            </a:prstGeom>
            <a:noFill/>
            <a:ln w="28575" cap="flat" cmpd="sng">
              <a:solidFill>
                <a:srgbClr val="00C9FF"/>
              </a:solidFill>
              <a:prstDash val="solid"/>
              <a:round/>
              <a:headEnd type="none" w="med" len="med"/>
              <a:tailEnd type="none" w="med" len="med"/>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86"/>
        <p:cNvGrpSpPr/>
        <p:nvPr/>
      </p:nvGrpSpPr>
      <p:grpSpPr>
        <a:xfrm>
          <a:off x="0" y="0"/>
          <a:ext cx="0" cy="0"/>
          <a:chOff x="0" y="0"/>
          <a:chExt cx="0" cy="0"/>
        </a:xfrm>
      </p:grpSpPr>
      <p:pic>
        <p:nvPicPr>
          <p:cNvPr id="87" name="Google Shape;87;p8"/>
          <p:cNvPicPr preferRelativeResize="0"/>
          <p:nvPr/>
        </p:nvPicPr>
        <p:blipFill>
          <a:blip r:embed="rId2">
            <a:alphaModFix/>
          </a:blip>
          <a:stretch>
            <a:fillRect/>
          </a:stretch>
        </p:blipFill>
        <p:spPr>
          <a:xfrm>
            <a:off x="0" y="6"/>
            <a:ext cx="9144001" cy="5659919"/>
          </a:xfrm>
          <a:prstGeom prst="rect">
            <a:avLst/>
          </a:prstGeom>
          <a:noFill/>
          <a:ln>
            <a:noFill/>
          </a:ln>
        </p:spPr>
      </p:pic>
      <p:sp>
        <p:nvSpPr>
          <p:cNvPr id="88" name="Google Shape;88;p8"/>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89" name="Google Shape;89;p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90" name="Google Shape;90;p8" title="UIFCW2025_Logo_white.png"/>
          <p:cNvPicPr preferRelativeResize="0"/>
          <p:nvPr/>
        </p:nvPicPr>
        <p:blipFill>
          <a:blip r:embed="rId3">
            <a:alphaModFix/>
          </a:blip>
          <a:stretch>
            <a:fillRect/>
          </a:stretch>
        </p:blipFill>
        <p:spPr>
          <a:xfrm>
            <a:off x="7425625" y="3745100"/>
            <a:ext cx="1373148" cy="103657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sp>
        <p:nvSpPr>
          <p:cNvPr id="92" name="Google Shape;92;p9"/>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3" name="Google Shape;93;p9"/>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94" name="Google Shape;94;p9"/>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5" name="Google Shape;95;p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96" name="Google Shape;96;p9" title="UIFCW2025_Logo.png"/>
          <p:cNvPicPr preferRelativeResize="0"/>
          <p:nvPr/>
        </p:nvPicPr>
        <p:blipFill>
          <a:blip r:embed="rId2">
            <a:alphaModFix/>
          </a:blip>
          <a:stretch>
            <a:fillRect/>
          </a:stretch>
        </p:blipFill>
        <p:spPr>
          <a:xfrm>
            <a:off x="7549225" y="3879750"/>
            <a:ext cx="1152143" cy="875629"/>
          </a:xfrm>
          <a:prstGeom prst="rect">
            <a:avLst/>
          </a:prstGeom>
          <a:noFill/>
          <a:ln>
            <a:noFill/>
          </a:ln>
        </p:spPr>
      </p:pic>
      <p:grpSp>
        <p:nvGrpSpPr>
          <p:cNvPr id="97" name="Google Shape;97;p9"/>
          <p:cNvGrpSpPr/>
          <p:nvPr/>
        </p:nvGrpSpPr>
        <p:grpSpPr>
          <a:xfrm>
            <a:off x="1376350" y="528325"/>
            <a:ext cx="1072800" cy="0"/>
            <a:chOff x="1376350" y="528325"/>
            <a:chExt cx="1072800" cy="0"/>
          </a:xfrm>
        </p:grpSpPr>
        <p:cxnSp>
          <p:nvCxnSpPr>
            <p:cNvPr id="98" name="Google Shape;98;p9"/>
            <p:cNvCxnSpPr/>
            <p:nvPr/>
          </p:nvCxnSpPr>
          <p:spPr>
            <a:xfrm>
              <a:off x="1376350" y="528325"/>
              <a:ext cx="357600" cy="0"/>
            </a:xfrm>
            <a:prstGeom prst="straightConnector1">
              <a:avLst/>
            </a:prstGeom>
            <a:noFill/>
            <a:ln w="28575" cap="flat" cmpd="sng">
              <a:solidFill>
                <a:srgbClr val="145FA6"/>
              </a:solidFill>
              <a:prstDash val="solid"/>
              <a:round/>
              <a:headEnd type="none" w="med" len="med"/>
              <a:tailEnd type="none" w="med" len="med"/>
            </a:ln>
          </p:spPr>
        </p:cxnSp>
        <p:cxnSp>
          <p:nvCxnSpPr>
            <p:cNvPr id="99" name="Google Shape;99;p9"/>
            <p:cNvCxnSpPr/>
            <p:nvPr/>
          </p:nvCxnSpPr>
          <p:spPr>
            <a:xfrm>
              <a:off x="1733950" y="528325"/>
              <a:ext cx="357600" cy="0"/>
            </a:xfrm>
            <a:prstGeom prst="straightConnector1">
              <a:avLst/>
            </a:prstGeom>
            <a:noFill/>
            <a:ln w="28575" cap="flat" cmpd="sng">
              <a:solidFill>
                <a:srgbClr val="F1761A"/>
              </a:solidFill>
              <a:prstDash val="solid"/>
              <a:round/>
              <a:headEnd type="none" w="med" len="med"/>
              <a:tailEnd type="none" w="med" len="med"/>
            </a:ln>
          </p:spPr>
        </p:cxnSp>
        <p:cxnSp>
          <p:nvCxnSpPr>
            <p:cNvPr id="100" name="Google Shape;100;p9"/>
            <p:cNvCxnSpPr/>
            <p:nvPr/>
          </p:nvCxnSpPr>
          <p:spPr>
            <a:xfrm>
              <a:off x="2091550" y="528325"/>
              <a:ext cx="357600" cy="0"/>
            </a:xfrm>
            <a:prstGeom prst="straightConnector1">
              <a:avLst/>
            </a:prstGeom>
            <a:noFill/>
            <a:ln w="28575" cap="flat" cmpd="sng">
              <a:solidFill>
                <a:srgbClr val="00C9FF"/>
              </a:solidFill>
              <a:prstDash val="solid"/>
              <a:round/>
              <a:headEnd type="none" w="med" len="med"/>
              <a:tailEnd type="none" w="med" len="med"/>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1"/>
        <p:cNvGrpSpPr/>
        <p:nvPr/>
      </p:nvGrpSpPr>
      <p:grpSpPr>
        <a:xfrm>
          <a:off x="0" y="0"/>
          <a:ext cx="0" cy="0"/>
          <a:chOff x="0" y="0"/>
          <a:chExt cx="0" cy="0"/>
        </a:xfrm>
      </p:grpSpPr>
      <p:sp>
        <p:nvSpPr>
          <p:cNvPr id="102" name="Google Shape;102;p10"/>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rmAutofit/>
          </a:bodyPr>
          <a:lstStyle>
            <a:lvl1pPr marL="457200" lvl="0" indent="-228600">
              <a:lnSpc>
                <a:spcPct val="100000"/>
              </a:lnSpc>
              <a:spcBef>
                <a:spcPts val="0"/>
              </a:spcBef>
              <a:spcAft>
                <a:spcPts val="0"/>
              </a:spcAft>
              <a:buSzPts val="1300"/>
              <a:buNone/>
              <a:defRPr/>
            </a:lvl1pPr>
          </a:lstStyle>
          <a:p>
            <a:endParaRPr/>
          </a:p>
        </p:txBody>
      </p:sp>
      <p:sp>
        <p:nvSpPr>
          <p:cNvPr id="103" name="Google Shape;103;p1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04" name="Google Shape;104;p10" title="UIFCW2025_Logo.png"/>
          <p:cNvPicPr preferRelativeResize="0"/>
          <p:nvPr/>
        </p:nvPicPr>
        <p:blipFill>
          <a:blip r:embed="rId2">
            <a:alphaModFix/>
          </a:blip>
          <a:stretch>
            <a:fillRect/>
          </a:stretch>
        </p:blipFill>
        <p:spPr>
          <a:xfrm>
            <a:off x="7511650" y="3874450"/>
            <a:ext cx="1152143" cy="87562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145FA6"/>
        </a:solidFill>
        <a:effectLst/>
      </p:bgPr>
    </p:bg>
    <p:spTree>
      <p:nvGrpSpPr>
        <p:cNvPr id="1" name="Shape 105"/>
        <p:cNvGrpSpPr/>
        <p:nvPr/>
      </p:nvGrpSpPr>
      <p:grpSpPr>
        <a:xfrm>
          <a:off x="0" y="0"/>
          <a:ext cx="0" cy="0"/>
          <a:chOff x="0" y="0"/>
          <a:chExt cx="0" cy="0"/>
        </a:xfrm>
      </p:grpSpPr>
      <p:grpSp>
        <p:nvGrpSpPr>
          <p:cNvPr id="106" name="Google Shape;106;p11"/>
          <p:cNvGrpSpPr/>
          <p:nvPr/>
        </p:nvGrpSpPr>
        <p:grpSpPr>
          <a:xfrm>
            <a:off x="52" y="4099200"/>
            <a:ext cx="9144036" cy="1044300"/>
            <a:chOff x="52" y="4099200"/>
            <a:chExt cx="9144036" cy="1044300"/>
          </a:xfrm>
        </p:grpSpPr>
        <p:grpSp>
          <p:nvGrpSpPr>
            <p:cNvPr id="107" name="Google Shape;107;p11"/>
            <p:cNvGrpSpPr/>
            <p:nvPr/>
          </p:nvGrpSpPr>
          <p:grpSpPr>
            <a:xfrm>
              <a:off x="52" y="4309200"/>
              <a:ext cx="231622" cy="834300"/>
              <a:chOff x="2688737" y="4301380"/>
              <a:chExt cx="231900" cy="834300"/>
            </a:xfrm>
          </p:grpSpPr>
          <p:sp>
            <p:nvSpPr>
              <p:cNvPr id="108" name="Google Shape;108;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1"/>
            <p:cNvGrpSpPr/>
            <p:nvPr/>
          </p:nvGrpSpPr>
          <p:grpSpPr>
            <a:xfrm>
              <a:off x="371406" y="4099200"/>
              <a:ext cx="231622" cy="1044300"/>
              <a:chOff x="2688737" y="4091380"/>
              <a:chExt cx="231900" cy="1044300"/>
            </a:xfrm>
          </p:grpSpPr>
          <p:sp>
            <p:nvSpPr>
              <p:cNvPr id="113" name="Google Shape;113;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11"/>
            <p:cNvGrpSpPr/>
            <p:nvPr/>
          </p:nvGrpSpPr>
          <p:grpSpPr>
            <a:xfrm>
              <a:off x="742761" y="4309200"/>
              <a:ext cx="231622" cy="834300"/>
              <a:chOff x="2688737" y="4301380"/>
              <a:chExt cx="231900" cy="834300"/>
            </a:xfrm>
          </p:grpSpPr>
          <p:sp>
            <p:nvSpPr>
              <p:cNvPr id="119" name="Google Shape;11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11"/>
            <p:cNvGrpSpPr/>
            <p:nvPr/>
          </p:nvGrpSpPr>
          <p:grpSpPr>
            <a:xfrm>
              <a:off x="1114115" y="4518900"/>
              <a:ext cx="231622" cy="624600"/>
              <a:chOff x="2688737" y="4511080"/>
              <a:chExt cx="231900" cy="624600"/>
            </a:xfrm>
          </p:grpSpPr>
          <p:sp>
            <p:nvSpPr>
              <p:cNvPr id="124" name="Google Shape;12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11"/>
            <p:cNvGrpSpPr/>
            <p:nvPr/>
          </p:nvGrpSpPr>
          <p:grpSpPr>
            <a:xfrm>
              <a:off x="1856753" y="4099200"/>
              <a:ext cx="231600" cy="1044300"/>
              <a:chOff x="1856753" y="4099200"/>
              <a:chExt cx="231600" cy="1044300"/>
            </a:xfrm>
          </p:grpSpPr>
          <p:sp>
            <p:nvSpPr>
              <p:cNvPr id="128" name="Google Shape;128;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11"/>
            <p:cNvGrpSpPr/>
            <p:nvPr/>
          </p:nvGrpSpPr>
          <p:grpSpPr>
            <a:xfrm>
              <a:off x="2228107" y="4309200"/>
              <a:ext cx="231600" cy="834300"/>
              <a:chOff x="2228107" y="4309200"/>
              <a:chExt cx="231600" cy="834300"/>
            </a:xfrm>
          </p:grpSpPr>
          <p:sp>
            <p:nvSpPr>
              <p:cNvPr id="134" name="Google Shape;134;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11"/>
            <p:cNvGrpSpPr/>
            <p:nvPr/>
          </p:nvGrpSpPr>
          <p:grpSpPr>
            <a:xfrm>
              <a:off x="2599462" y="4518900"/>
              <a:ext cx="231600" cy="624600"/>
              <a:chOff x="2599462" y="4518900"/>
              <a:chExt cx="231600" cy="624600"/>
            </a:xfrm>
          </p:grpSpPr>
          <p:sp>
            <p:nvSpPr>
              <p:cNvPr id="139" name="Google Shape;139;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11"/>
            <p:cNvGrpSpPr/>
            <p:nvPr/>
          </p:nvGrpSpPr>
          <p:grpSpPr>
            <a:xfrm>
              <a:off x="3342171" y="4099200"/>
              <a:ext cx="231600" cy="1044300"/>
              <a:chOff x="3342171" y="4099200"/>
              <a:chExt cx="231600" cy="1044300"/>
            </a:xfrm>
          </p:grpSpPr>
          <p:sp>
            <p:nvSpPr>
              <p:cNvPr id="143" name="Google Shape;143;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1"/>
            <p:cNvGrpSpPr/>
            <p:nvPr/>
          </p:nvGrpSpPr>
          <p:grpSpPr>
            <a:xfrm>
              <a:off x="3713525" y="4309200"/>
              <a:ext cx="231600" cy="834300"/>
              <a:chOff x="3713525" y="4309200"/>
              <a:chExt cx="231600" cy="834300"/>
            </a:xfrm>
          </p:grpSpPr>
          <p:sp>
            <p:nvSpPr>
              <p:cNvPr id="149" name="Google Shape;149;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11"/>
            <p:cNvGrpSpPr/>
            <p:nvPr/>
          </p:nvGrpSpPr>
          <p:grpSpPr>
            <a:xfrm>
              <a:off x="1485398" y="4309200"/>
              <a:ext cx="231600" cy="834300"/>
              <a:chOff x="1485398" y="4309200"/>
              <a:chExt cx="231600" cy="834300"/>
            </a:xfrm>
          </p:grpSpPr>
          <p:sp>
            <p:nvSpPr>
              <p:cNvPr id="154" name="Google Shape;154;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11"/>
            <p:cNvGrpSpPr/>
            <p:nvPr/>
          </p:nvGrpSpPr>
          <p:grpSpPr>
            <a:xfrm>
              <a:off x="4084879" y="4518900"/>
              <a:ext cx="231600" cy="624600"/>
              <a:chOff x="4084879" y="4518900"/>
              <a:chExt cx="231600" cy="624600"/>
            </a:xfrm>
          </p:grpSpPr>
          <p:sp>
            <p:nvSpPr>
              <p:cNvPr id="159" name="Google Shape;159;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11"/>
            <p:cNvGrpSpPr/>
            <p:nvPr/>
          </p:nvGrpSpPr>
          <p:grpSpPr>
            <a:xfrm>
              <a:off x="2970816" y="4309200"/>
              <a:ext cx="231600" cy="834300"/>
              <a:chOff x="2970816" y="4309200"/>
              <a:chExt cx="231600" cy="834300"/>
            </a:xfrm>
          </p:grpSpPr>
          <p:sp>
            <p:nvSpPr>
              <p:cNvPr id="163" name="Google Shape;163;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11"/>
            <p:cNvGrpSpPr/>
            <p:nvPr/>
          </p:nvGrpSpPr>
          <p:grpSpPr>
            <a:xfrm>
              <a:off x="4456234" y="4309200"/>
              <a:ext cx="231600" cy="834300"/>
              <a:chOff x="4456234" y="4309200"/>
              <a:chExt cx="231600" cy="834300"/>
            </a:xfrm>
          </p:grpSpPr>
          <p:sp>
            <p:nvSpPr>
              <p:cNvPr id="168" name="Google Shape;168;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11"/>
            <p:cNvGrpSpPr/>
            <p:nvPr/>
          </p:nvGrpSpPr>
          <p:grpSpPr>
            <a:xfrm>
              <a:off x="4827588" y="4099200"/>
              <a:ext cx="231600" cy="1044300"/>
              <a:chOff x="4827588" y="4099200"/>
              <a:chExt cx="231600" cy="1044300"/>
            </a:xfrm>
          </p:grpSpPr>
          <p:sp>
            <p:nvSpPr>
              <p:cNvPr id="173" name="Google Shape;173;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11"/>
            <p:cNvGrpSpPr/>
            <p:nvPr/>
          </p:nvGrpSpPr>
          <p:grpSpPr>
            <a:xfrm>
              <a:off x="5198943" y="4309200"/>
              <a:ext cx="231600" cy="834300"/>
              <a:chOff x="5198943" y="4309200"/>
              <a:chExt cx="231600" cy="834300"/>
            </a:xfrm>
          </p:grpSpPr>
          <p:sp>
            <p:nvSpPr>
              <p:cNvPr id="179" name="Google Shape;179;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 name="Google Shape;183;p11"/>
            <p:cNvGrpSpPr/>
            <p:nvPr/>
          </p:nvGrpSpPr>
          <p:grpSpPr>
            <a:xfrm>
              <a:off x="5570297" y="4518900"/>
              <a:ext cx="231600" cy="624600"/>
              <a:chOff x="5570297" y="4518900"/>
              <a:chExt cx="231600" cy="624600"/>
            </a:xfrm>
          </p:grpSpPr>
          <p:sp>
            <p:nvSpPr>
              <p:cNvPr id="184" name="Google Shape;184;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11"/>
            <p:cNvGrpSpPr/>
            <p:nvPr/>
          </p:nvGrpSpPr>
          <p:grpSpPr>
            <a:xfrm>
              <a:off x="5941652" y="4309200"/>
              <a:ext cx="231600" cy="834300"/>
              <a:chOff x="5941652" y="4309200"/>
              <a:chExt cx="231600" cy="834300"/>
            </a:xfrm>
          </p:grpSpPr>
          <p:sp>
            <p:nvSpPr>
              <p:cNvPr id="188" name="Google Shape;188;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11"/>
            <p:cNvGrpSpPr/>
            <p:nvPr/>
          </p:nvGrpSpPr>
          <p:grpSpPr>
            <a:xfrm>
              <a:off x="6313006" y="4099200"/>
              <a:ext cx="231600" cy="1044300"/>
              <a:chOff x="6313006" y="4099200"/>
              <a:chExt cx="231600" cy="1044300"/>
            </a:xfrm>
          </p:grpSpPr>
          <p:sp>
            <p:nvSpPr>
              <p:cNvPr id="193" name="Google Shape;193;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11"/>
            <p:cNvGrpSpPr/>
            <p:nvPr/>
          </p:nvGrpSpPr>
          <p:grpSpPr>
            <a:xfrm>
              <a:off x="6684361" y="4309200"/>
              <a:ext cx="231600" cy="834300"/>
              <a:chOff x="6684361" y="4309200"/>
              <a:chExt cx="231600" cy="834300"/>
            </a:xfrm>
          </p:grpSpPr>
          <p:sp>
            <p:nvSpPr>
              <p:cNvPr id="199" name="Google Shape;199;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11"/>
            <p:cNvGrpSpPr/>
            <p:nvPr/>
          </p:nvGrpSpPr>
          <p:grpSpPr>
            <a:xfrm>
              <a:off x="7055715" y="4518900"/>
              <a:ext cx="231600" cy="624600"/>
              <a:chOff x="7055715" y="4518900"/>
              <a:chExt cx="231600" cy="624600"/>
            </a:xfrm>
          </p:grpSpPr>
          <p:sp>
            <p:nvSpPr>
              <p:cNvPr id="204" name="Google Shape;204;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11"/>
            <p:cNvGrpSpPr/>
            <p:nvPr/>
          </p:nvGrpSpPr>
          <p:grpSpPr>
            <a:xfrm>
              <a:off x="7798424" y="4099200"/>
              <a:ext cx="231600" cy="1044300"/>
              <a:chOff x="7798424" y="4099200"/>
              <a:chExt cx="231600" cy="1044300"/>
            </a:xfrm>
          </p:grpSpPr>
          <p:sp>
            <p:nvSpPr>
              <p:cNvPr id="208" name="Google Shape;208;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11"/>
            <p:cNvGrpSpPr/>
            <p:nvPr/>
          </p:nvGrpSpPr>
          <p:grpSpPr>
            <a:xfrm>
              <a:off x="8169779" y="4309200"/>
              <a:ext cx="231600" cy="834300"/>
              <a:chOff x="8169779" y="4309200"/>
              <a:chExt cx="231600" cy="834300"/>
            </a:xfrm>
          </p:grpSpPr>
          <p:sp>
            <p:nvSpPr>
              <p:cNvPr id="214" name="Google Shape;214;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11"/>
            <p:cNvGrpSpPr/>
            <p:nvPr/>
          </p:nvGrpSpPr>
          <p:grpSpPr>
            <a:xfrm>
              <a:off x="7427070" y="4309200"/>
              <a:ext cx="231600" cy="834300"/>
              <a:chOff x="7427070" y="4309200"/>
              <a:chExt cx="231600" cy="834300"/>
            </a:xfrm>
          </p:grpSpPr>
          <p:sp>
            <p:nvSpPr>
              <p:cNvPr id="219" name="Google Shape;219;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1"/>
            <p:cNvGrpSpPr/>
            <p:nvPr/>
          </p:nvGrpSpPr>
          <p:grpSpPr>
            <a:xfrm>
              <a:off x="8541133" y="4518900"/>
              <a:ext cx="231600" cy="624600"/>
              <a:chOff x="8541133" y="4518900"/>
              <a:chExt cx="231600" cy="624600"/>
            </a:xfrm>
          </p:grpSpPr>
          <p:sp>
            <p:nvSpPr>
              <p:cNvPr id="224" name="Google Shape;224;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11"/>
            <p:cNvGrpSpPr/>
            <p:nvPr/>
          </p:nvGrpSpPr>
          <p:grpSpPr>
            <a:xfrm>
              <a:off x="8912488" y="4309200"/>
              <a:ext cx="231600" cy="834300"/>
              <a:chOff x="8912488" y="4309200"/>
              <a:chExt cx="231600" cy="834300"/>
            </a:xfrm>
          </p:grpSpPr>
          <p:sp>
            <p:nvSpPr>
              <p:cNvPr id="228" name="Google Shape;228;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2" name="Google Shape;232;p11"/>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33" name="Google Shape;233;p11"/>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Clr>
                <a:schemeClr val="lt1"/>
              </a:buClr>
              <a:buSzPts val="1300"/>
              <a:buChar char="●"/>
              <a:defRPr>
                <a:solidFill>
                  <a:schemeClr val="lt1"/>
                </a:solidFill>
              </a:defRPr>
            </a:lvl1pPr>
            <a:lvl2pPr marL="914400" lvl="1" indent="-298450" algn="ctr">
              <a:spcBef>
                <a:spcPts val="0"/>
              </a:spcBef>
              <a:spcAft>
                <a:spcPts val="0"/>
              </a:spcAft>
              <a:buClr>
                <a:schemeClr val="lt1"/>
              </a:buClr>
              <a:buSzPts val="1100"/>
              <a:buChar char="○"/>
              <a:defRPr>
                <a:solidFill>
                  <a:schemeClr val="lt1"/>
                </a:solidFill>
              </a:defRPr>
            </a:lvl2pPr>
            <a:lvl3pPr marL="1371600" lvl="2" indent="-298450" algn="ctr">
              <a:spcBef>
                <a:spcPts val="0"/>
              </a:spcBef>
              <a:spcAft>
                <a:spcPts val="0"/>
              </a:spcAft>
              <a:buClr>
                <a:schemeClr val="lt1"/>
              </a:buClr>
              <a:buSzPts val="1100"/>
              <a:buChar char="■"/>
              <a:defRPr>
                <a:solidFill>
                  <a:schemeClr val="lt1"/>
                </a:solidFill>
              </a:defRPr>
            </a:lvl3pPr>
            <a:lvl4pPr marL="1828800" lvl="3" indent="-298450" algn="ctr">
              <a:spcBef>
                <a:spcPts val="0"/>
              </a:spcBef>
              <a:spcAft>
                <a:spcPts val="0"/>
              </a:spcAft>
              <a:buClr>
                <a:schemeClr val="lt1"/>
              </a:buClr>
              <a:buSzPts val="1100"/>
              <a:buChar char="●"/>
              <a:defRPr>
                <a:solidFill>
                  <a:schemeClr val="lt1"/>
                </a:solidFill>
              </a:defRPr>
            </a:lvl4pPr>
            <a:lvl5pPr marL="2286000" lvl="4" indent="-298450" algn="ctr">
              <a:spcBef>
                <a:spcPts val="0"/>
              </a:spcBef>
              <a:spcAft>
                <a:spcPts val="0"/>
              </a:spcAft>
              <a:buClr>
                <a:schemeClr val="lt1"/>
              </a:buClr>
              <a:buSzPts val="1100"/>
              <a:buChar char="○"/>
              <a:defRPr>
                <a:solidFill>
                  <a:schemeClr val="lt1"/>
                </a:solidFill>
              </a:defRPr>
            </a:lvl5pPr>
            <a:lvl6pPr marL="2743200" lvl="5" indent="-298450" algn="ctr">
              <a:spcBef>
                <a:spcPts val="0"/>
              </a:spcBef>
              <a:spcAft>
                <a:spcPts val="0"/>
              </a:spcAft>
              <a:buClr>
                <a:schemeClr val="lt1"/>
              </a:buClr>
              <a:buSzPts val="1100"/>
              <a:buChar char="■"/>
              <a:defRPr>
                <a:solidFill>
                  <a:schemeClr val="lt1"/>
                </a:solidFill>
              </a:defRPr>
            </a:lvl6pPr>
            <a:lvl7pPr marL="3200400" lvl="6" indent="-298450" algn="ctr">
              <a:spcBef>
                <a:spcPts val="0"/>
              </a:spcBef>
              <a:spcAft>
                <a:spcPts val="0"/>
              </a:spcAft>
              <a:buClr>
                <a:schemeClr val="lt1"/>
              </a:buClr>
              <a:buSzPts val="1100"/>
              <a:buChar char="●"/>
              <a:defRPr>
                <a:solidFill>
                  <a:schemeClr val="lt1"/>
                </a:solidFill>
              </a:defRPr>
            </a:lvl7pPr>
            <a:lvl8pPr marL="3657600" lvl="7" indent="-298450" algn="ctr">
              <a:spcBef>
                <a:spcPts val="0"/>
              </a:spcBef>
              <a:spcAft>
                <a:spcPts val="0"/>
              </a:spcAft>
              <a:buClr>
                <a:schemeClr val="lt1"/>
              </a:buClr>
              <a:buSzPts val="1100"/>
              <a:buChar char="○"/>
              <a:defRPr>
                <a:solidFill>
                  <a:schemeClr val="lt1"/>
                </a:solidFill>
              </a:defRPr>
            </a:lvl8pPr>
            <a:lvl9pPr marL="4114800" lvl="8" indent="-298450" algn="ctr">
              <a:spcBef>
                <a:spcPts val="0"/>
              </a:spcBef>
              <a:spcAft>
                <a:spcPts val="0"/>
              </a:spcAft>
              <a:buClr>
                <a:schemeClr val="lt1"/>
              </a:buClr>
              <a:buSzPts val="1100"/>
              <a:buChar char="■"/>
              <a:defRPr>
                <a:solidFill>
                  <a:schemeClr val="lt1"/>
                </a:solidFill>
              </a:defRPr>
            </a:lvl9pPr>
          </a:lstStyle>
          <a:p>
            <a:endParaRPr/>
          </a:p>
        </p:txBody>
      </p:sp>
      <p:sp>
        <p:nvSpPr>
          <p:cNvPr id="234" name="Google Shape;234;p1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mailto:luszczak.1@osu.edu"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3" name="Rectangle 2">
            <a:extLst>
              <a:ext uri="{FF2B5EF4-FFF2-40B4-BE49-F238E27FC236}">
                <a16:creationId xmlns:a16="http://schemas.microsoft.com/office/drawing/2014/main" id="{E080E749-C7D7-11AB-DA03-BED4AE64A72A}"/>
              </a:ext>
            </a:extLst>
          </p:cNvPr>
          <p:cNvSpPr/>
          <p:nvPr/>
        </p:nvSpPr>
        <p:spPr>
          <a:xfrm>
            <a:off x="355263" y="2852300"/>
            <a:ext cx="4424922" cy="1802311"/>
          </a:xfrm>
          <a:prstGeom prst="rect">
            <a:avLst/>
          </a:prstGeom>
          <a:solidFill>
            <a:srgbClr val="145FA6">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2" name="Google Shape;242;p13"/>
          <p:cNvSpPr txBox="1">
            <a:spLocks noGrp="1"/>
          </p:cNvSpPr>
          <p:nvPr>
            <p:ph type="subTitle" idx="1"/>
          </p:nvPr>
        </p:nvSpPr>
        <p:spPr>
          <a:xfrm>
            <a:off x="253619" y="2992649"/>
            <a:ext cx="6453532"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SzPts val="935"/>
              <a:buNone/>
            </a:pPr>
            <a:r>
              <a:rPr lang="en-US" sz="2400" b="1" dirty="0"/>
              <a:t>Man-Yau (Joseph) Chan</a:t>
            </a:r>
          </a:p>
          <a:p>
            <a:pPr marL="0" lvl="0" indent="0" algn="l" rtl="0">
              <a:spcBef>
                <a:spcPts val="0"/>
              </a:spcBef>
              <a:spcAft>
                <a:spcPts val="0"/>
              </a:spcAft>
              <a:buSzPts val="935"/>
              <a:buNone/>
            </a:pPr>
            <a:r>
              <a:rPr lang="en-US" sz="2400" dirty="0"/>
              <a:t>Atmospheric Science Program</a:t>
            </a:r>
          </a:p>
          <a:p>
            <a:pPr marL="0" lvl="0" indent="0" algn="l" rtl="0">
              <a:spcBef>
                <a:spcPts val="0"/>
              </a:spcBef>
              <a:spcAft>
                <a:spcPts val="0"/>
              </a:spcAft>
              <a:buSzPts val="935"/>
              <a:buNone/>
            </a:pPr>
            <a:r>
              <a:rPr lang="en-US" sz="2400" dirty="0"/>
              <a:t>Department of Geography</a:t>
            </a:r>
          </a:p>
          <a:p>
            <a:pPr marL="0" lvl="0" indent="0" algn="l" rtl="0">
              <a:spcBef>
                <a:spcPts val="0"/>
              </a:spcBef>
              <a:spcAft>
                <a:spcPts val="0"/>
              </a:spcAft>
              <a:buSzPts val="935"/>
              <a:buNone/>
            </a:pPr>
            <a:r>
              <a:rPr lang="en-US" sz="2400" dirty="0"/>
              <a:t>The Ohio State University</a:t>
            </a:r>
            <a:endParaRPr sz="2400" dirty="0"/>
          </a:p>
        </p:txBody>
      </p:sp>
      <p:sp>
        <p:nvSpPr>
          <p:cNvPr id="7" name="Rectangle 6">
            <a:extLst>
              <a:ext uri="{FF2B5EF4-FFF2-40B4-BE49-F238E27FC236}">
                <a16:creationId xmlns:a16="http://schemas.microsoft.com/office/drawing/2014/main" id="{BA27F761-AC24-136D-3CFE-F7544FD8C52B}"/>
              </a:ext>
            </a:extLst>
          </p:cNvPr>
          <p:cNvSpPr/>
          <p:nvPr/>
        </p:nvSpPr>
        <p:spPr>
          <a:xfrm>
            <a:off x="374082" y="330200"/>
            <a:ext cx="5287435" cy="9313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EC4249-9F83-B4E7-1BB8-6955B7A6E82C}"/>
              </a:ext>
            </a:extLst>
          </p:cNvPr>
          <p:cNvSpPr/>
          <p:nvPr/>
        </p:nvSpPr>
        <p:spPr>
          <a:xfrm>
            <a:off x="297884" y="1553899"/>
            <a:ext cx="8100300" cy="1298401"/>
          </a:xfrm>
          <a:prstGeom prst="rect">
            <a:avLst/>
          </a:prstGeom>
          <a:solidFill>
            <a:srgbClr val="145FA6">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Google Shape;241;p13"/>
          <p:cNvSpPr txBox="1">
            <a:spLocks noGrp="1"/>
          </p:cNvSpPr>
          <p:nvPr>
            <p:ph type="ctrTitle"/>
          </p:nvPr>
        </p:nvSpPr>
        <p:spPr>
          <a:xfrm>
            <a:off x="253618" y="1342964"/>
            <a:ext cx="8628292" cy="1565998"/>
          </a:xfrm>
          <a:prstGeom prst="rect">
            <a:avLst/>
          </a:prstGeom>
          <a:noFill/>
          <a:ln>
            <a:noFill/>
          </a:ln>
        </p:spPr>
        <p:txBody>
          <a:bodyPr spcFirstLastPara="1" wrap="square" lIns="91425" tIns="91425" rIns="91425" bIns="91425" anchor="t" anchorCtr="0">
            <a:noAutofit/>
          </a:bodyPr>
          <a:lstStyle/>
          <a:p>
            <a:pPr>
              <a:buSzPts val="4200"/>
            </a:pPr>
            <a:r>
              <a:rPr lang="en-US" dirty="0"/>
              <a:t>Benefitting NOAA by Improving the Exploitation of </a:t>
            </a:r>
            <a:r>
              <a:rPr lang="en-US" dirty="0" err="1"/>
              <a:t>Obs</a:t>
            </a:r>
            <a:r>
              <a:rPr lang="en-US" dirty="0"/>
              <a:t> in </a:t>
            </a:r>
            <a:r>
              <a:rPr lang="en-US" dirty="0" err="1"/>
              <a:t>EnsDA</a:t>
            </a:r>
            <a:br>
              <a:rPr lang="en-US" dirty="0"/>
            </a:br>
            <a:r>
              <a:rPr lang="en-US" sz="2000" b="0" i="1" dirty="0"/>
              <a:t>Academic Research that Benefits NOAA</a:t>
            </a:r>
            <a:endParaRPr sz="4400" b="0" i="1" dirty="0"/>
          </a:p>
        </p:txBody>
      </p:sp>
      <p:pic>
        <p:nvPicPr>
          <p:cNvPr id="6" name="Picture 6">
            <a:extLst>
              <a:ext uri="{FF2B5EF4-FFF2-40B4-BE49-F238E27FC236}">
                <a16:creationId xmlns:a16="http://schemas.microsoft.com/office/drawing/2014/main" id="{86782E38-5E61-AC43-9F23-67C40947FC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958" b="32234"/>
          <a:stretch/>
        </p:blipFill>
        <p:spPr bwMode="auto">
          <a:xfrm>
            <a:off x="448350" y="300287"/>
            <a:ext cx="5111782" cy="1000834"/>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4C5BAB78-343B-5098-71B3-062C797DBD5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E2A19-71B2-8225-9290-F13A0E9398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D6AC14-C9A0-5272-99CA-189C55822F17}"/>
              </a:ext>
            </a:extLst>
          </p:cNvPr>
          <p:cNvSpPr>
            <a:spLocks noGrp="1"/>
          </p:cNvSpPr>
          <p:nvPr>
            <p:ph type="title"/>
          </p:nvPr>
        </p:nvSpPr>
        <p:spPr>
          <a:xfrm>
            <a:off x="112464" y="177802"/>
            <a:ext cx="8718267" cy="1054098"/>
          </a:xfrm>
        </p:spPr>
        <p:txBody>
          <a:bodyPr>
            <a:normAutofit/>
          </a:bodyPr>
          <a:lstStyle/>
          <a:p>
            <a:r>
              <a:rPr lang="en-US" sz="2500" dirty="0" err="1"/>
              <a:t>EnKF</a:t>
            </a:r>
            <a:r>
              <a:rPr lang="en-US" sz="2500" dirty="0"/>
              <a:t>-based All-sky </a:t>
            </a:r>
            <a:r>
              <a:rPr lang="en-US" sz="2500" dirty="0" err="1"/>
              <a:t>GeoIR</a:t>
            </a:r>
            <a:r>
              <a:rPr lang="en-US" sz="2500" dirty="0"/>
              <a:t> DA produces unphysical low-humidity clouds</a:t>
            </a:r>
            <a:endParaRPr lang="en-US" sz="2500" b="0" u="sng" dirty="0"/>
          </a:p>
        </p:txBody>
      </p:sp>
      <p:sp>
        <p:nvSpPr>
          <p:cNvPr id="20" name="TextBox 19">
            <a:extLst>
              <a:ext uri="{FF2B5EF4-FFF2-40B4-BE49-F238E27FC236}">
                <a16:creationId xmlns:a16="http://schemas.microsoft.com/office/drawing/2014/main" id="{C579C80B-D8AC-2426-9F9F-EDB80E063934}"/>
              </a:ext>
            </a:extLst>
          </p:cNvPr>
          <p:cNvSpPr txBox="1"/>
          <p:nvPr/>
        </p:nvSpPr>
        <p:spPr>
          <a:xfrm>
            <a:off x="4673735" y="2194892"/>
            <a:ext cx="4123131" cy="1631216"/>
          </a:xfrm>
          <a:prstGeom prst="rect">
            <a:avLst/>
          </a:prstGeom>
          <a:noFill/>
        </p:spPr>
        <p:txBody>
          <a:bodyPr wrap="square" rtlCol="0">
            <a:spAutoFit/>
          </a:bodyPr>
          <a:lstStyle/>
          <a:p>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Red: </a:t>
            </a:r>
            <a:r>
              <a:rPr lang="en-US" sz="2000" dirty="0" err="1">
                <a:solidFill>
                  <a:srgbClr val="FF0000"/>
                </a:solidFill>
                <a:latin typeface="Calibri" panose="020F0502020204030204" pitchFamily="34" charset="0"/>
                <a:ea typeface="Calibri" panose="020F0502020204030204" pitchFamily="34" charset="0"/>
                <a:cs typeface="Calibri" panose="020F0502020204030204" pitchFamily="34" charset="0"/>
              </a:rPr>
              <a:t>GeoIR</a:t>
            </a:r>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FF0000"/>
                </a:solidFill>
                <a:latin typeface="Calibri" panose="020F0502020204030204" pitchFamily="34" charset="0"/>
                <a:ea typeface="Calibri" panose="020F0502020204030204" pitchFamily="34" charset="0"/>
                <a:cs typeface="Calibri" panose="020F0502020204030204" pitchFamily="34" charset="0"/>
              </a:rPr>
              <a:t>EnKF</a:t>
            </a:r>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 causes overly warm temperatures in prior ensemble.</a:t>
            </a:r>
            <a:b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r>
              <a:rPr lang="en-US" sz="2000" b="1" dirty="0">
                <a:solidFill>
                  <a:srgbClr val="0070C0"/>
                </a:solidFill>
                <a:latin typeface="Calibri" panose="020F0502020204030204" pitchFamily="34" charset="0"/>
                <a:ea typeface="Calibri" panose="020F0502020204030204" pitchFamily="34" charset="0"/>
                <a:cs typeface="Calibri" panose="020F0502020204030204" pitchFamily="34" charset="0"/>
              </a:rPr>
              <a:t>Blue: </a:t>
            </a:r>
            <a:r>
              <a:rPr lang="en-US" sz="2000" dirty="0" err="1">
                <a:solidFill>
                  <a:srgbClr val="0070C0"/>
                </a:solidFill>
                <a:latin typeface="Calibri" panose="020F0502020204030204" pitchFamily="34" charset="0"/>
                <a:ea typeface="Calibri" panose="020F0502020204030204" pitchFamily="34" charset="0"/>
                <a:cs typeface="Calibri" panose="020F0502020204030204" pitchFamily="34" charset="0"/>
              </a:rPr>
              <a:t>GeoIR</a:t>
            </a: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070C0"/>
                </a:solidFill>
                <a:latin typeface="Calibri" panose="020F0502020204030204" pitchFamily="34" charset="0"/>
                <a:ea typeface="Calibri" panose="020F0502020204030204" pitchFamily="34" charset="0"/>
                <a:cs typeface="Calibri" panose="020F0502020204030204" pitchFamily="34" charset="0"/>
              </a:rPr>
              <a:t>EnKF</a:t>
            </a: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 caused overly cold temperatures in prior ensemble</a:t>
            </a:r>
          </a:p>
        </p:txBody>
      </p:sp>
      <p:grpSp>
        <p:nvGrpSpPr>
          <p:cNvPr id="27" name="Group 26">
            <a:extLst>
              <a:ext uri="{FF2B5EF4-FFF2-40B4-BE49-F238E27FC236}">
                <a16:creationId xmlns:a16="http://schemas.microsoft.com/office/drawing/2014/main" id="{3685029A-88E6-ECF8-B786-7D6818DF3471}"/>
              </a:ext>
            </a:extLst>
          </p:cNvPr>
          <p:cNvGrpSpPr/>
          <p:nvPr/>
        </p:nvGrpSpPr>
        <p:grpSpPr>
          <a:xfrm>
            <a:off x="284669" y="1923479"/>
            <a:ext cx="4136212" cy="2369122"/>
            <a:chOff x="310069" y="1973319"/>
            <a:chExt cx="4882445" cy="2796546"/>
          </a:xfrm>
        </p:grpSpPr>
        <p:grpSp>
          <p:nvGrpSpPr>
            <p:cNvPr id="21" name="Group 20">
              <a:extLst>
                <a:ext uri="{FF2B5EF4-FFF2-40B4-BE49-F238E27FC236}">
                  <a16:creationId xmlns:a16="http://schemas.microsoft.com/office/drawing/2014/main" id="{EE7267EC-82E5-F3EA-5F49-8A369A190BD6}"/>
                </a:ext>
              </a:extLst>
            </p:cNvPr>
            <p:cNvGrpSpPr/>
            <p:nvPr/>
          </p:nvGrpSpPr>
          <p:grpSpPr>
            <a:xfrm>
              <a:off x="310069" y="1976209"/>
              <a:ext cx="4882445" cy="2793656"/>
              <a:chOff x="1356085" y="1907507"/>
              <a:chExt cx="6073574" cy="3475201"/>
            </a:xfrm>
          </p:grpSpPr>
          <p:grpSp>
            <p:nvGrpSpPr>
              <p:cNvPr id="22" name="Group 21">
                <a:extLst>
                  <a:ext uri="{FF2B5EF4-FFF2-40B4-BE49-F238E27FC236}">
                    <a16:creationId xmlns:a16="http://schemas.microsoft.com/office/drawing/2014/main" id="{523145EB-2768-AB2A-0A98-EDE01FD3B3E9}"/>
                  </a:ext>
                </a:extLst>
              </p:cNvPr>
              <p:cNvGrpSpPr/>
              <p:nvPr/>
            </p:nvGrpSpPr>
            <p:grpSpPr>
              <a:xfrm>
                <a:off x="1368654" y="2426678"/>
                <a:ext cx="6061005" cy="2956030"/>
                <a:chOff x="405353" y="2220918"/>
                <a:chExt cx="4221441" cy="2058851"/>
              </a:xfrm>
            </p:grpSpPr>
            <p:pic>
              <p:nvPicPr>
                <p:cNvPr id="24" name="Picture 23">
                  <a:extLst>
                    <a:ext uri="{FF2B5EF4-FFF2-40B4-BE49-F238E27FC236}">
                      <a16:creationId xmlns:a16="http://schemas.microsoft.com/office/drawing/2014/main" id="{89FB910A-6804-4DE7-098F-3662FCAA7ADB}"/>
                    </a:ext>
                  </a:extLst>
                </p:cNvPr>
                <p:cNvPicPr>
                  <a:picLocks noChangeAspect="1"/>
                </p:cNvPicPr>
                <p:nvPr/>
              </p:nvPicPr>
              <p:blipFill rotWithShape="1">
                <a:blip r:embed="rId2"/>
                <a:srcRect l="56385" t="8354" r="-18" b="54860"/>
                <a:stretch/>
              </p:blipFill>
              <p:spPr>
                <a:xfrm>
                  <a:off x="1264228" y="2220918"/>
                  <a:ext cx="3362566" cy="1592224"/>
                </a:xfrm>
                <a:prstGeom prst="rect">
                  <a:avLst/>
                </a:prstGeom>
              </p:spPr>
            </p:pic>
            <p:pic>
              <p:nvPicPr>
                <p:cNvPr id="25" name="Picture 24">
                  <a:extLst>
                    <a:ext uri="{FF2B5EF4-FFF2-40B4-BE49-F238E27FC236}">
                      <a16:creationId xmlns:a16="http://schemas.microsoft.com/office/drawing/2014/main" id="{13F8B080-99E6-9DFF-24B8-030DB71EE5D3}"/>
                    </a:ext>
                  </a:extLst>
                </p:cNvPr>
                <p:cNvPicPr>
                  <a:picLocks noChangeAspect="1"/>
                </p:cNvPicPr>
                <p:nvPr/>
              </p:nvPicPr>
              <p:blipFill rotWithShape="1">
                <a:blip r:embed="rId2"/>
                <a:srcRect t="89206" r="50787" b="14"/>
                <a:stretch/>
              </p:blipFill>
              <p:spPr>
                <a:xfrm>
                  <a:off x="405353" y="3813142"/>
                  <a:ext cx="3792521" cy="466627"/>
                </a:xfrm>
                <a:prstGeom prst="rect">
                  <a:avLst/>
                </a:prstGeom>
              </p:spPr>
            </p:pic>
          </p:grpSp>
          <p:pic>
            <p:nvPicPr>
              <p:cNvPr id="23" name="Picture 22">
                <a:extLst>
                  <a:ext uri="{FF2B5EF4-FFF2-40B4-BE49-F238E27FC236}">
                    <a16:creationId xmlns:a16="http://schemas.microsoft.com/office/drawing/2014/main" id="{38738ADB-DE6D-F53B-9F1C-0F685C6D2799}"/>
                  </a:ext>
                </a:extLst>
              </p:cNvPr>
              <p:cNvPicPr>
                <a:picLocks noChangeAspect="1"/>
              </p:cNvPicPr>
              <p:nvPr/>
            </p:nvPicPr>
            <p:blipFill rotWithShape="1">
              <a:blip r:embed="rId2"/>
              <a:srcRect r="88742" b="54860"/>
              <a:stretch/>
            </p:blipFill>
            <p:spPr>
              <a:xfrm>
                <a:off x="1356085" y="1907507"/>
                <a:ext cx="1245713" cy="2805233"/>
              </a:xfrm>
              <a:prstGeom prst="rect">
                <a:avLst/>
              </a:prstGeom>
            </p:spPr>
          </p:pic>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17C682E-DD9C-0CAD-2BB6-BC9452B83072}"/>
                    </a:ext>
                  </a:extLst>
                </p:cNvPr>
                <p:cNvSpPr txBox="1"/>
                <p:nvPr/>
              </p:nvSpPr>
              <p:spPr>
                <a:xfrm>
                  <a:off x="1321309" y="1973319"/>
                  <a:ext cx="3720591" cy="481312"/>
                </a:xfrm>
                <a:prstGeom prst="rect">
                  <a:avLst/>
                </a:prstGeom>
                <a:noFill/>
              </p:spPr>
              <p:txBody>
                <a:bodyPr wrap="square" rtlCol="0">
                  <a:spAutoFit/>
                </a:bodyPr>
                <a:lstStyle/>
                <a:p>
                  <a:r>
                    <a:rPr lang="en-US" sz="2000" b="1" dirty="0">
                      <a:latin typeface="Calibri" panose="020F0502020204030204" pitchFamily="34" charset="0"/>
                      <a:ea typeface="Calibri" panose="020F0502020204030204" pitchFamily="34" charset="0"/>
                      <a:cs typeface="Calibri" panose="020F0502020204030204" pitchFamily="34" charset="0"/>
                    </a:rPr>
                    <a:t>Normalized </a:t>
                  </a:r>
                  <a14:m>
                    <m:oMath xmlns:m="http://schemas.openxmlformats.org/officeDocument/2006/math">
                      <m:r>
                        <a:rPr lang="en-US" sz="2000" b="1" i="1" smtClean="0">
                          <a:latin typeface="Cambria Math" panose="02040503050406030204" pitchFamily="18" charset="0"/>
                          <a:ea typeface="Cambria Math" panose="02040503050406030204" pitchFamily="18" charset="0"/>
                          <a:cs typeface="Calibri" panose="020F0502020204030204" pitchFamily="34" charset="0"/>
                        </a:rPr>
                        <m:t>𝜽</m:t>
                      </m:r>
                    </m:oMath>
                  </a14:m>
                  <a:r>
                    <a:rPr lang="en-US" sz="2000" b="1" dirty="0">
                      <a:latin typeface="Calibri" panose="020F0502020204030204" pitchFamily="34" charset="0"/>
                      <a:ea typeface="Calibri" panose="020F0502020204030204" pitchFamily="34" charset="0"/>
                      <a:cs typeface="Calibri" panose="020F0502020204030204" pitchFamily="34" charset="0"/>
                    </a:rPr>
                    <a:t> Biases*</a:t>
                  </a:r>
                </a:p>
              </p:txBody>
            </p:sp>
          </mc:Choice>
          <mc:Fallback xmlns="">
            <p:sp>
              <p:nvSpPr>
                <p:cNvPr id="26" name="TextBox 25">
                  <a:extLst>
                    <a:ext uri="{FF2B5EF4-FFF2-40B4-BE49-F238E27FC236}">
                      <a16:creationId xmlns:a16="http://schemas.microsoft.com/office/drawing/2014/main" id="{A17C682E-DD9C-0CAD-2BB6-BC9452B83072}"/>
                    </a:ext>
                  </a:extLst>
                </p:cNvPr>
                <p:cNvSpPr txBox="1">
                  <a:spLocks noRot="1" noChangeAspect="1" noMove="1" noResize="1" noEditPoints="1" noAdjustHandles="1" noChangeArrowheads="1" noChangeShapeType="1" noTextEdit="1"/>
                </p:cNvSpPr>
                <p:nvPr/>
              </p:nvSpPr>
              <p:spPr>
                <a:xfrm>
                  <a:off x="1321309" y="1973319"/>
                  <a:ext cx="3720591" cy="481312"/>
                </a:xfrm>
                <a:prstGeom prst="rect">
                  <a:avLst/>
                </a:prstGeom>
                <a:blipFill>
                  <a:blip r:embed="rId3"/>
                  <a:stretch>
                    <a:fillRect l="-1934" t="-9091" b="-25758"/>
                  </a:stretch>
                </a:blipFill>
              </p:spPr>
              <p:txBody>
                <a:bodyPr/>
                <a:lstStyle/>
                <a:p>
                  <a:r>
                    <a:rPr lang="en-US">
                      <a:noFill/>
                    </a:rPr>
                    <a:t> </a:t>
                  </a:r>
                </a:p>
              </p:txBody>
            </p:sp>
          </mc:Fallback>
        </mc:AlternateContent>
      </p:grpSp>
      <p:sp>
        <p:nvSpPr>
          <p:cNvPr id="35" name="TextBox 34">
            <a:extLst>
              <a:ext uri="{FF2B5EF4-FFF2-40B4-BE49-F238E27FC236}">
                <a16:creationId xmlns:a16="http://schemas.microsoft.com/office/drawing/2014/main" id="{63B31DEF-BF4B-97B3-1C0B-5623648223AC}"/>
              </a:ext>
            </a:extLst>
          </p:cNvPr>
          <p:cNvSpPr txBox="1"/>
          <p:nvPr/>
        </p:nvSpPr>
        <p:spPr>
          <a:xfrm>
            <a:off x="112464" y="1156269"/>
            <a:ext cx="8718266" cy="461665"/>
          </a:xfrm>
          <a:prstGeom prst="rect">
            <a:avLst/>
          </a:prstGeom>
          <a:noFill/>
        </p:spPr>
        <p:txBody>
          <a:bodyPr wrap="square" rtlCol="0">
            <a:spAutoFit/>
          </a:bodyPr>
          <a:lstStyle/>
          <a:p>
            <a:r>
              <a:rPr lang="en-US" sz="2400" b="1" i="1" dirty="0">
                <a:solidFill>
                  <a:schemeClr val="bg2"/>
                </a:solidFill>
              </a:rPr>
              <a:t>Results from 3-day WRF perfect model experiments</a:t>
            </a:r>
          </a:p>
        </p:txBody>
      </p:sp>
      <p:sp>
        <p:nvSpPr>
          <p:cNvPr id="37" name="TextBox 36">
            <a:extLst>
              <a:ext uri="{FF2B5EF4-FFF2-40B4-BE49-F238E27FC236}">
                <a16:creationId xmlns:a16="http://schemas.microsoft.com/office/drawing/2014/main" id="{F6A7DB5D-26EB-55DA-6532-3561A4A5CDD6}"/>
              </a:ext>
            </a:extLst>
          </p:cNvPr>
          <p:cNvSpPr txBox="1"/>
          <p:nvPr/>
        </p:nvSpPr>
        <p:spPr>
          <a:xfrm>
            <a:off x="112464" y="4709062"/>
            <a:ext cx="4093633" cy="307777"/>
          </a:xfrm>
          <a:prstGeom prst="rect">
            <a:avLst/>
          </a:prstGeom>
          <a:noFill/>
        </p:spPr>
        <p:txBody>
          <a:bodyPr wrap="square" rtlCol="0">
            <a:spAutoFit/>
          </a:bodyPr>
          <a:lstStyle/>
          <a:p>
            <a:r>
              <a:rPr lang="en-US" i="1" dirty="0"/>
              <a:t>Chan (2025, accepted), QJRMS</a:t>
            </a:r>
          </a:p>
        </p:txBody>
      </p:sp>
      <p:sp>
        <p:nvSpPr>
          <p:cNvPr id="38" name="Slide Number Placeholder 37">
            <a:extLst>
              <a:ext uri="{FF2B5EF4-FFF2-40B4-BE49-F238E27FC236}">
                <a16:creationId xmlns:a16="http://schemas.microsoft.com/office/drawing/2014/main" id="{1ED73E09-F64F-C65D-EEDB-5CE8BCA904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Tree>
    <p:extLst>
      <p:ext uri="{BB962C8B-B14F-4D97-AF65-F5344CB8AC3E}">
        <p14:creationId xmlns:p14="http://schemas.microsoft.com/office/powerpoint/2010/main" val="2715697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2DEA3-C679-672E-9A13-9CB03B992E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A58CB9-9B91-1A29-5E4A-0284A1BE4EB8}"/>
              </a:ext>
            </a:extLst>
          </p:cNvPr>
          <p:cNvSpPr>
            <a:spLocks noGrp="1"/>
          </p:cNvSpPr>
          <p:nvPr>
            <p:ph type="title"/>
          </p:nvPr>
        </p:nvSpPr>
        <p:spPr>
          <a:xfrm>
            <a:off x="112464" y="177802"/>
            <a:ext cx="8718267" cy="1054098"/>
          </a:xfrm>
        </p:spPr>
        <p:txBody>
          <a:bodyPr>
            <a:normAutofit/>
          </a:bodyPr>
          <a:lstStyle/>
          <a:p>
            <a:r>
              <a:rPr lang="en-US" sz="2500" dirty="0" err="1"/>
              <a:t>EnKF</a:t>
            </a:r>
            <a:r>
              <a:rPr lang="en-US" sz="2500" dirty="0"/>
              <a:t>-based All-sky </a:t>
            </a:r>
            <a:r>
              <a:rPr lang="en-US" sz="2500" dirty="0" err="1"/>
              <a:t>GeoIR</a:t>
            </a:r>
            <a:r>
              <a:rPr lang="en-US" sz="2500" dirty="0"/>
              <a:t> DA produces unphysical low-humidity clouds</a:t>
            </a:r>
            <a:endParaRPr lang="en-US" sz="2500" b="0" u="sng" dirty="0"/>
          </a:p>
        </p:txBody>
      </p:sp>
      <p:sp>
        <p:nvSpPr>
          <p:cNvPr id="4" name="TextBox 3">
            <a:extLst>
              <a:ext uri="{FF2B5EF4-FFF2-40B4-BE49-F238E27FC236}">
                <a16:creationId xmlns:a16="http://schemas.microsoft.com/office/drawing/2014/main" id="{D45EFF04-7D6C-D316-C2A7-A60D43EF27EF}"/>
              </a:ext>
            </a:extLst>
          </p:cNvPr>
          <p:cNvSpPr txBox="1"/>
          <p:nvPr/>
        </p:nvSpPr>
        <p:spPr>
          <a:xfrm>
            <a:off x="5342401" y="3051123"/>
            <a:ext cx="3289299" cy="1631216"/>
          </a:xfrm>
          <a:prstGeom prst="rect">
            <a:avLst/>
          </a:prstGeom>
          <a:noFill/>
        </p:spPr>
        <p:txBody>
          <a:bodyPr wrap="square" rtlCol="0">
            <a:spAutoFit/>
          </a:bodyPr>
          <a:lstStyle/>
          <a:p>
            <a:r>
              <a:rPr lang="en-US" sz="2000" b="1" dirty="0">
                <a:solidFill>
                  <a:srgbClr val="752982"/>
                </a:solidFill>
                <a:latin typeface="Calibri" panose="020F0502020204030204" pitchFamily="34" charset="0"/>
                <a:ea typeface="Calibri" panose="020F0502020204030204" pitchFamily="34" charset="0"/>
                <a:cs typeface="Calibri" panose="020F0502020204030204" pitchFamily="34" charset="0"/>
              </a:rPr>
              <a:t>Purple: </a:t>
            </a:r>
            <a:r>
              <a:rPr lang="en-US" sz="2000" dirty="0" err="1">
                <a:solidFill>
                  <a:srgbClr val="752982"/>
                </a:solidFill>
                <a:latin typeface="Calibri" panose="020F0502020204030204" pitchFamily="34" charset="0"/>
                <a:ea typeface="Calibri" panose="020F0502020204030204" pitchFamily="34" charset="0"/>
                <a:cs typeface="Calibri" panose="020F0502020204030204" pitchFamily="34" charset="0"/>
              </a:rPr>
              <a:t>GeoIR</a:t>
            </a:r>
            <a:r>
              <a:rPr lang="en-US" sz="2000" dirty="0">
                <a:solidFill>
                  <a:srgbClr val="752982"/>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752982"/>
                </a:solidFill>
                <a:latin typeface="Calibri" panose="020F0502020204030204" pitchFamily="34" charset="0"/>
                <a:ea typeface="Calibri" panose="020F0502020204030204" pitchFamily="34" charset="0"/>
                <a:cs typeface="Calibri" panose="020F0502020204030204" pitchFamily="34" charset="0"/>
              </a:rPr>
              <a:t>EnKF</a:t>
            </a:r>
            <a:r>
              <a:rPr lang="en-US" sz="2000" dirty="0">
                <a:solidFill>
                  <a:srgbClr val="752982"/>
                </a:solidFill>
                <a:latin typeface="Calibri" panose="020F0502020204030204" pitchFamily="34" charset="0"/>
                <a:ea typeface="Calibri" panose="020F0502020204030204" pitchFamily="34" charset="0"/>
                <a:cs typeface="Calibri" panose="020F0502020204030204" pitchFamily="34" charset="0"/>
              </a:rPr>
              <a:t> increased RMSE relative to </a:t>
            </a:r>
            <a:r>
              <a:rPr lang="en-US" sz="2000" dirty="0" err="1">
                <a:solidFill>
                  <a:srgbClr val="752982"/>
                </a:solidFill>
                <a:latin typeface="Calibri" panose="020F0502020204030204" pitchFamily="34" charset="0"/>
                <a:ea typeface="Calibri" panose="020F0502020204030204" pitchFamily="34" charset="0"/>
                <a:cs typeface="Calibri" panose="020F0502020204030204" pitchFamily="34" charset="0"/>
              </a:rPr>
              <a:t>NoDA</a:t>
            </a:r>
            <a:br>
              <a:rPr lang="en-US" sz="2000" dirty="0">
                <a:solidFill>
                  <a:srgbClr val="752982"/>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rgbClr val="1A7736"/>
              </a:solidFill>
              <a:latin typeface="Calibri" panose="020F0502020204030204" pitchFamily="34" charset="0"/>
              <a:ea typeface="Calibri" panose="020F0502020204030204" pitchFamily="34" charset="0"/>
              <a:cs typeface="Calibri" panose="020F0502020204030204" pitchFamily="34" charset="0"/>
            </a:endParaRPr>
          </a:p>
          <a:p>
            <a:r>
              <a:rPr lang="en-US" sz="2000" b="1" dirty="0">
                <a:solidFill>
                  <a:srgbClr val="1A7736"/>
                </a:solidFill>
                <a:latin typeface="Calibri" panose="020F0502020204030204" pitchFamily="34" charset="0"/>
                <a:ea typeface="Calibri" panose="020F0502020204030204" pitchFamily="34" charset="0"/>
                <a:cs typeface="Calibri" panose="020F0502020204030204" pitchFamily="34" charset="0"/>
              </a:rPr>
              <a:t>Green: </a:t>
            </a:r>
            <a:r>
              <a:rPr lang="en-US" sz="2000" dirty="0" err="1">
                <a:solidFill>
                  <a:srgbClr val="1A7736"/>
                </a:solidFill>
                <a:latin typeface="Calibri" panose="020F0502020204030204" pitchFamily="34" charset="0"/>
                <a:ea typeface="Calibri" panose="020F0502020204030204" pitchFamily="34" charset="0"/>
                <a:cs typeface="Calibri" panose="020F0502020204030204" pitchFamily="34" charset="0"/>
              </a:rPr>
              <a:t>GeoIR</a:t>
            </a:r>
            <a:r>
              <a:rPr lang="en-US" sz="2000" dirty="0">
                <a:solidFill>
                  <a:srgbClr val="1A7736"/>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1A7736"/>
                </a:solidFill>
                <a:latin typeface="Calibri" panose="020F0502020204030204" pitchFamily="34" charset="0"/>
                <a:ea typeface="Calibri" panose="020F0502020204030204" pitchFamily="34" charset="0"/>
                <a:cs typeface="Calibri" panose="020F0502020204030204" pitchFamily="34" charset="0"/>
              </a:rPr>
              <a:t>EnKF</a:t>
            </a:r>
            <a:r>
              <a:rPr lang="en-US" sz="2000" dirty="0">
                <a:solidFill>
                  <a:srgbClr val="1A7736"/>
                </a:solidFill>
                <a:latin typeface="Calibri" panose="020F0502020204030204" pitchFamily="34" charset="0"/>
                <a:ea typeface="Calibri" panose="020F0502020204030204" pitchFamily="34" charset="0"/>
                <a:cs typeface="Calibri" panose="020F0502020204030204" pitchFamily="34" charset="0"/>
              </a:rPr>
              <a:t> reduced RMSE relative to </a:t>
            </a:r>
            <a:r>
              <a:rPr lang="en-US" sz="2000" dirty="0" err="1">
                <a:solidFill>
                  <a:srgbClr val="1A7736"/>
                </a:solidFill>
                <a:latin typeface="Calibri" panose="020F0502020204030204" pitchFamily="34" charset="0"/>
                <a:ea typeface="Calibri" panose="020F0502020204030204" pitchFamily="34" charset="0"/>
                <a:cs typeface="Calibri" panose="020F0502020204030204" pitchFamily="34" charset="0"/>
              </a:rPr>
              <a:t>NoDA</a:t>
            </a:r>
            <a:endParaRPr lang="en-US" sz="2000" dirty="0">
              <a:solidFill>
                <a:srgbClr val="1A7736"/>
              </a:solidFill>
              <a:latin typeface="Calibri" panose="020F0502020204030204" pitchFamily="34" charset="0"/>
              <a:ea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304D4C19-7766-C04B-4C8E-FC51FE55D6EC}"/>
              </a:ext>
            </a:extLst>
          </p:cNvPr>
          <p:cNvGrpSpPr/>
          <p:nvPr/>
        </p:nvGrpSpPr>
        <p:grpSpPr>
          <a:xfrm>
            <a:off x="246743" y="1714220"/>
            <a:ext cx="5011057" cy="3109375"/>
            <a:chOff x="204410" y="2637087"/>
            <a:chExt cx="6050043" cy="3754069"/>
          </a:xfrm>
        </p:grpSpPr>
        <p:grpSp>
          <p:nvGrpSpPr>
            <p:cNvPr id="6" name="Group 5">
              <a:extLst>
                <a:ext uri="{FF2B5EF4-FFF2-40B4-BE49-F238E27FC236}">
                  <a16:creationId xmlns:a16="http://schemas.microsoft.com/office/drawing/2014/main" id="{0891B2F6-C96A-F808-1717-642CE58C2D8A}"/>
                </a:ext>
              </a:extLst>
            </p:cNvPr>
            <p:cNvGrpSpPr/>
            <p:nvPr/>
          </p:nvGrpSpPr>
          <p:grpSpPr>
            <a:xfrm>
              <a:off x="204410" y="2637087"/>
              <a:ext cx="6050043" cy="3408209"/>
              <a:chOff x="718054" y="2732475"/>
              <a:chExt cx="6050043" cy="3408209"/>
            </a:xfrm>
          </p:grpSpPr>
          <p:pic>
            <p:nvPicPr>
              <p:cNvPr id="9" name="Picture 8">
                <a:extLst>
                  <a:ext uri="{FF2B5EF4-FFF2-40B4-BE49-F238E27FC236}">
                    <a16:creationId xmlns:a16="http://schemas.microsoft.com/office/drawing/2014/main" id="{9C01C476-94E5-7D49-AB9D-ECA9BA52FF1F}"/>
                  </a:ext>
                </a:extLst>
              </p:cNvPr>
              <p:cNvPicPr>
                <a:picLocks noChangeAspect="1"/>
              </p:cNvPicPr>
              <p:nvPr/>
            </p:nvPicPr>
            <p:blipFill>
              <a:blip r:embed="rId2"/>
              <a:srcRect r="18748"/>
              <a:stretch/>
            </p:blipFill>
            <p:spPr>
              <a:xfrm>
                <a:off x="718054" y="2732475"/>
                <a:ext cx="2979058" cy="3408209"/>
              </a:xfrm>
              <a:prstGeom prst="rect">
                <a:avLst/>
              </a:prstGeom>
            </p:spPr>
          </p:pic>
          <p:pic>
            <p:nvPicPr>
              <p:cNvPr id="10" name="Picture 9">
                <a:extLst>
                  <a:ext uri="{FF2B5EF4-FFF2-40B4-BE49-F238E27FC236}">
                    <a16:creationId xmlns:a16="http://schemas.microsoft.com/office/drawing/2014/main" id="{2560F9B8-4E0C-4971-301B-6D154DA921D6}"/>
                  </a:ext>
                </a:extLst>
              </p:cNvPr>
              <p:cNvPicPr>
                <a:picLocks noChangeAspect="1"/>
              </p:cNvPicPr>
              <p:nvPr/>
            </p:nvPicPr>
            <p:blipFill>
              <a:blip r:embed="rId3"/>
              <a:srcRect l="20523"/>
              <a:stretch/>
            </p:blipFill>
            <p:spPr>
              <a:xfrm>
                <a:off x="3769983" y="2787514"/>
                <a:ext cx="2998114" cy="3353170"/>
              </a:xfrm>
              <a:prstGeom prst="rect">
                <a:avLst/>
              </a:prstGeom>
            </p:spPr>
          </p:pic>
        </p:grpSp>
        <p:pic>
          <p:nvPicPr>
            <p:cNvPr id="7" name="Picture 6">
              <a:extLst>
                <a:ext uri="{FF2B5EF4-FFF2-40B4-BE49-F238E27FC236}">
                  <a16:creationId xmlns:a16="http://schemas.microsoft.com/office/drawing/2014/main" id="{07045ECE-4490-4EF7-085F-60574CCCB6D7}"/>
                </a:ext>
              </a:extLst>
            </p:cNvPr>
            <p:cNvPicPr>
              <a:picLocks noChangeAspect="1"/>
            </p:cNvPicPr>
            <p:nvPr/>
          </p:nvPicPr>
          <p:blipFill rotWithShape="1">
            <a:blip r:embed="rId4"/>
            <a:srcRect t="89206" r="50787" b="14"/>
            <a:stretch/>
          </p:blipFill>
          <p:spPr>
            <a:xfrm>
              <a:off x="524241" y="6050069"/>
              <a:ext cx="2772189" cy="341087"/>
            </a:xfrm>
            <a:prstGeom prst="rect">
              <a:avLst/>
            </a:prstGeom>
          </p:spPr>
        </p:pic>
        <p:pic>
          <p:nvPicPr>
            <p:cNvPr id="8" name="Picture 7">
              <a:extLst>
                <a:ext uri="{FF2B5EF4-FFF2-40B4-BE49-F238E27FC236}">
                  <a16:creationId xmlns:a16="http://schemas.microsoft.com/office/drawing/2014/main" id="{A079A421-59CA-A84C-A1E4-7298975F52EF}"/>
                </a:ext>
              </a:extLst>
            </p:cNvPr>
            <p:cNvPicPr>
              <a:picLocks noChangeAspect="1"/>
            </p:cNvPicPr>
            <p:nvPr/>
          </p:nvPicPr>
          <p:blipFill rotWithShape="1">
            <a:blip r:embed="rId4"/>
            <a:srcRect l="7427" t="89779" r="50787" b="14"/>
            <a:stretch/>
          </p:blipFill>
          <p:spPr>
            <a:xfrm>
              <a:off x="3256339" y="6068213"/>
              <a:ext cx="2353808" cy="322943"/>
            </a:xfrm>
            <a:prstGeom prst="rect">
              <a:avLst/>
            </a:prstGeom>
          </p:spPr>
        </p:pic>
      </p:grpSp>
      <p:sp>
        <p:nvSpPr>
          <p:cNvPr id="11" name="TextBox 10">
            <a:extLst>
              <a:ext uri="{FF2B5EF4-FFF2-40B4-BE49-F238E27FC236}">
                <a16:creationId xmlns:a16="http://schemas.microsoft.com/office/drawing/2014/main" id="{37FECE05-5207-E14F-32F0-B0AF201AF911}"/>
              </a:ext>
            </a:extLst>
          </p:cNvPr>
          <p:cNvSpPr txBox="1"/>
          <p:nvPr/>
        </p:nvSpPr>
        <p:spPr>
          <a:xfrm>
            <a:off x="5372100" y="1826697"/>
            <a:ext cx="3357033" cy="1015663"/>
          </a:xfrm>
          <a:prstGeom prst="rect">
            <a:avLst/>
          </a:prstGeom>
          <a:noFill/>
          <a:ln w="28575">
            <a:solidFill>
              <a:schemeClr val="bg2"/>
            </a:solidFill>
          </a:ln>
        </p:spPr>
        <p:txBody>
          <a:bodyPr wrap="square" rtlCol="0">
            <a:spAutoFit/>
          </a:bodyPr>
          <a:lstStyle/>
          <a:p>
            <a:r>
              <a:rPr lang="en-US" sz="2000" b="1" dirty="0">
                <a:latin typeface="Calibri" panose="020F0502020204030204" pitchFamily="34" charset="0"/>
                <a:ea typeface="Calibri" panose="020F0502020204030204" pitchFamily="34" charset="0"/>
                <a:cs typeface="Calibri" panose="020F0502020204030204" pitchFamily="34" charset="0"/>
              </a:rPr>
              <a:t>Unphysical low-humidity clouds introduced </a:t>
            </a:r>
            <a:r>
              <a:rPr lang="en-US" sz="2000" b="1" i="1" dirty="0">
                <a:latin typeface="Calibri" panose="020F0502020204030204" pitchFamily="34" charset="0"/>
                <a:ea typeface="Calibri" panose="020F0502020204030204" pitchFamily="34" charset="0"/>
                <a:cs typeface="Calibri" panose="020F0502020204030204" pitchFamily="34" charset="0"/>
              </a:rPr>
              <a:t>wrecked</a:t>
            </a:r>
            <a:r>
              <a:rPr lang="en-US" sz="2000" b="1" dirty="0">
                <a:latin typeface="Calibri" panose="020F0502020204030204" pitchFamily="34" charset="0"/>
                <a:ea typeface="Calibri" panose="020F0502020204030204" pitchFamily="34" charset="0"/>
                <a:cs typeface="Calibri" panose="020F0502020204030204" pitchFamily="34" charset="0"/>
              </a:rPr>
              <a:t> DA performance</a:t>
            </a:r>
          </a:p>
        </p:txBody>
      </p:sp>
      <p:sp>
        <p:nvSpPr>
          <p:cNvPr id="28" name="TextBox 27">
            <a:extLst>
              <a:ext uri="{FF2B5EF4-FFF2-40B4-BE49-F238E27FC236}">
                <a16:creationId xmlns:a16="http://schemas.microsoft.com/office/drawing/2014/main" id="{4915BD1B-F00E-7AEB-5B13-DD0719CE7A09}"/>
              </a:ext>
            </a:extLst>
          </p:cNvPr>
          <p:cNvSpPr txBox="1"/>
          <p:nvPr/>
        </p:nvSpPr>
        <p:spPr>
          <a:xfrm>
            <a:off x="112464" y="1156269"/>
            <a:ext cx="8718266" cy="461665"/>
          </a:xfrm>
          <a:prstGeom prst="rect">
            <a:avLst/>
          </a:prstGeom>
          <a:noFill/>
        </p:spPr>
        <p:txBody>
          <a:bodyPr wrap="square" rtlCol="0">
            <a:spAutoFit/>
          </a:bodyPr>
          <a:lstStyle/>
          <a:p>
            <a:r>
              <a:rPr lang="en-US" sz="2400" b="1" i="1" dirty="0">
                <a:solidFill>
                  <a:schemeClr val="bg2"/>
                </a:solidFill>
              </a:rPr>
              <a:t>Results from 3-day WRF perfect model experiments</a:t>
            </a:r>
          </a:p>
        </p:txBody>
      </p:sp>
      <p:sp>
        <p:nvSpPr>
          <p:cNvPr id="29" name="TextBox 28">
            <a:extLst>
              <a:ext uri="{FF2B5EF4-FFF2-40B4-BE49-F238E27FC236}">
                <a16:creationId xmlns:a16="http://schemas.microsoft.com/office/drawing/2014/main" id="{A144D561-ABE7-A3D4-DABB-59993EFD5863}"/>
              </a:ext>
            </a:extLst>
          </p:cNvPr>
          <p:cNvSpPr txBox="1"/>
          <p:nvPr/>
        </p:nvSpPr>
        <p:spPr>
          <a:xfrm>
            <a:off x="112464" y="4823595"/>
            <a:ext cx="4093633" cy="307777"/>
          </a:xfrm>
          <a:prstGeom prst="rect">
            <a:avLst/>
          </a:prstGeom>
          <a:noFill/>
        </p:spPr>
        <p:txBody>
          <a:bodyPr wrap="square" rtlCol="0">
            <a:spAutoFit/>
          </a:bodyPr>
          <a:lstStyle/>
          <a:p>
            <a:r>
              <a:rPr lang="en-US" i="1" dirty="0"/>
              <a:t>Chan (2025, accepted), QJRMS</a:t>
            </a:r>
          </a:p>
        </p:txBody>
      </p:sp>
      <p:sp>
        <p:nvSpPr>
          <p:cNvPr id="30" name="Slide Number Placeholder 29">
            <a:extLst>
              <a:ext uri="{FF2B5EF4-FFF2-40B4-BE49-F238E27FC236}">
                <a16:creationId xmlns:a16="http://schemas.microsoft.com/office/drawing/2014/main" id="{0F861459-5E02-C9BC-F204-B0C8568269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3181820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2D7A3-C6C4-5C44-01F9-EA89C8863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381FBD-1FE6-247D-23F8-F236CF6274B4}"/>
              </a:ext>
            </a:extLst>
          </p:cNvPr>
          <p:cNvSpPr>
            <a:spLocks noGrp="1"/>
          </p:cNvSpPr>
          <p:nvPr>
            <p:ph type="title"/>
          </p:nvPr>
        </p:nvSpPr>
        <p:spPr>
          <a:xfrm>
            <a:off x="112464" y="177802"/>
            <a:ext cx="8718267" cy="1054098"/>
          </a:xfrm>
        </p:spPr>
        <p:txBody>
          <a:bodyPr>
            <a:normAutofit/>
          </a:bodyPr>
          <a:lstStyle/>
          <a:p>
            <a:r>
              <a:rPr lang="en-US" sz="2500" dirty="0" err="1"/>
              <a:t>EnKF</a:t>
            </a:r>
            <a:r>
              <a:rPr lang="en-US" sz="2500" dirty="0"/>
              <a:t>-based All-sky </a:t>
            </a:r>
            <a:r>
              <a:rPr lang="en-US" sz="2500" dirty="0" err="1"/>
              <a:t>GeoIR</a:t>
            </a:r>
            <a:r>
              <a:rPr lang="en-US" sz="2500" dirty="0"/>
              <a:t> DA produces unphysical low-humidity clouds</a:t>
            </a:r>
            <a:endParaRPr lang="en-US" sz="2500" b="0" u="sng" dirty="0"/>
          </a:p>
        </p:txBody>
      </p:sp>
      <p:sp>
        <p:nvSpPr>
          <p:cNvPr id="4" name="TextBox 3">
            <a:extLst>
              <a:ext uri="{FF2B5EF4-FFF2-40B4-BE49-F238E27FC236}">
                <a16:creationId xmlns:a16="http://schemas.microsoft.com/office/drawing/2014/main" id="{2D6FB4E7-31F1-3EFD-84BA-2E7B5F86EA2C}"/>
              </a:ext>
            </a:extLst>
          </p:cNvPr>
          <p:cNvSpPr txBox="1"/>
          <p:nvPr/>
        </p:nvSpPr>
        <p:spPr>
          <a:xfrm>
            <a:off x="4804770" y="2962226"/>
            <a:ext cx="3788831" cy="1631216"/>
          </a:xfrm>
          <a:prstGeom prst="rect">
            <a:avLst/>
          </a:prstGeom>
          <a:noFill/>
        </p:spPr>
        <p:txBody>
          <a:bodyPr wrap="square" rtlCol="0">
            <a:spAutoFit/>
          </a:bodyPr>
          <a:lstStyle/>
          <a:p>
            <a:r>
              <a:rPr lang="en-US" sz="2000" b="1" dirty="0">
                <a:solidFill>
                  <a:srgbClr val="752982"/>
                </a:solidFill>
                <a:latin typeface="Calibri" panose="020F0502020204030204" pitchFamily="34" charset="0"/>
                <a:ea typeface="Calibri" panose="020F0502020204030204" pitchFamily="34" charset="0"/>
                <a:cs typeface="Calibri" panose="020F0502020204030204" pitchFamily="34" charset="0"/>
              </a:rPr>
              <a:t>Purple: </a:t>
            </a:r>
            <a:r>
              <a:rPr lang="en-US" sz="2000" dirty="0" err="1">
                <a:solidFill>
                  <a:srgbClr val="752982"/>
                </a:solidFill>
                <a:latin typeface="Calibri" panose="020F0502020204030204" pitchFamily="34" charset="0"/>
                <a:ea typeface="Calibri" panose="020F0502020204030204" pitchFamily="34" charset="0"/>
                <a:cs typeface="Calibri" panose="020F0502020204030204" pitchFamily="34" charset="0"/>
              </a:rPr>
              <a:t>GeoIR</a:t>
            </a:r>
            <a:r>
              <a:rPr lang="en-US" sz="2000" dirty="0">
                <a:solidFill>
                  <a:srgbClr val="752982"/>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752982"/>
                </a:solidFill>
                <a:latin typeface="Calibri" panose="020F0502020204030204" pitchFamily="34" charset="0"/>
                <a:ea typeface="Calibri" panose="020F0502020204030204" pitchFamily="34" charset="0"/>
                <a:cs typeface="Calibri" panose="020F0502020204030204" pitchFamily="34" charset="0"/>
              </a:rPr>
              <a:t>EnKF</a:t>
            </a:r>
            <a:r>
              <a:rPr lang="en-US" sz="2000" dirty="0">
                <a:solidFill>
                  <a:srgbClr val="752982"/>
                </a:solidFill>
                <a:latin typeface="Calibri" panose="020F0502020204030204" pitchFamily="34" charset="0"/>
                <a:ea typeface="Calibri" panose="020F0502020204030204" pitchFamily="34" charset="0"/>
                <a:cs typeface="Calibri" panose="020F0502020204030204" pitchFamily="34" charset="0"/>
              </a:rPr>
              <a:t> increased RMSE relative to </a:t>
            </a:r>
            <a:r>
              <a:rPr lang="en-US" sz="2000" dirty="0" err="1">
                <a:solidFill>
                  <a:srgbClr val="752982"/>
                </a:solidFill>
                <a:latin typeface="Calibri" panose="020F0502020204030204" pitchFamily="34" charset="0"/>
                <a:ea typeface="Calibri" panose="020F0502020204030204" pitchFamily="34" charset="0"/>
                <a:cs typeface="Calibri" panose="020F0502020204030204" pitchFamily="34" charset="0"/>
              </a:rPr>
              <a:t>NoDA</a:t>
            </a:r>
            <a:br>
              <a:rPr lang="en-US" sz="2000" dirty="0">
                <a:solidFill>
                  <a:srgbClr val="752982"/>
                </a:solidFill>
                <a:latin typeface="Calibri" panose="020F0502020204030204" pitchFamily="34" charset="0"/>
                <a:ea typeface="Calibri" panose="020F0502020204030204" pitchFamily="34" charset="0"/>
                <a:cs typeface="Calibri" panose="020F0502020204030204" pitchFamily="34" charset="0"/>
              </a:rPr>
            </a:br>
            <a:endParaRPr lang="en-US" sz="2000" dirty="0">
              <a:solidFill>
                <a:srgbClr val="1A7736"/>
              </a:solidFill>
              <a:latin typeface="Calibri" panose="020F0502020204030204" pitchFamily="34" charset="0"/>
              <a:ea typeface="Calibri" panose="020F0502020204030204" pitchFamily="34" charset="0"/>
              <a:cs typeface="Calibri" panose="020F0502020204030204" pitchFamily="34" charset="0"/>
            </a:endParaRPr>
          </a:p>
          <a:p>
            <a:r>
              <a:rPr lang="en-US" sz="2000" b="1" dirty="0">
                <a:solidFill>
                  <a:srgbClr val="1A7736"/>
                </a:solidFill>
                <a:latin typeface="Calibri" panose="020F0502020204030204" pitchFamily="34" charset="0"/>
                <a:ea typeface="Calibri" panose="020F0502020204030204" pitchFamily="34" charset="0"/>
                <a:cs typeface="Calibri" panose="020F0502020204030204" pitchFamily="34" charset="0"/>
              </a:rPr>
              <a:t>Green: </a:t>
            </a:r>
            <a:r>
              <a:rPr lang="en-US" sz="2000" dirty="0" err="1">
                <a:solidFill>
                  <a:srgbClr val="1A7736"/>
                </a:solidFill>
                <a:latin typeface="Calibri" panose="020F0502020204030204" pitchFamily="34" charset="0"/>
                <a:ea typeface="Calibri" panose="020F0502020204030204" pitchFamily="34" charset="0"/>
                <a:cs typeface="Calibri" panose="020F0502020204030204" pitchFamily="34" charset="0"/>
              </a:rPr>
              <a:t>GeoIR</a:t>
            </a:r>
            <a:r>
              <a:rPr lang="en-US" sz="2000" dirty="0">
                <a:solidFill>
                  <a:srgbClr val="1A7736"/>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1A7736"/>
                </a:solidFill>
                <a:latin typeface="Calibri" panose="020F0502020204030204" pitchFamily="34" charset="0"/>
                <a:ea typeface="Calibri" panose="020F0502020204030204" pitchFamily="34" charset="0"/>
                <a:cs typeface="Calibri" panose="020F0502020204030204" pitchFamily="34" charset="0"/>
              </a:rPr>
              <a:t>EnKF</a:t>
            </a:r>
            <a:r>
              <a:rPr lang="en-US" sz="2000" dirty="0">
                <a:solidFill>
                  <a:srgbClr val="1A7736"/>
                </a:solidFill>
                <a:latin typeface="Calibri" panose="020F0502020204030204" pitchFamily="34" charset="0"/>
                <a:ea typeface="Calibri" panose="020F0502020204030204" pitchFamily="34" charset="0"/>
                <a:cs typeface="Calibri" panose="020F0502020204030204" pitchFamily="34" charset="0"/>
              </a:rPr>
              <a:t> reduced RMSE relative to </a:t>
            </a:r>
            <a:r>
              <a:rPr lang="en-US" sz="2000" dirty="0" err="1">
                <a:solidFill>
                  <a:srgbClr val="1A7736"/>
                </a:solidFill>
                <a:latin typeface="Calibri" panose="020F0502020204030204" pitchFamily="34" charset="0"/>
                <a:ea typeface="Calibri" panose="020F0502020204030204" pitchFamily="34" charset="0"/>
                <a:cs typeface="Calibri" panose="020F0502020204030204" pitchFamily="34" charset="0"/>
              </a:rPr>
              <a:t>NoDA</a:t>
            </a:r>
            <a:endParaRPr lang="en-US" sz="2000" dirty="0">
              <a:solidFill>
                <a:srgbClr val="1A7736"/>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6F90BDB-AE8B-961E-3BC6-6C39D0DD986C}"/>
              </a:ext>
            </a:extLst>
          </p:cNvPr>
          <p:cNvSpPr txBox="1"/>
          <p:nvPr/>
        </p:nvSpPr>
        <p:spPr>
          <a:xfrm>
            <a:off x="4804770" y="1814000"/>
            <a:ext cx="3788831" cy="707886"/>
          </a:xfrm>
          <a:prstGeom prst="rect">
            <a:avLst/>
          </a:prstGeom>
          <a:noFill/>
          <a:ln w="28575">
            <a:solidFill>
              <a:schemeClr val="bg2"/>
            </a:solidFill>
          </a:ln>
        </p:spPr>
        <p:txBody>
          <a:bodyPr wrap="square" rtlCol="0">
            <a:spAutoFit/>
          </a:bodyPr>
          <a:lstStyle/>
          <a:p>
            <a:r>
              <a:rPr lang="en-US" sz="2000" b="1" dirty="0">
                <a:latin typeface="Calibri" panose="020F0502020204030204" pitchFamily="34" charset="0"/>
                <a:ea typeface="Calibri" panose="020F0502020204030204" pitchFamily="34" charset="0"/>
                <a:cs typeface="Calibri" panose="020F0502020204030204" pitchFamily="34" charset="0"/>
              </a:rPr>
              <a:t>Disabling cloud updates stabilizes all-sky </a:t>
            </a:r>
            <a:r>
              <a:rPr lang="en-US" sz="2000" b="1" dirty="0" err="1">
                <a:latin typeface="Calibri" panose="020F0502020204030204" pitchFamily="34" charset="0"/>
                <a:ea typeface="Calibri" panose="020F0502020204030204" pitchFamily="34" charset="0"/>
                <a:cs typeface="Calibri" panose="020F0502020204030204" pitchFamily="34" charset="0"/>
              </a:rPr>
              <a:t>GeoIR</a:t>
            </a:r>
            <a:r>
              <a:rPr lang="en-US" sz="2000" b="1" dirty="0">
                <a:latin typeface="Calibri" panose="020F0502020204030204" pitchFamily="34" charset="0"/>
                <a:ea typeface="Calibri" panose="020F0502020204030204" pitchFamily="34" charset="0"/>
                <a:cs typeface="Calibri" panose="020F0502020204030204" pitchFamily="34" charset="0"/>
              </a:rPr>
              <a:t> DA performance</a:t>
            </a:r>
          </a:p>
        </p:txBody>
      </p:sp>
      <p:grpSp>
        <p:nvGrpSpPr>
          <p:cNvPr id="22" name="Group 21">
            <a:extLst>
              <a:ext uri="{FF2B5EF4-FFF2-40B4-BE49-F238E27FC236}">
                <a16:creationId xmlns:a16="http://schemas.microsoft.com/office/drawing/2014/main" id="{4B3BCD73-2BB2-EFA7-245C-57301CACFC1E}"/>
              </a:ext>
            </a:extLst>
          </p:cNvPr>
          <p:cNvGrpSpPr/>
          <p:nvPr/>
        </p:nvGrpSpPr>
        <p:grpSpPr>
          <a:xfrm>
            <a:off x="1507732" y="2121470"/>
            <a:ext cx="3057013" cy="2688960"/>
            <a:chOff x="3108358" y="1817080"/>
            <a:chExt cx="5406992" cy="4756010"/>
          </a:xfrm>
        </p:grpSpPr>
        <p:pic>
          <p:nvPicPr>
            <p:cNvPr id="23" name="Picture 22">
              <a:extLst>
                <a:ext uri="{FF2B5EF4-FFF2-40B4-BE49-F238E27FC236}">
                  <a16:creationId xmlns:a16="http://schemas.microsoft.com/office/drawing/2014/main" id="{7C80699B-17E0-914C-B910-2B36372A587C}"/>
                </a:ext>
              </a:extLst>
            </p:cNvPr>
            <p:cNvPicPr>
              <a:picLocks noChangeAspect="1"/>
            </p:cNvPicPr>
            <p:nvPr/>
          </p:nvPicPr>
          <p:blipFill rotWithShape="1">
            <a:blip r:embed="rId2"/>
            <a:srcRect l="-179" t="18255" r="-1"/>
            <a:stretch/>
          </p:blipFill>
          <p:spPr>
            <a:xfrm>
              <a:off x="3108358" y="3959365"/>
              <a:ext cx="5379156" cy="2012137"/>
            </a:xfrm>
            <a:prstGeom prst="rect">
              <a:avLst/>
            </a:prstGeom>
          </p:spPr>
        </p:pic>
        <p:pic>
          <p:nvPicPr>
            <p:cNvPr id="24" name="Picture 23">
              <a:extLst>
                <a:ext uri="{FF2B5EF4-FFF2-40B4-BE49-F238E27FC236}">
                  <a16:creationId xmlns:a16="http://schemas.microsoft.com/office/drawing/2014/main" id="{382B7FE5-FF4E-B8E4-4229-3F46B6C2BE1E}"/>
                </a:ext>
              </a:extLst>
            </p:cNvPr>
            <p:cNvPicPr>
              <a:picLocks noChangeAspect="1"/>
            </p:cNvPicPr>
            <p:nvPr/>
          </p:nvPicPr>
          <p:blipFill rotWithShape="1">
            <a:blip r:embed="rId3"/>
            <a:srcRect l="-1" t="8103" r="45748" b="54861"/>
            <a:stretch/>
          </p:blipFill>
          <p:spPr>
            <a:xfrm>
              <a:off x="3125112" y="1817080"/>
              <a:ext cx="5390238" cy="2066693"/>
            </a:xfrm>
            <a:prstGeom prst="rect">
              <a:avLst/>
            </a:prstGeom>
          </p:spPr>
        </p:pic>
        <p:pic>
          <p:nvPicPr>
            <p:cNvPr id="25" name="Picture 24">
              <a:extLst>
                <a:ext uri="{FF2B5EF4-FFF2-40B4-BE49-F238E27FC236}">
                  <a16:creationId xmlns:a16="http://schemas.microsoft.com/office/drawing/2014/main" id="{8AFA6369-4DF5-FA63-E251-1576AA261492}"/>
                </a:ext>
              </a:extLst>
            </p:cNvPr>
            <p:cNvPicPr>
              <a:picLocks noChangeAspect="1"/>
            </p:cNvPicPr>
            <p:nvPr/>
          </p:nvPicPr>
          <p:blipFill rotWithShape="1">
            <a:blip r:embed="rId3"/>
            <a:srcRect t="89206" r="50787" b="14"/>
            <a:stretch/>
          </p:blipFill>
          <p:spPr>
            <a:xfrm>
              <a:off x="3125112" y="5971502"/>
              <a:ext cx="4889424" cy="601588"/>
            </a:xfrm>
            <a:prstGeom prst="rect">
              <a:avLst/>
            </a:prstGeom>
          </p:spPr>
        </p:pic>
      </p:grpSp>
      <p:sp>
        <p:nvSpPr>
          <p:cNvPr id="26" name="TextBox 25">
            <a:extLst>
              <a:ext uri="{FF2B5EF4-FFF2-40B4-BE49-F238E27FC236}">
                <a16:creationId xmlns:a16="http://schemas.microsoft.com/office/drawing/2014/main" id="{6C9630C4-4F00-7136-3405-110AA30BA206}"/>
              </a:ext>
            </a:extLst>
          </p:cNvPr>
          <p:cNvSpPr txBox="1"/>
          <p:nvPr/>
        </p:nvSpPr>
        <p:spPr>
          <a:xfrm>
            <a:off x="112464" y="2197873"/>
            <a:ext cx="1326838" cy="1015663"/>
          </a:xfrm>
          <a:prstGeom prst="rect">
            <a:avLst/>
          </a:prstGeom>
          <a:noFill/>
        </p:spPr>
        <p:txBody>
          <a:bodyPr wrap="square" rtlCol="0">
            <a:spAutoFit/>
          </a:bodyPr>
          <a:lstStyle/>
          <a:p>
            <a:pPr algn="r"/>
            <a:r>
              <a:rPr lang="en-US" sz="2000" dirty="0">
                <a:latin typeface="Calibri" panose="020F0502020204030204" pitchFamily="34" charset="0"/>
                <a:ea typeface="Calibri" panose="020F0502020204030204" pitchFamily="34" charset="0"/>
                <a:cs typeface="Calibri" panose="020F0502020204030204" pitchFamily="34" charset="0"/>
              </a:rPr>
              <a:t>With cloud update </a:t>
            </a:r>
            <a:r>
              <a:rPr lang="en-US" sz="2000" b="1" dirty="0">
                <a:latin typeface="Calibri" panose="020F0502020204030204" pitchFamily="34" charset="0"/>
                <a:ea typeface="Calibri" panose="020F0502020204030204" pitchFamily="34" charset="0"/>
                <a:cs typeface="Calibri" panose="020F0502020204030204" pitchFamily="34" charset="0"/>
              </a:rPr>
              <a:t>enabled</a:t>
            </a:r>
          </a:p>
        </p:txBody>
      </p:sp>
      <p:sp>
        <p:nvSpPr>
          <p:cNvPr id="27" name="TextBox 26">
            <a:extLst>
              <a:ext uri="{FF2B5EF4-FFF2-40B4-BE49-F238E27FC236}">
                <a16:creationId xmlns:a16="http://schemas.microsoft.com/office/drawing/2014/main" id="{1377A72B-B6F8-FBB4-BF86-33929DAE603E}"/>
              </a:ext>
            </a:extLst>
          </p:cNvPr>
          <p:cNvSpPr txBox="1"/>
          <p:nvPr/>
        </p:nvSpPr>
        <p:spPr>
          <a:xfrm>
            <a:off x="112464" y="3454640"/>
            <a:ext cx="1326838" cy="1015663"/>
          </a:xfrm>
          <a:prstGeom prst="rect">
            <a:avLst/>
          </a:prstGeom>
          <a:noFill/>
        </p:spPr>
        <p:txBody>
          <a:bodyPr wrap="square" rtlCol="0">
            <a:spAutoFit/>
          </a:bodyPr>
          <a:lstStyle/>
          <a:p>
            <a:pPr algn="r"/>
            <a:r>
              <a:rPr lang="en-US" sz="2000" dirty="0">
                <a:latin typeface="Calibri" panose="020F0502020204030204" pitchFamily="34" charset="0"/>
                <a:ea typeface="Calibri" panose="020F0502020204030204" pitchFamily="34" charset="0"/>
                <a:cs typeface="Calibri" panose="020F0502020204030204" pitchFamily="34" charset="0"/>
              </a:rPr>
              <a:t>With cloud update </a:t>
            </a:r>
            <a:r>
              <a:rPr lang="en-US" sz="2000" b="1" dirty="0">
                <a:latin typeface="Calibri" panose="020F0502020204030204" pitchFamily="34" charset="0"/>
                <a:ea typeface="Calibri" panose="020F0502020204030204" pitchFamily="34" charset="0"/>
                <a:cs typeface="Calibri" panose="020F0502020204030204" pitchFamily="34" charset="0"/>
              </a:rPr>
              <a:t>disabled</a:t>
            </a:r>
          </a:p>
        </p:txBody>
      </p:sp>
      <p:sp>
        <p:nvSpPr>
          <p:cNvPr id="28" name="TextBox 27">
            <a:extLst>
              <a:ext uri="{FF2B5EF4-FFF2-40B4-BE49-F238E27FC236}">
                <a16:creationId xmlns:a16="http://schemas.microsoft.com/office/drawing/2014/main" id="{01F62EB0-8574-50D1-3A50-F31CC51F4666}"/>
              </a:ext>
            </a:extLst>
          </p:cNvPr>
          <p:cNvSpPr txBox="1"/>
          <p:nvPr/>
        </p:nvSpPr>
        <p:spPr>
          <a:xfrm>
            <a:off x="2166460" y="1735436"/>
            <a:ext cx="2037240" cy="461665"/>
          </a:xfrm>
          <a:prstGeom prst="rect">
            <a:avLst/>
          </a:prstGeom>
          <a:noFill/>
        </p:spPr>
        <p:txBody>
          <a:bodyPr wrap="square" rtlCol="0">
            <a:spAutoFit/>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T rel. RMSE</a:t>
            </a:r>
          </a:p>
        </p:txBody>
      </p:sp>
      <p:sp>
        <p:nvSpPr>
          <p:cNvPr id="30" name="TextBox 29">
            <a:extLst>
              <a:ext uri="{FF2B5EF4-FFF2-40B4-BE49-F238E27FC236}">
                <a16:creationId xmlns:a16="http://schemas.microsoft.com/office/drawing/2014/main" id="{791A6233-87B6-EF61-2420-2017BCB5DA69}"/>
              </a:ext>
            </a:extLst>
          </p:cNvPr>
          <p:cNvSpPr txBox="1"/>
          <p:nvPr/>
        </p:nvSpPr>
        <p:spPr>
          <a:xfrm>
            <a:off x="112464" y="1156269"/>
            <a:ext cx="8718266" cy="461665"/>
          </a:xfrm>
          <a:prstGeom prst="rect">
            <a:avLst/>
          </a:prstGeom>
          <a:noFill/>
        </p:spPr>
        <p:txBody>
          <a:bodyPr wrap="square" rtlCol="0">
            <a:spAutoFit/>
          </a:bodyPr>
          <a:lstStyle/>
          <a:p>
            <a:r>
              <a:rPr lang="en-US" sz="2400" b="1" i="1" dirty="0">
                <a:solidFill>
                  <a:schemeClr val="bg2"/>
                </a:solidFill>
              </a:rPr>
              <a:t>Results from 3-day WRF perfect model experiments</a:t>
            </a:r>
          </a:p>
        </p:txBody>
      </p:sp>
      <p:sp>
        <p:nvSpPr>
          <p:cNvPr id="31" name="TextBox 30">
            <a:extLst>
              <a:ext uri="{FF2B5EF4-FFF2-40B4-BE49-F238E27FC236}">
                <a16:creationId xmlns:a16="http://schemas.microsoft.com/office/drawing/2014/main" id="{6A019826-9E38-11AF-7D70-003351180613}"/>
              </a:ext>
            </a:extLst>
          </p:cNvPr>
          <p:cNvSpPr txBox="1"/>
          <p:nvPr/>
        </p:nvSpPr>
        <p:spPr>
          <a:xfrm>
            <a:off x="112464" y="4823595"/>
            <a:ext cx="4093633" cy="307777"/>
          </a:xfrm>
          <a:prstGeom prst="rect">
            <a:avLst/>
          </a:prstGeom>
          <a:noFill/>
        </p:spPr>
        <p:txBody>
          <a:bodyPr wrap="square" rtlCol="0">
            <a:spAutoFit/>
          </a:bodyPr>
          <a:lstStyle/>
          <a:p>
            <a:r>
              <a:rPr lang="en-US" i="1" dirty="0"/>
              <a:t>Chan (2025, accepted), QJRMS</a:t>
            </a:r>
          </a:p>
        </p:txBody>
      </p:sp>
      <p:sp>
        <p:nvSpPr>
          <p:cNvPr id="32" name="Slide Number Placeholder 31">
            <a:extLst>
              <a:ext uri="{FF2B5EF4-FFF2-40B4-BE49-F238E27FC236}">
                <a16:creationId xmlns:a16="http://schemas.microsoft.com/office/drawing/2014/main" id="{E7221F6C-BF58-CB98-8E7A-741CA4CB07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789724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CA3A8-2B1E-D9FE-8BCD-9271092ED4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11C62E-0077-8037-23D6-D24517EDD07B}"/>
              </a:ext>
            </a:extLst>
          </p:cNvPr>
          <p:cNvSpPr>
            <a:spLocks noGrp="1"/>
          </p:cNvSpPr>
          <p:nvPr>
            <p:ph type="title"/>
          </p:nvPr>
        </p:nvSpPr>
        <p:spPr>
          <a:xfrm>
            <a:off x="112464" y="177802"/>
            <a:ext cx="8718267" cy="1054098"/>
          </a:xfrm>
        </p:spPr>
        <p:txBody>
          <a:bodyPr>
            <a:normAutofit/>
          </a:bodyPr>
          <a:lstStyle/>
          <a:p>
            <a:r>
              <a:rPr lang="en-US" sz="2500" dirty="0" err="1"/>
              <a:t>EnKF</a:t>
            </a:r>
            <a:r>
              <a:rPr lang="en-US" sz="2500" dirty="0"/>
              <a:t>-based All-sky </a:t>
            </a:r>
            <a:r>
              <a:rPr lang="en-US" sz="2500" dirty="0" err="1"/>
              <a:t>GeoIR</a:t>
            </a:r>
            <a:r>
              <a:rPr lang="en-US" sz="2500" dirty="0"/>
              <a:t> DA produces unphysical low-humidity clouds</a:t>
            </a:r>
            <a:endParaRPr lang="en-US" sz="2500" b="0" u="sng" dirty="0"/>
          </a:p>
        </p:txBody>
      </p:sp>
      <p:sp>
        <p:nvSpPr>
          <p:cNvPr id="17" name="TextBox 16">
            <a:extLst>
              <a:ext uri="{FF2B5EF4-FFF2-40B4-BE49-F238E27FC236}">
                <a16:creationId xmlns:a16="http://schemas.microsoft.com/office/drawing/2014/main" id="{EDEDE3DF-2A18-707D-F5DE-C0053C7E845F}"/>
              </a:ext>
            </a:extLst>
          </p:cNvPr>
          <p:cNvSpPr txBox="1"/>
          <p:nvPr/>
        </p:nvSpPr>
        <p:spPr>
          <a:xfrm>
            <a:off x="112464" y="1156269"/>
            <a:ext cx="8718266" cy="461665"/>
          </a:xfrm>
          <a:prstGeom prst="rect">
            <a:avLst/>
          </a:prstGeom>
          <a:noFill/>
        </p:spPr>
        <p:txBody>
          <a:bodyPr wrap="square" rtlCol="0">
            <a:spAutoFit/>
          </a:bodyPr>
          <a:lstStyle/>
          <a:p>
            <a:r>
              <a:rPr lang="en-US" sz="2400" b="1" i="1" dirty="0">
                <a:solidFill>
                  <a:schemeClr val="bg2"/>
                </a:solidFill>
              </a:rPr>
              <a:t>Results from 3-day WRF </a:t>
            </a:r>
            <a:r>
              <a:rPr lang="en-US" sz="2400" b="1" i="1" dirty="0" err="1">
                <a:solidFill>
                  <a:schemeClr val="bg2"/>
                </a:solidFill>
              </a:rPr>
              <a:t>expt</a:t>
            </a:r>
            <a:r>
              <a:rPr lang="en-US" sz="2400" b="1" i="1" dirty="0">
                <a:solidFill>
                  <a:schemeClr val="bg2"/>
                </a:solidFill>
              </a:rPr>
              <a:t> with hourly all-sky </a:t>
            </a:r>
            <a:r>
              <a:rPr lang="en-US" sz="2400" b="1" i="1" dirty="0" err="1">
                <a:solidFill>
                  <a:schemeClr val="bg2"/>
                </a:solidFill>
              </a:rPr>
              <a:t>GeoIR</a:t>
            </a:r>
            <a:r>
              <a:rPr lang="en-US" sz="2400" b="1" i="1" dirty="0">
                <a:solidFill>
                  <a:schemeClr val="bg2"/>
                </a:solidFill>
              </a:rPr>
              <a:t> DA</a:t>
            </a:r>
          </a:p>
        </p:txBody>
      </p:sp>
      <p:sp>
        <p:nvSpPr>
          <p:cNvPr id="3" name="TextBox 2">
            <a:extLst>
              <a:ext uri="{FF2B5EF4-FFF2-40B4-BE49-F238E27FC236}">
                <a16:creationId xmlns:a16="http://schemas.microsoft.com/office/drawing/2014/main" id="{62E6F6CB-D848-DA64-0D80-C0D8C2066A8D}"/>
              </a:ext>
            </a:extLst>
          </p:cNvPr>
          <p:cNvSpPr txBox="1"/>
          <p:nvPr/>
        </p:nvSpPr>
        <p:spPr>
          <a:xfrm>
            <a:off x="1095973" y="2157850"/>
            <a:ext cx="6647254" cy="1200329"/>
          </a:xfrm>
          <a:prstGeom prst="rect">
            <a:avLst/>
          </a:prstGeom>
          <a:noFill/>
        </p:spPr>
        <p:txBody>
          <a:bodyPr wrap="square" rtlCol="0">
            <a:spAutoFit/>
          </a:bodyPr>
          <a:lstStyle/>
          <a:p>
            <a:r>
              <a:rPr lang="en-US" sz="2400" b="1" i="1" dirty="0">
                <a:latin typeface="Calibri" panose="020F0502020204030204" pitchFamily="34" charset="0"/>
                <a:ea typeface="Calibri" panose="020F0502020204030204" pitchFamily="34" charset="0"/>
                <a:cs typeface="Calibri" panose="020F0502020204030204" pitchFamily="34" charset="0"/>
              </a:rPr>
              <a:t>Other important finding: </a:t>
            </a:r>
            <a:r>
              <a:rPr lang="en-US" sz="2400" dirty="0">
                <a:latin typeface="Calibri" panose="020F0502020204030204" pitchFamily="34" charset="0"/>
                <a:ea typeface="Calibri" panose="020F0502020204030204" pitchFamily="34" charset="0"/>
                <a:cs typeface="Calibri" panose="020F0502020204030204" pitchFamily="34" charset="0"/>
              </a:rPr>
              <a:t>Performance-degrading interactions between observation quality control and non-Gaussian forecast statistics. Mitigatable.</a:t>
            </a:r>
          </a:p>
        </p:txBody>
      </p:sp>
      <p:sp>
        <p:nvSpPr>
          <p:cNvPr id="5" name="TextBox 4">
            <a:extLst>
              <a:ext uri="{FF2B5EF4-FFF2-40B4-BE49-F238E27FC236}">
                <a16:creationId xmlns:a16="http://schemas.microsoft.com/office/drawing/2014/main" id="{15481DBE-464E-8CC4-E64B-532FA0696D5E}"/>
              </a:ext>
            </a:extLst>
          </p:cNvPr>
          <p:cNvSpPr txBox="1"/>
          <p:nvPr/>
        </p:nvSpPr>
        <p:spPr>
          <a:xfrm>
            <a:off x="112464" y="4224866"/>
            <a:ext cx="7010400" cy="830997"/>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Chan, M-Y. (2025, </a:t>
            </a:r>
            <a:r>
              <a:rPr lang="en-US" sz="1600" i="1" dirty="0">
                <a:latin typeface="Calibri" panose="020F0502020204030204" pitchFamily="34" charset="0"/>
                <a:ea typeface="Calibri" panose="020F0502020204030204" pitchFamily="34" charset="0"/>
                <a:cs typeface="Calibri" panose="020F0502020204030204" pitchFamily="34" charset="0"/>
              </a:rPr>
              <a:t>accepted</a:t>
            </a:r>
            <a:r>
              <a:rPr lang="en-US" sz="1600" dirty="0">
                <a:latin typeface="Calibri" panose="020F0502020204030204" pitchFamily="34" charset="0"/>
                <a:ea typeface="Calibri" panose="020F0502020204030204" pitchFamily="34" charset="0"/>
                <a:cs typeface="Calibri" panose="020F0502020204030204" pitchFamily="34" charset="0"/>
              </a:rPr>
              <a:t>): Improving Convection-Permitting All-Sky Infrared Radiance Ensemble Data Assimilation through Mitigating Deleterious Non-Gaussian Artefacts. Quarterly Journal of the Royal Meteorological Society.</a:t>
            </a:r>
          </a:p>
        </p:txBody>
      </p:sp>
      <p:sp>
        <p:nvSpPr>
          <p:cNvPr id="6" name="Slide Number Placeholder 5">
            <a:extLst>
              <a:ext uri="{FF2B5EF4-FFF2-40B4-BE49-F238E27FC236}">
                <a16:creationId xmlns:a16="http://schemas.microsoft.com/office/drawing/2014/main" id="{3DF62202-EB71-DF78-F8E1-056E412F66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666210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39139-E427-7E54-C37D-ABFCD95BD532}"/>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2A3F137D-55DA-11EA-60E9-BB544BD8B5A9}"/>
              </a:ext>
            </a:extLst>
          </p:cNvPr>
          <p:cNvSpPr>
            <a:spLocks noGrp="1"/>
          </p:cNvSpPr>
          <p:nvPr>
            <p:ph type="body" idx="1"/>
          </p:nvPr>
        </p:nvSpPr>
        <p:spPr>
          <a:xfrm>
            <a:off x="95537" y="1104901"/>
            <a:ext cx="8912996" cy="3945465"/>
          </a:xfrm>
        </p:spPr>
        <p:txBody>
          <a:bodyPr>
            <a:normAutofit lnSpcReduction="10000"/>
          </a:bodyPr>
          <a:lstStyle/>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Understanding and mitigating damaging artifacts resulting from assimilating all-sky geostationary satellite IR radiances via an </a:t>
            </a:r>
            <a:r>
              <a:rPr lang="en-US" sz="1800" b="1" dirty="0" err="1">
                <a:latin typeface="Calibri" panose="020F0502020204030204" pitchFamily="34" charset="0"/>
                <a:ea typeface="Calibri" panose="020F0502020204030204" pitchFamily="34" charset="0"/>
                <a:cs typeface="Calibri" panose="020F0502020204030204" pitchFamily="34" charset="0"/>
              </a:rPr>
              <a:t>EnKF</a:t>
            </a:r>
            <a:r>
              <a:rPr lang="en-US" sz="1800" b="1" dirty="0">
                <a:latin typeface="Calibri" panose="020F0502020204030204" pitchFamily="34" charset="0"/>
                <a:ea typeface="Calibri" panose="020F0502020204030204" pitchFamily="34" charset="0"/>
                <a:cs typeface="Calibri" panose="020F0502020204030204" pitchFamily="34" charset="0"/>
              </a:rPr>
              <a:t>.</a:t>
            </a:r>
            <a:br>
              <a:rPr lang="en-US" sz="1800"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Assumption of normal forecast distributions causes performance-damaging low-humidity clouds. Disabling cloud updates fixes that. </a:t>
            </a:r>
            <a:r>
              <a:rPr lang="en-US" sz="1600" i="1" dirty="0">
                <a:solidFill>
                  <a:schemeClr val="bg2"/>
                </a:solidFill>
                <a:latin typeface="Calibri" panose="020F0502020204030204" pitchFamily="34" charset="0"/>
                <a:ea typeface="Calibri" panose="020F0502020204030204" pitchFamily="34" charset="0"/>
                <a:cs typeface="Calibri" panose="020F0502020204030204" pitchFamily="34" charset="0"/>
              </a:rPr>
              <a:t>Chan (2025; accepted), QJRMS</a:t>
            </a:r>
            <a:endParaRPr lang="en-US" sz="1800" b="1"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A novel "</a:t>
            </a:r>
            <a:r>
              <a:rPr lang="en-US" sz="1800" b="1" dirty="0" err="1">
                <a:latin typeface="Calibri" panose="020F0502020204030204" pitchFamily="34" charset="0"/>
                <a:ea typeface="Calibri" panose="020F0502020204030204" pitchFamily="34" charset="0"/>
                <a:cs typeface="Calibri" panose="020F0502020204030204" pitchFamily="34" charset="0"/>
              </a:rPr>
              <a:t>obs</a:t>
            </a:r>
            <a:r>
              <a:rPr lang="en-US" sz="1800" b="1" dirty="0">
                <a:latin typeface="Calibri" panose="020F0502020204030204" pitchFamily="34" charset="0"/>
                <a:ea typeface="Calibri" panose="020F0502020204030204" pitchFamily="34" charset="0"/>
                <a:cs typeface="Calibri" panose="020F0502020204030204" pitchFamily="34" charset="0"/>
              </a:rPr>
              <a:t> of opportunity" from astrophysics: muon fluxes</a:t>
            </a: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Proof-of-concept tests are positive. </a:t>
            </a:r>
            <a:r>
              <a:rPr lang="en-US" sz="1600" i="1" dirty="0" err="1">
                <a:solidFill>
                  <a:schemeClr val="bg1"/>
                </a:solidFill>
                <a:latin typeface="Calibri" panose="020F0502020204030204" pitchFamily="34" charset="0"/>
                <a:ea typeface="Calibri" panose="020F0502020204030204" pitchFamily="34" charset="0"/>
                <a:cs typeface="Calibri" panose="020F0502020204030204" pitchFamily="34" charset="0"/>
              </a:rPr>
              <a:t>Luszczak</a:t>
            </a:r>
            <a:r>
              <a:rPr lang="en-US" sz="1600" i="1" dirty="0">
                <a:solidFill>
                  <a:schemeClr val="bg1"/>
                </a:solidFill>
                <a:latin typeface="Calibri" panose="020F0502020204030204" pitchFamily="34" charset="0"/>
                <a:ea typeface="Calibri" panose="020F0502020204030204" pitchFamily="34" charset="0"/>
                <a:cs typeface="Calibri" panose="020F0502020204030204" pitchFamily="34" charset="0"/>
              </a:rPr>
              <a:t> and Chan (submitted), Physical Review D.</a:t>
            </a:r>
            <a:endPar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A potential cost-efficient way to increase ensemble sizes</a:t>
            </a: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Reasonably realistic NAVGEM virtual members have been produced using less than 10 cents per 100 virtual members. </a:t>
            </a:r>
            <a:r>
              <a:rPr lang="en-US" sz="1800" dirty="0" err="1">
                <a:solidFill>
                  <a:schemeClr val="bg1"/>
                </a:solidFill>
                <a:latin typeface="Calibri" panose="020F0502020204030204" pitchFamily="34" charset="0"/>
                <a:ea typeface="Calibri" panose="020F0502020204030204" pitchFamily="34" charset="0"/>
                <a:cs typeface="Calibri" panose="020F0502020204030204" pitchFamily="34" charset="0"/>
              </a:rPr>
              <a:t>EnsDA</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 tests underway.</a:t>
            </a:r>
          </a:p>
          <a:p>
            <a:pPr marL="146050" indent="0">
              <a:lnSpc>
                <a:spcPct val="114000"/>
              </a:lnSpc>
              <a:buSzPct val="100000"/>
              <a:buNone/>
            </a:pPr>
            <a:r>
              <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rPr>
              <a:t>Other: </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How do forecast distributions evolve over time? 1000-member study.</a:t>
            </a:r>
            <a:b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1500" i="1" dirty="0">
                <a:solidFill>
                  <a:schemeClr val="bg1"/>
                </a:solidFill>
                <a:latin typeface="Calibri" panose="020F0502020204030204" pitchFamily="34" charset="0"/>
                <a:ea typeface="Calibri" panose="020F0502020204030204" pitchFamily="34" charset="0"/>
                <a:cs typeface="Calibri" panose="020F0502020204030204" pitchFamily="34" charset="0"/>
              </a:rPr>
              <a:t>Chan et al (submitted), GRL</a:t>
            </a:r>
            <a:endParaRPr lang="en-US" sz="18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C398E376-6421-AD85-4DFC-CB1BB8E8C1DE}"/>
              </a:ext>
            </a:extLst>
          </p:cNvPr>
          <p:cNvSpPr>
            <a:spLocks noGrp="1"/>
          </p:cNvSpPr>
          <p:nvPr>
            <p:ph type="title"/>
          </p:nvPr>
        </p:nvSpPr>
        <p:spPr>
          <a:xfrm>
            <a:off x="95536" y="215904"/>
            <a:ext cx="8912996" cy="952496"/>
          </a:xfrm>
        </p:spPr>
        <p:txBody>
          <a:bodyPr>
            <a:normAutofit/>
          </a:bodyPr>
          <a:lstStyle/>
          <a:p>
            <a:r>
              <a:rPr lang="en-US" sz="1800" i="1" dirty="0">
                <a:solidFill>
                  <a:schemeClr val="bg2"/>
                </a:solidFill>
              </a:rPr>
              <a:t>Outline</a:t>
            </a:r>
            <a:br>
              <a:rPr lang="en-US" sz="2400" dirty="0">
                <a:solidFill>
                  <a:schemeClr val="bg2"/>
                </a:solidFill>
              </a:rPr>
            </a:br>
            <a:r>
              <a:rPr lang="en-US" sz="2500" dirty="0">
                <a:solidFill>
                  <a:schemeClr val="bg2"/>
                </a:solidFill>
              </a:rPr>
              <a:t>Relevant Research in Joseph's Group</a:t>
            </a:r>
          </a:p>
        </p:txBody>
      </p:sp>
      <p:sp>
        <p:nvSpPr>
          <p:cNvPr id="2" name="Rectangle 1">
            <a:extLst>
              <a:ext uri="{FF2B5EF4-FFF2-40B4-BE49-F238E27FC236}">
                <a16:creationId xmlns:a16="http://schemas.microsoft.com/office/drawing/2014/main" id="{CA9F8991-8F31-7380-7611-571EC1914C43}"/>
              </a:ext>
            </a:extLst>
          </p:cNvPr>
          <p:cNvSpPr/>
          <p:nvPr/>
        </p:nvSpPr>
        <p:spPr>
          <a:xfrm>
            <a:off x="338667" y="2298700"/>
            <a:ext cx="7679266" cy="1816100"/>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269CF02-21DD-8A7E-D22C-DC19E43DE2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4232080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0F22A-4640-A70C-A232-6AA6A1FC2D75}"/>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3CD11841-36D8-3A1F-44A8-810E0DB90397}"/>
              </a:ext>
            </a:extLst>
          </p:cNvPr>
          <p:cNvSpPr>
            <a:spLocks noGrp="1"/>
          </p:cNvSpPr>
          <p:nvPr>
            <p:ph type="body" idx="1"/>
          </p:nvPr>
        </p:nvSpPr>
        <p:spPr>
          <a:xfrm>
            <a:off x="95537" y="1104901"/>
            <a:ext cx="8912996" cy="3945465"/>
          </a:xfrm>
        </p:spPr>
        <p:txBody>
          <a:bodyPr>
            <a:normAutofit lnSpcReduction="10000"/>
          </a:bodyPr>
          <a:lstStyle/>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Understanding and mitigating damaging artifacts resulting from assimilating all-sky geostationary satellite IR radiances via an </a:t>
            </a:r>
            <a:r>
              <a:rPr lang="en-US" sz="1800" b="1" dirty="0" err="1">
                <a:latin typeface="Calibri" panose="020F0502020204030204" pitchFamily="34" charset="0"/>
                <a:ea typeface="Calibri" panose="020F0502020204030204" pitchFamily="34" charset="0"/>
                <a:cs typeface="Calibri" panose="020F0502020204030204" pitchFamily="34" charset="0"/>
              </a:rPr>
              <a:t>EnKF</a:t>
            </a:r>
            <a:r>
              <a:rPr lang="en-US" sz="1800" b="1" dirty="0">
                <a:latin typeface="Calibri" panose="020F0502020204030204" pitchFamily="34" charset="0"/>
                <a:ea typeface="Calibri" panose="020F0502020204030204" pitchFamily="34" charset="0"/>
                <a:cs typeface="Calibri" panose="020F0502020204030204" pitchFamily="34" charset="0"/>
              </a:rPr>
              <a:t>.</a:t>
            </a:r>
            <a:br>
              <a:rPr lang="en-US" sz="1800"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Assumption of normal forecast distributions causes performance-damaging low-humidity clouds. Disabling cloud updates fixes that. </a:t>
            </a:r>
            <a:r>
              <a:rPr lang="en-US" sz="1600" i="1" dirty="0">
                <a:solidFill>
                  <a:schemeClr val="bg2"/>
                </a:solidFill>
                <a:latin typeface="Calibri" panose="020F0502020204030204" pitchFamily="34" charset="0"/>
                <a:ea typeface="Calibri" panose="020F0502020204030204" pitchFamily="34" charset="0"/>
                <a:cs typeface="Calibri" panose="020F0502020204030204" pitchFamily="34" charset="0"/>
              </a:rPr>
              <a:t>Chan (2025; accepted), QJRMS</a:t>
            </a:r>
            <a:endParaRPr lang="en-US" sz="1800" b="1"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A novel "</a:t>
            </a:r>
            <a:r>
              <a:rPr lang="en-US" sz="1800" b="1" dirty="0" err="1">
                <a:latin typeface="Calibri" panose="020F0502020204030204" pitchFamily="34" charset="0"/>
                <a:ea typeface="Calibri" panose="020F0502020204030204" pitchFamily="34" charset="0"/>
                <a:cs typeface="Calibri" panose="020F0502020204030204" pitchFamily="34" charset="0"/>
              </a:rPr>
              <a:t>obs</a:t>
            </a:r>
            <a:r>
              <a:rPr lang="en-US" sz="1800" b="1" dirty="0">
                <a:latin typeface="Calibri" panose="020F0502020204030204" pitchFamily="34" charset="0"/>
                <a:ea typeface="Calibri" panose="020F0502020204030204" pitchFamily="34" charset="0"/>
                <a:cs typeface="Calibri" panose="020F0502020204030204" pitchFamily="34" charset="0"/>
              </a:rPr>
              <a:t> of opportunity" from astrophysics: muon fluxes</a:t>
            </a: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Proof-of-concept tests are positive. </a:t>
            </a:r>
            <a:r>
              <a:rPr lang="en-US" sz="1600" i="1" dirty="0" err="1">
                <a:solidFill>
                  <a:schemeClr val="bg1"/>
                </a:solidFill>
                <a:latin typeface="Calibri" panose="020F0502020204030204" pitchFamily="34" charset="0"/>
                <a:ea typeface="Calibri" panose="020F0502020204030204" pitchFamily="34" charset="0"/>
                <a:cs typeface="Calibri" panose="020F0502020204030204" pitchFamily="34" charset="0"/>
              </a:rPr>
              <a:t>Luszczak</a:t>
            </a:r>
            <a:r>
              <a:rPr lang="en-US" sz="1600" i="1" dirty="0">
                <a:solidFill>
                  <a:schemeClr val="bg1"/>
                </a:solidFill>
                <a:latin typeface="Calibri" panose="020F0502020204030204" pitchFamily="34" charset="0"/>
                <a:ea typeface="Calibri" panose="020F0502020204030204" pitchFamily="34" charset="0"/>
                <a:cs typeface="Calibri" panose="020F0502020204030204" pitchFamily="34" charset="0"/>
              </a:rPr>
              <a:t> and Chan (submitted), Physical Review D.</a:t>
            </a:r>
            <a:endPar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A potential cost-efficient way to increase ensemble sizes</a:t>
            </a: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Reasonably realistic NAVGEM virtual members have been produced using less than 10 cents per 100 virtual members. </a:t>
            </a:r>
            <a:r>
              <a:rPr lang="en-US" sz="1800" dirty="0" err="1">
                <a:solidFill>
                  <a:schemeClr val="bg1"/>
                </a:solidFill>
                <a:latin typeface="Calibri" panose="020F0502020204030204" pitchFamily="34" charset="0"/>
                <a:ea typeface="Calibri" panose="020F0502020204030204" pitchFamily="34" charset="0"/>
                <a:cs typeface="Calibri" panose="020F0502020204030204" pitchFamily="34" charset="0"/>
              </a:rPr>
              <a:t>EnsDA</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 tests underway.</a:t>
            </a:r>
          </a:p>
          <a:p>
            <a:pPr marL="146050" indent="0">
              <a:lnSpc>
                <a:spcPct val="114000"/>
              </a:lnSpc>
              <a:buSzPct val="100000"/>
              <a:buNone/>
            </a:pPr>
            <a:r>
              <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rPr>
              <a:t>Other: </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How do forecast distributions evolve over time? 1000-member study.</a:t>
            </a:r>
            <a:b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1500" i="1" dirty="0">
                <a:solidFill>
                  <a:schemeClr val="bg1"/>
                </a:solidFill>
                <a:latin typeface="Calibri" panose="020F0502020204030204" pitchFamily="34" charset="0"/>
                <a:ea typeface="Calibri" panose="020F0502020204030204" pitchFamily="34" charset="0"/>
                <a:cs typeface="Calibri" panose="020F0502020204030204" pitchFamily="34" charset="0"/>
              </a:rPr>
              <a:t>Chan et al (submitted), GRL</a:t>
            </a:r>
            <a:endParaRPr lang="en-US" sz="18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AF5ABD29-B311-738F-903D-4EECC021C567}"/>
              </a:ext>
            </a:extLst>
          </p:cNvPr>
          <p:cNvSpPr>
            <a:spLocks noGrp="1"/>
          </p:cNvSpPr>
          <p:nvPr>
            <p:ph type="title"/>
          </p:nvPr>
        </p:nvSpPr>
        <p:spPr>
          <a:xfrm>
            <a:off x="95536" y="215904"/>
            <a:ext cx="8912996" cy="952496"/>
          </a:xfrm>
        </p:spPr>
        <p:txBody>
          <a:bodyPr>
            <a:normAutofit/>
          </a:bodyPr>
          <a:lstStyle/>
          <a:p>
            <a:r>
              <a:rPr lang="en-US" sz="1800" i="1" dirty="0">
                <a:solidFill>
                  <a:schemeClr val="bg2"/>
                </a:solidFill>
              </a:rPr>
              <a:t>Outline</a:t>
            </a:r>
            <a:br>
              <a:rPr lang="en-US" sz="2400" dirty="0">
                <a:solidFill>
                  <a:schemeClr val="bg2"/>
                </a:solidFill>
              </a:rPr>
            </a:br>
            <a:r>
              <a:rPr lang="en-US" sz="2500" dirty="0">
                <a:solidFill>
                  <a:schemeClr val="bg2"/>
                </a:solidFill>
              </a:rPr>
              <a:t>Relevant Research in Joseph's Group</a:t>
            </a:r>
          </a:p>
        </p:txBody>
      </p:sp>
      <p:sp>
        <p:nvSpPr>
          <p:cNvPr id="2" name="Rectangle 1">
            <a:extLst>
              <a:ext uri="{FF2B5EF4-FFF2-40B4-BE49-F238E27FC236}">
                <a16:creationId xmlns:a16="http://schemas.microsoft.com/office/drawing/2014/main" id="{66CED8C5-85A1-7CCF-C6EF-52E243974A10}"/>
              </a:ext>
            </a:extLst>
          </p:cNvPr>
          <p:cNvSpPr/>
          <p:nvPr/>
        </p:nvSpPr>
        <p:spPr>
          <a:xfrm>
            <a:off x="334433" y="2823633"/>
            <a:ext cx="7679266" cy="1816100"/>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DEBB0C5-636A-78E0-D3CB-1E14D082C08A}"/>
              </a:ext>
            </a:extLst>
          </p:cNvPr>
          <p:cNvSpPr/>
          <p:nvPr/>
        </p:nvSpPr>
        <p:spPr>
          <a:xfrm>
            <a:off x="237066" y="1149347"/>
            <a:ext cx="8678333" cy="126365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6EDB00C-F790-92A1-2249-E80878874E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Tree>
    <p:extLst>
      <p:ext uri="{BB962C8B-B14F-4D97-AF65-F5344CB8AC3E}">
        <p14:creationId xmlns:p14="http://schemas.microsoft.com/office/powerpoint/2010/main" val="3268919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3621A-CAB3-B23B-BA51-BE2EB95C33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9E77F8-B437-6F6E-62EE-2CABC61514AD}"/>
              </a:ext>
            </a:extLst>
          </p:cNvPr>
          <p:cNvSpPr>
            <a:spLocks noGrp="1"/>
          </p:cNvSpPr>
          <p:nvPr>
            <p:ph type="title"/>
          </p:nvPr>
        </p:nvSpPr>
        <p:spPr>
          <a:xfrm>
            <a:off x="112464" y="177802"/>
            <a:ext cx="8718267" cy="1054098"/>
          </a:xfrm>
        </p:spPr>
        <p:txBody>
          <a:bodyPr>
            <a:normAutofit/>
          </a:bodyPr>
          <a:lstStyle/>
          <a:p>
            <a:r>
              <a:rPr lang="en-US" sz="2500" dirty="0"/>
              <a:t>An </a:t>
            </a:r>
            <a:r>
              <a:rPr lang="en-US" sz="2500" dirty="0" err="1"/>
              <a:t>Obs</a:t>
            </a:r>
            <a:r>
              <a:rPr lang="en-US" sz="2500" dirty="0"/>
              <a:t> of Opportunity</a:t>
            </a:r>
            <a:r>
              <a:rPr lang="en-US" sz="2500"/>
              <a:t>: Astrophysical </a:t>
            </a:r>
            <a:r>
              <a:rPr lang="en-US" sz="2500" dirty="0"/>
              <a:t>Muon Fluxes</a:t>
            </a:r>
            <a:endParaRPr lang="en-US" sz="2500" b="0" u="sng" dirty="0"/>
          </a:p>
        </p:txBody>
      </p:sp>
      <p:sp>
        <p:nvSpPr>
          <p:cNvPr id="5" name="TextBox 4">
            <a:extLst>
              <a:ext uri="{FF2B5EF4-FFF2-40B4-BE49-F238E27FC236}">
                <a16:creationId xmlns:a16="http://schemas.microsoft.com/office/drawing/2014/main" id="{78DE19E4-5E94-41EF-9F17-65A2852169AE}"/>
              </a:ext>
            </a:extLst>
          </p:cNvPr>
          <p:cNvSpPr txBox="1"/>
          <p:nvPr/>
        </p:nvSpPr>
        <p:spPr>
          <a:xfrm>
            <a:off x="4051299" y="1447268"/>
            <a:ext cx="3619501" cy="2923877"/>
          </a:xfrm>
          <a:prstGeom prst="rect">
            <a:avLst/>
          </a:prstGeom>
          <a:noFill/>
        </p:spPr>
        <p:txBody>
          <a:bodyPr wrap="square">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Collaboration with William </a:t>
            </a:r>
            <a:r>
              <a:rPr lang="en-US" sz="2400" dirty="0" err="1">
                <a:latin typeface="Calibri" panose="020F0502020204030204" pitchFamily="34" charset="0"/>
                <a:ea typeface="Calibri" panose="020F0502020204030204" pitchFamily="34" charset="0"/>
                <a:cs typeface="Calibri" panose="020F0502020204030204" pitchFamily="34" charset="0"/>
              </a:rPr>
              <a:t>Luszczak</a:t>
            </a:r>
            <a:r>
              <a:rPr lang="en-US" sz="2400" dirty="0">
                <a:latin typeface="Calibri" panose="020F0502020204030204" pitchFamily="34" charset="0"/>
                <a:ea typeface="Calibri" panose="020F0502020204030204" pitchFamily="34" charset="0"/>
                <a:cs typeface="Calibri" panose="020F0502020204030204" pitchFamily="34" charset="0"/>
              </a:rPr>
              <a:t> from Ohio State's Department of Astronomy</a:t>
            </a:r>
            <a:br>
              <a:rPr lang="en-US" sz="2400" dirty="0">
                <a:latin typeface="Calibri" panose="020F0502020204030204" pitchFamily="34" charset="0"/>
                <a:ea typeface="Calibri" panose="020F0502020204030204" pitchFamily="34" charset="0"/>
                <a:cs typeface="Calibri" panose="020F0502020204030204" pitchFamily="34" charset="0"/>
              </a:rPr>
            </a:br>
            <a:endParaRPr lang="en-US" sz="2400" dirty="0">
              <a:latin typeface="Calibri" panose="020F0502020204030204" pitchFamily="34" charset="0"/>
              <a:ea typeface="Calibri" panose="020F0502020204030204" pitchFamily="34" charset="0"/>
              <a:cs typeface="Calibri" panose="020F0502020204030204" pitchFamily="34" charset="0"/>
            </a:endParaRPr>
          </a:p>
          <a:p>
            <a:r>
              <a:rPr lang="en-US" sz="2400" dirty="0">
                <a:latin typeface="Calibri" panose="020F0502020204030204" pitchFamily="34" charset="0"/>
                <a:ea typeface="Calibri" panose="020F0502020204030204" pitchFamily="34" charset="0"/>
                <a:cs typeface="Calibri" panose="020F0502020204030204" pitchFamily="34" charset="0"/>
                <a:hlinkClick r:id="rId2"/>
              </a:rPr>
              <a:t>luszczak.1@osu.edu</a:t>
            </a:r>
            <a:endParaRPr lang="en-US" sz="2400" dirty="0">
              <a:latin typeface="Calibri" panose="020F0502020204030204" pitchFamily="34" charset="0"/>
              <a:ea typeface="Calibri" panose="020F0502020204030204" pitchFamily="34" charset="0"/>
              <a:cs typeface="Calibri" panose="020F0502020204030204" pitchFamily="34" charset="0"/>
            </a:endParaRPr>
          </a:p>
          <a:p>
            <a:br>
              <a:rPr lang="en-US" sz="2400" dirty="0">
                <a:latin typeface="Calibri" panose="020F0502020204030204" pitchFamily="34" charset="0"/>
                <a:ea typeface="Calibri" panose="020F0502020204030204" pitchFamily="34" charset="0"/>
                <a:cs typeface="Calibri" panose="020F0502020204030204" pitchFamily="34" charset="0"/>
              </a:rPr>
            </a:br>
            <a:r>
              <a:rPr lang="en-US" sz="2000" i="1" dirty="0" err="1">
                <a:latin typeface="Calibri" panose="020F0502020204030204" pitchFamily="34" charset="0"/>
                <a:ea typeface="Calibri" panose="020F0502020204030204" pitchFamily="34" charset="0"/>
                <a:cs typeface="Calibri" panose="020F0502020204030204" pitchFamily="34" charset="0"/>
              </a:rPr>
              <a:t>Luszczak</a:t>
            </a:r>
            <a:r>
              <a:rPr lang="en-US" sz="2000" i="1" dirty="0">
                <a:latin typeface="Calibri" panose="020F0502020204030204" pitchFamily="34" charset="0"/>
                <a:ea typeface="Calibri" panose="020F0502020204030204" pitchFamily="34" charset="0"/>
                <a:cs typeface="Calibri" panose="020F0502020204030204" pitchFamily="34" charset="0"/>
              </a:rPr>
              <a:t> and Chan (submitted; Physical Review D)</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descr="William Luszczak">
            <a:extLst>
              <a:ext uri="{FF2B5EF4-FFF2-40B4-BE49-F238E27FC236}">
                <a16:creationId xmlns:a16="http://schemas.microsoft.com/office/drawing/2014/main" id="{43CB1C3C-4353-5621-EBE7-36B42EAF4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966" y="1189035"/>
            <a:ext cx="2799321" cy="373009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C337E53E-D8D5-5ACD-2D8D-66AD17AF2D0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Tree>
    <p:extLst>
      <p:ext uri="{BB962C8B-B14F-4D97-AF65-F5344CB8AC3E}">
        <p14:creationId xmlns:p14="http://schemas.microsoft.com/office/powerpoint/2010/main" val="1517175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243DC-5AA0-BC3C-8D7C-AE6C7256A4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F612C1-0732-6298-7871-E2441C0BDE31}"/>
              </a:ext>
            </a:extLst>
          </p:cNvPr>
          <p:cNvSpPr>
            <a:spLocks noGrp="1"/>
          </p:cNvSpPr>
          <p:nvPr>
            <p:ph type="title"/>
          </p:nvPr>
        </p:nvSpPr>
        <p:spPr>
          <a:xfrm>
            <a:off x="112464" y="177802"/>
            <a:ext cx="8718267" cy="1054098"/>
          </a:xfrm>
        </p:spPr>
        <p:txBody>
          <a:bodyPr>
            <a:normAutofit/>
          </a:bodyPr>
          <a:lstStyle/>
          <a:p>
            <a:r>
              <a:rPr lang="en-US" sz="2500" dirty="0"/>
              <a:t>An </a:t>
            </a:r>
            <a:r>
              <a:rPr lang="en-US" sz="2500" dirty="0" err="1"/>
              <a:t>Obs</a:t>
            </a:r>
            <a:r>
              <a:rPr lang="en-US" sz="2500" dirty="0"/>
              <a:t> of Opportunity</a:t>
            </a:r>
            <a:r>
              <a:rPr lang="en-US" sz="2500"/>
              <a:t>: Astrophysical </a:t>
            </a:r>
            <a:r>
              <a:rPr lang="en-US" sz="2500" dirty="0"/>
              <a:t>Muon Fluxes</a:t>
            </a:r>
            <a:endParaRPr lang="en-US" sz="2500" b="0" u="sng" dirty="0"/>
          </a:p>
        </p:txBody>
      </p:sp>
      <p:pic>
        <p:nvPicPr>
          <p:cNvPr id="3" name="Picture 8" descr="Black hole as a generator?">
            <a:extLst>
              <a:ext uri="{FF2B5EF4-FFF2-40B4-BE49-F238E27FC236}">
                <a16:creationId xmlns:a16="http://schemas.microsoft.com/office/drawing/2014/main" id="{1E738E07-5863-6C9C-ED98-9D3B5C155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14" y="1079179"/>
            <a:ext cx="4525434" cy="37639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091EBD9-1C95-0CE8-EF57-FECAAEEB53B4}"/>
              </a:ext>
            </a:extLst>
          </p:cNvPr>
          <p:cNvSpPr txBox="1"/>
          <p:nvPr/>
        </p:nvSpPr>
        <p:spPr>
          <a:xfrm>
            <a:off x="5018192" y="3903704"/>
            <a:ext cx="2847341" cy="830997"/>
          </a:xfrm>
          <a:prstGeom prst="rect">
            <a:avLst/>
          </a:prstGeom>
          <a:noFill/>
        </p:spPr>
        <p:txBody>
          <a:bodyPr wrap="square" rtlCol="0">
            <a:spAutoFit/>
          </a:bodyPr>
          <a:lstStyle/>
          <a:p>
            <a:r>
              <a:rPr lang="en-US" sz="1200" i="1" dirty="0">
                <a:latin typeface="Calibri" panose="020F0502020204030204" pitchFamily="34" charset="0"/>
                <a:ea typeface="Calibri" panose="020F0502020204030204" pitchFamily="34" charset="0"/>
                <a:cs typeface="Calibri" panose="020F0502020204030204" pitchFamily="34" charset="0"/>
              </a:rPr>
              <a:t>Image credit: Helmholtz Alliance for </a:t>
            </a:r>
            <a:r>
              <a:rPr lang="en-US" sz="1200" i="1" dirty="0" err="1">
                <a:latin typeface="Calibri" panose="020F0502020204030204" pitchFamily="34" charset="0"/>
                <a:ea typeface="Calibri" panose="020F0502020204030204" pitchFamily="34" charset="0"/>
                <a:cs typeface="Calibri" panose="020F0502020204030204" pitchFamily="34" charset="0"/>
              </a:rPr>
              <a:t>Astroparticle</a:t>
            </a:r>
            <a:r>
              <a:rPr lang="en-US" sz="1200" i="1" dirty="0">
                <a:latin typeface="Calibri" panose="020F0502020204030204" pitchFamily="34" charset="0"/>
                <a:ea typeface="Calibri" panose="020F0502020204030204" pitchFamily="34" charset="0"/>
                <a:cs typeface="Calibri" panose="020F0502020204030204" pitchFamily="34" charset="0"/>
              </a:rPr>
              <a:t> Physics (https://www.hap-astroparticle.org/img/cosmic-rays_web-thumbnail.jpg)</a:t>
            </a:r>
          </a:p>
        </p:txBody>
      </p:sp>
      <p:sp>
        <p:nvSpPr>
          <p:cNvPr id="13" name="TextBox 12">
            <a:extLst>
              <a:ext uri="{FF2B5EF4-FFF2-40B4-BE49-F238E27FC236}">
                <a16:creationId xmlns:a16="http://schemas.microsoft.com/office/drawing/2014/main" id="{3731CB2D-0190-3611-036D-AB87E17565F5}"/>
              </a:ext>
            </a:extLst>
          </p:cNvPr>
          <p:cNvSpPr txBox="1"/>
          <p:nvPr/>
        </p:nvSpPr>
        <p:spPr>
          <a:xfrm>
            <a:off x="4955963" y="1007211"/>
            <a:ext cx="3682153" cy="1323439"/>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Cosmic ray particles originate from space, hit molecules in the atmosphere and set off showers of muons (a lepton).</a:t>
            </a:r>
          </a:p>
        </p:txBody>
      </p:sp>
      <p:sp>
        <p:nvSpPr>
          <p:cNvPr id="14" name="Slide Number Placeholder 13">
            <a:extLst>
              <a:ext uri="{FF2B5EF4-FFF2-40B4-BE49-F238E27FC236}">
                <a16:creationId xmlns:a16="http://schemas.microsoft.com/office/drawing/2014/main" id="{874D1BCE-8F27-1311-F634-CDD6F0E5F2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Tree>
    <p:extLst>
      <p:ext uri="{BB962C8B-B14F-4D97-AF65-F5344CB8AC3E}">
        <p14:creationId xmlns:p14="http://schemas.microsoft.com/office/powerpoint/2010/main" val="437756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65F1C-6532-C83B-A0DF-C5A905D8B0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68E300-16CA-7ECD-F425-06F694059399}"/>
              </a:ext>
            </a:extLst>
          </p:cNvPr>
          <p:cNvSpPr>
            <a:spLocks noGrp="1"/>
          </p:cNvSpPr>
          <p:nvPr>
            <p:ph type="title"/>
          </p:nvPr>
        </p:nvSpPr>
        <p:spPr>
          <a:xfrm>
            <a:off x="112464" y="177802"/>
            <a:ext cx="8718267" cy="1054098"/>
          </a:xfrm>
        </p:spPr>
        <p:txBody>
          <a:bodyPr>
            <a:normAutofit/>
          </a:bodyPr>
          <a:lstStyle/>
          <a:p>
            <a:r>
              <a:rPr lang="en-US" sz="2500" dirty="0"/>
              <a:t>An </a:t>
            </a:r>
            <a:r>
              <a:rPr lang="en-US" sz="2500" dirty="0" err="1"/>
              <a:t>Obs</a:t>
            </a:r>
            <a:r>
              <a:rPr lang="en-US" sz="2500" dirty="0"/>
              <a:t> of Opportunity: Astrophysical Muon Fluxes</a:t>
            </a:r>
            <a:endParaRPr lang="en-US" sz="2500" b="0" u="sng" dirty="0"/>
          </a:p>
        </p:txBody>
      </p:sp>
      <p:sp>
        <p:nvSpPr>
          <p:cNvPr id="5" name="TextBox 4">
            <a:extLst>
              <a:ext uri="{FF2B5EF4-FFF2-40B4-BE49-F238E27FC236}">
                <a16:creationId xmlns:a16="http://schemas.microsoft.com/office/drawing/2014/main" id="{73FBEAEB-F65C-D46F-4F28-1F33F196B674}"/>
              </a:ext>
            </a:extLst>
          </p:cNvPr>
          <p:cNvSpPr txBox="1"/>
          <p:nvPr/>
        </p:nvSpPr>
        <p:spPr>
          <a:xfrm>
            <a:off x="6937022" y="2730582"/>
            <a:ext cx="2206978" cy="1200329"/>
          </a:xfrm>
          <a:prstGeom prst="rect">
            <a:avLst/>
          </a:prstGeom>
          <a:noFill/>
        </p:spPr>
        <p:txBody>
          <a:bodyPr wrap="square" rtlCol="0">
            <a:spAutoFit/>
          </a:bodyPr>
          <a:lstStyle/>
          <a:p>
            <a:r>
              <a:rPr lang="fr-FR" sz="1200" i="1" dirty="0"/>
              <a:t>Image </a:t>
            </a:r>
            <a:r>
              <a:rPr lang="fr-FR" sz="1200" i="1" dirty="0" err="1"/>
              <a:t>credit</a:t>
            </a:r>
            <a:r>
              <a:rPr lang="fr-FR" sz="1200" i="1" dirty="0"/>
              <a:t>: </a:t>
            </a:r>
            <a:r>
              <a:rPr lang="en-US" sz="1200" i="1" dirty="0"/>
              <a:t>SyntaxError55 at the English Wikipedia, CC BY-SA 3.0, https://commons.wikimedia.org/w/index.php?curid=13361920</a:t>
            </a:r>
          </a:p>
        </p:txBody>
      </p:sp>
      <p:pic>
        <p:nvPicPr>
          <p:cNvPr id="6" name="Picture 2" descr="undefined">
            <a:extLst>
              <a:ext uri="{FF2B5EF4-FFF2-40B4-BE49-F238E27FC236}">
                <a16:creationId xmlns:a16="http://schemas.microsoft.com/office/drawing/2014/main" id="{FD3A9C4F-0DA6-2C2D-69B1-161960AD2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64" y="803628"/>
            <a:ext cx="8441381" cy="416207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C21B1FB7-FD03-60AC-ABBC-F9E36AEAAF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170622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3A2DD-AE97-5EDF-3955-76E49EB1B6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1111E-7BB8-371E-133D-321E91DE8A68}"/>
              </a:ext>
            </a:extLst>
          </p:cNvPr>
          <p:cNvSpPr>
            <a:spLocks noGrp="1"/>
          </p:cNvSpPr>
          <p:nvPr>
            <p:ph type="title"/>
          </p:nvPr>
        </p:nvSpPr>
        <p:spPr>
          <a:xfrm>
            <a:off x="112464" y="177802"/>
            <a:ext cx="8718267" cy="1054098"/>
          </a:xfrm>
        </p:spPr>
        <p:txBody>
          <a:bodyPr>
            <a:normAutofit/>
          </a:bodyPr>
          <a:lstStyle/>
          <a:p>
            <a:r>
              <a:rPr lang="en-US" sz="2500" dirty="0"/>
              <a:t>An </a:t>
            </a:r>
            <a:r>
              <a:rPr lang="en-US" sz="2500" dirty="0" err="1"/>
              <a:t>Obs</a:t>
            </a:r>
            <a:r>
              <a:rPr lang="en-US" sz="2500" dirty="0"/>
              <a:t> of Opportunity: Astrophysical Muon Fluxes</a:t>
            </a:r>
            <a:endParaRPr lang="en-US" sz="2500" b="0" u="sng" dirty="0"/>
          </a:p>
        </p:txBody>
      </p:sp>
      <p:pic>
        <p:nvPicPr>
          <p:cNvPr id="3" name="Picture 2" descr="Figure 1">
            <a:extLst>
              <a:ext uri="{FF2B5EF4-FFF2-40B4-BE49-F238E27FC236}">
                <a16:creationId xmlns:a16="http://schemas.microsoft.com/office/drawing/2014/main" id="{DB3E998B-C807-EE6C-E1B5-B4341D0CA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009" y="965200"/>
            <a:ext cx="4637792" cy="38941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20C74F-B2A9-84C8-660B-A058B96F644B}"/>
              </a:ext>
            </a:extLst>
          </p:cNvPr>
          <p:cNvSpPr txBox="1"/>
          <p:nvPr/>
        </p:nvSpPr>
        <p:spPr>
          <a:xfrm>
            <a:off x="5091289" y="3843661"/>
            <a:ext cx="2698044" cy="1015663"/>
          </a:xfrm>
          <a:prstGeom prst="rect">
            <a:avLst/>
          </a:prstGeom>
          <a:noFill/>
        </p:spPr>
        <p:txBody>
          <a:bodyPr wrap="square">
            <a:spAutoFit/>
          </a:bodyPr>
          <a:lstStyle/>
          <a:p>
            <a:r>
              <a:rPr lang="en-US" sz="1200" b="0" i="1" dirty="0">
                <a:solidFill>
                  <a:srgbClr val="222222"/>
                </a:solidFill>
                <a:effectLst/>
              </a:rPr>
              <a:t>Image credit</a:t>
            </a:r>
            <a:r>
              <a:rPr lang="en-US" sz="1200" i="1" dirty="0">
                <a:solidFill>
                  <a:srgbClr val="222222"/>
                </a:solidFill>
              </a:rPr>
              <a:t>: Figure 1 of </a:t>
            </a:r>
            <a:r>
              <a:rPr lang="en-US" sz="1200" b="0" i="1" dirty="0">
                <a:solidFill>
                  <a:srgbClr val="222222"/>
                </a:solidFill>
                <a:effectLst/>
              </a:rPr>
              <a:t>Tanaka, H.K.M., </a:t>
            </a:r>
            <a:r>
              <a:rPr lang="en-US" sz="1200" b="0" i="1" dirty="0" err="1">
                <a:solidFill>
                  <a:srgbClr val="222222"/>
                </a:solidFill>
                <a:effectLst/>
              </a:rPr>
              <a:t>Gluyas</a:t>
            </a:r>
            <a:r>
              <a:rPr lang="en-US" sz="1200" b="0" i="1" dirty="0">
                <a:solidFill>
                  <a:srgbClr val="222222"/>
                </a:solidFill>
                <a:effectLst/>
              </a:rPr>
              <a:t>, J., Holma, M. et al. Atmospheric </a:t>
            </a:r>
            <a:r>
              <a:rPr lang="en-US" sz="1200" b="0" i="1" dirty="0" err="1">
                <a:solidFill>
                  <a:srgbClr val="222222"/>
                </a:solidFill>
                <a:effectLst/>
              </a:rPr>
              <a:t>muography</a:t>
            </a:r>
            <a:r>
              <a:rPr lang="en-US" sz="1200" b="0" i="1" dirty="0">
                <a:solidFill>
                  <a:srgbClr val="222222"/>
                </a:solidFill>
                <a:effectLst/>
              </a:rPr>
              <a:t> for imaging and monitoring tropic cyclones. Sci Rep </a:t>
            </a:r>
            <a:r>
              <a:rPr lang="en-US" sz="1200" b="1" i="1" dirty="0">
                <a:solidFill>
                  <a:srgbClr val="222222"/>
                </a:solidFill>
                <a:effectLst/>
              </a:rPr>
              <a:t>12</a:t>
            </a:r>
            <a:r>
              <a:rPr lang="en-US" sz="1200" b="0" i="1" dirty="0">
                <a:solidFill>
                  <a:srgbClr val="222222"/>
                </a:solidFill>
                <a:effectLst/>
              </a:rPr>
              <a:t>, 16710 (2022). </a:t>
            </a:r>
            <a:endParaRPr lang="en-US" sz="1200" i="1" dirty="0"/>
          </a:p>
        </p:txBody>
      </p:sp>
      <p:sp>
        <p:nvSpPr>
          <p:cNvPr id="7" name="TextBox 6">
            <a:extLst>
              <a:ext uri="{FF2B5EF4-FFF2-40B4-BE49-F238E27FC236}">
                <a16:creationId xmlns:a16="http://schemas.microsoft.com/office/drawing/2014/main" id="{FF99C148-D29A-F089-0786-ABD6C3EFB90D}"/>
              </a:ext>
            </a:extLst>
          </p:cNvPr>
          <p:cNvSpPr txBox="1"/>
          <p:nvPr/>
        </p:nvSpPr>
        <p:spPr>
          <a:xfrm>
            <a:off x="5091289" y="965199"/>
            <a:ext cx="3883377" cy="1631216"/>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Higher air density is associated with smaller muon fluxes</a:t>
            </a: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Thus, muon flux has info about thermodynamic properties!</a:t>
            </a:r>
          </a:p>
        </p:txBody>
      </p:sp>
      <p:sp>
        <p:nvSpPr>
          <p:cNvPr id="8" name="Slide Number Placeholder 7">
            <a:extLst>
              <a:ext uri="{FF2B5EF4-FFF2-40B4-BE49-F238E27FC236}">
                <a16:creationId xmlns:a16="http://schemas.microsoft.com/office/drawing/2014/main" id="{77D9DB05-E3A0-6E4C-2388-A77A5063C9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2342550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36A33-4DA9-A06E-28D1-6B9B436757B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85EEBA3-FB63-15B1-80D8-C51801554281}"/>
              </a:ext>
            </a:extLst>
          </p:cNvPr>
          <p:cNvSpPr>
            <a:spLocks noGrp="1"/>
          </p:cNvSpPr>
          <p:nvPr>
            <p:ph type="title"/>
          </p:nvPr>
        </p:nvSpPr>
        <p:spPr>
          <a:xfrm>
            <a:off x="95536" y="215904"/>
            <a:ext cx="8912996" cy="952496"/>
          </a:xfrm>
        </p:spPr>
        <p:txBody>
          <a:bodyPr>
            <a:normAutofit fontScale="90000"/>
          </a:bodyPr>
          <a:lstStyle/>
          <a:p>
            <a:r>
              <a:rPr lang="en-US" dirty="0">
                <a:solidFill>
                  <a:schemeClr val="bg2"/>
                </a:solidFill>
              </a:rPr>
              <a:t>Motivation: </a:t>
            </a:r>
            <a:r>
              <a:rPr lang="en-US" dirty="0" err="1">
                <a:solidFill>
                  <a:schemeClr val="bg2"/>
                </a:solidFill>
              </a:rPr>
              <a:t>EnsDA</a:t>
            </a:r>
            <a:r>
              <a:rPr lang="en-US" dirty="0">
                <a:solidFill>
                  <a:schemeClr val="bg2"/>
                </a:solidFill>
              </a:rPr>
              <a:t> research improves NOAA's forecast system, thus benefiting Stakeholders.</a:t>
            </a:r>
            <a:endParaRPr lang="en-US" sz="3600" dirty="0">
              <a:solidFill>
                <a:schemeClr val="bg2"/>
              </a:solidFill>
            </a:endParaRPr>
          </a:p>
        </p:txBody>
      </p:sp>
      <p:sp>
        <p:nvSpPr>
          <p:cNvPr id="3" name="Slide Number Placeholder 2">
            <a:extLst>
              <a:ext uri="{FF2B5EF4-FFF2-40B4-BE49-F238E27FC236}">
                <a16:creationId xmlns:a16="http://schemas.microsoft.com/office/drawing/2014/main" id="{A1C5D993-C722-7B04-6A87-1636789AAB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cxnSp>
        <p:nvCxnSpPr>
          <p:cNvPr id="6" name="Straight Arrow Connector 5">
            <a:extLst>
              <a:ext uri="{FF2B5EF4-FFF2-40B4-BE49-F238E27FC236}">
                <a16:creationId xmlns:a16="http://schemas.microsoft.com/office/drawing/2014/main" id="{50EB0B26-46A1-66D1-769C-FCDE366A8426}"/>
              </a:ext>
            </a:extLst>
          </p:cNvPr>
          <p:cNvCxnSpPr>
            <a:cxnSpLocks/>
            <a:stCxn id="10" idx="2"/>
            <a:endCxn id="8" idx="0"/>
          </p:cNvCxnSpPr>
          <p:nvPr/>
        </p:nvCxnSpPr>
        <p:spPr>
          <a:xfrm>
            <a:off x="3291516" y="2183985"/>
            <a:ext cx="0" cy="959376"/>
          </a:xfrm>
          <a:prstGeom prst="straightConnector1">
            <a:avLst/>
          </a:prstGeom>
          <a:ln w="1270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16">
            <a:extLst>
              <a:ext uri="{FF2B5EF4-FFF2-40B4-BE49-F238E27FC236}">
                <a16:creationId xmlns:a16="http://schemas.microsoft.com/office/drawing/2014/main" id="{4CCFA319-BEC2-820F-4A68-9A256CD7144E}"/>
              </a:ext>
            </a:extLst>
          </p:cNvPr>
          <p:cNvSpPr/>
          <p:nvPr/>
        </p:nvSpPr>
        <p:spPr>
          <a:xfrm>
            <a:off x="2010833" y="3143361"/>
            <a:ext cx="2561366" cy="779137"/>
          </a:xfrm>
          <a:prstGeom prst="roundRect">
            <a:avLst/>
          </a:prstGeom>
          <a:solidFill>
            <a:srgbClr val="FFB3B3"/>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Assimilate </a:t>
            </a:r>
            <a:r>
              <a:rPr lang="en-US" sz="2000" dirty="0" err="1">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obs</a:t>
            </a:r>
            <a:r>
              <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 data into model ensemble</a:t>
            </a:r>
          </a:p>
        </p:txBody>
      </p:sp>
      <p:sp>
        <p:nvSpPr>
          <p:cNvPr id="10" name="Rounded Rectangle 15">
            <a:extLst>
              <a:ext uri="{FF2B5EF4-FFF2-40B4-BE49-F238E27FC236}">
                <a16:creationId xmlns:a16="http://schemas.microsoft.com/office/drawing/2014/main" id="{6483DC94-20A3-7C7F-0866-8183B86E8489}"/>
              </a:ext>
            </a:extLst>
          </p:cNvPr>
          <p:cNvSpPr/>
          <p:nvPr/>
        </p:nvSpPr>
        <p:spPr>
          <a:xfrm>
            <a:off x="2143679" y="1498718"/>
            <a:ext cx="2295674" cy="685267"/>
          </a:xfrm>
          <a:prstGeom prst="roundRect">
            <a:avLst/>
          </a:prstGeom>
          <a:solidFill>
            <a:schemeClr val="bg1">
              <a:lumMod val="75000"/>
            </a:schemeClr>
          </a:solidFill>
          <a:ln w="381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Obs</a:t>
            </a:r>
            <a:r>
              <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 Simulator</a:t>
            </a:r>
            <a:br>
              <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br>
            <a:r>
              <a:rPr lang="en-US" sz="16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(aka, "</a:t>
            </a:r>
            <a:r>
              <a:rPr lang="en-US" sz="1600" dirty="0" err="1">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Obs</a:t>
            </a:r>
            <a:r>
              <a:rPr lang="en-US" sz="16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 Operator")</a:t>
            </a:r>
            <a:endPar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ounded Rectangle 12">
            <a:extLst>
              <a:ext uri="{FF2B5EF4-FFF2-40B4-BE49-F238E27FC236}">
                <a16:creationId xmlns:a16="http://schemas.microsoft.com/office/drawing/2014/main" id="{67CDFD13-ED36-39AC-C36F-8C33701D7FBF}"/>
              </a:ext>
            </a:extLst>
          </p:cNvPr>
          <p:cNvSpPr/>
          <p:nvPr/>
        </p:nvSpPr>
        <p:spPr>
          <a:xfrm>
            <a:off x="4881818" y="2270868"/>
            <a:ext cx="1596596" cy="686430"/>
          </a:xfrm>
          <a:prstGeom prst="roundRect">
            <a:avLst/>
          </a:prstGeom>
          <a:solidFill>
            <a:srgbClr val="080808"/>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Run Short Ens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Fcst</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Elbow Connector 4">
            <a:extLst>
              <a:ext uri="{FF2B5EF4-FFF2-40B4-BE49-F238E27FC236}">
                <a16:creationId xmlns:a16="http://schemas.microsoft.com/office/drawing/2014/main" id="{66CFB5DE-85E8-D2D7-5C5F-CD2C4916749E}"/>
              </a:ext>
            </a:extLst>
          </p:cNvPr>
          <p:cNvCxnSpPr>
            <a:cxnSpLocks/>
            <a:stCxn id="11" idx="0"/>
            <a:endCxn id="10" idx="3"/>
          </p:cNvCxnSpPr>
          <p:nvPr/>
        </p:nvCxnSpPr>
        <p:spPr>
          <a:xfrm rot="16200000" flipV="1">
            <a:off x="4844977" y="1435728"/>
            <a:ext cx="429516" cy="1240763"/>
          </a:xfrm>
          <a:prstGeom prst="bentConnector2">
            <a:avLst/>
          </a:prstGeom>
          <a:ln w="1270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4">
            <a:extLst>
              <a:ext uri="{FF2B5EF4-FFF2-40B4-BE49-F238E27FC236}">
                <a16:creationId xmlns:a16="http://schemas.microsoft.com/office/drawing/2014/main" id="{4FDA2A48-5C64-13D8-693D-426DFACBC6C6}"/>
              </a:ext>
            </a:extLst>
          </p:cNvPr>
          <p:cNvCxnSpPr>
            <a:cxnSpLocks/>
            <a:stCxn id="8" idx="3"/>
            <a:endCxn id="11" idx="2"/>
          </p:cNvCxnSpPr>
          <p:nvPr/>
        </p:nvCxnSpPr>
        <p:spPr>
          <a:xfrm flipV="1">
            <a:off x="4572199" y="2957298"/>
            <a:ext cx="1107917" cy="575632"/>
          </a:xfrm>
          <a:prstGeom prst="bentConnector2">
            <a:avLst/>
          </a:prstGeom>
          <a:ln w="1270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15">
            <a:extLst>
              <a:ext uri="{FF2B5EF4-FFF2-40B4-BE49-F238E27FC236}">
                <a16:creationId xmlns:a16="http://schemas.microsoft.com/office/drawing/2014/main" id="{D12965B8-D62D-80EA-CBCD-14A0C70B358F}"/>
              </a:ext>
            </a:extLst>
          </p:cNvPr>
          <p:cNvSpPr/>
          <p:nvPr/>
        </p:nvSpPr>
        <p:spPr>
          <a:xfrm>
            <a:off x="665120" y="2109638"/>
            <a:ext cx="838218" cy="685267"/>
          </a:xfrm>
          <a:prstGeom prst="roundRect">
            <a:avLst/>
          </a:prstGeom>
          <a:solidFill>
            <a:schemeClr val="accent1">
              <a:lumMod val="40000"/>
              <a:lumOff val="6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Obs</a:t>
            </a:r>
            <a:r>
              <a:rPr lang="en-US" sz="2000"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 Data</a:t>
            </a:r>
          </a:p>
        </p:txBody>
      </p:sp>
      <p:cxnSp>
        <p:nvCxnSpPr>
          <p:cNvPr id="27" name="Elbow Connector 4">
            <a:extLst>
              <a:ext uri="{FF2B5EF4-FFF2-40B4-BE49-F238E27FC236}">
                <a16:creationId xmlns:a16="http://schemas.microsoft.com/office/drawing/2014/main" id="{5CE5EE17-0671-FFD6-626F-0AD9B040DEDB}"/>
              </a:ext>
            </a:extLst>
          </p:cNvPr>
          <p:cNvCxnSpPr>
            <a:cxnSpLocks/>
            <a:stCxn id="26" idx="2"/>
            <a:endCxn id="8" idx="1"/>
          </p:cNvCxnSpPr>
          <p:nvPr/>
        </p:nvCxnSpPr>
        <p:spPr>
          <a:xfrm rot="16200000" flipH="1">
            <a:off x="1178519" y="2700615"/>
            <a:ext cx="738025" cy="926604"/>
          </a:xfrm>
          <a:prstGeom prst="bentConnector2">
            <a:avLst/>
          </a:prstGeom>
          <a:ln w="1270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B8B0EA9-D223-A942-C02B-EF3D64457D8A}"/>
              </a:ext>
            </a:extLst>
          </p:cNvPr>
          <p:cNvCxnSpPr>
            <a:cxnSpLocks/>
            <a:stCxn id="8" idx="3"/>
            <a:endCxn id="37" idx="1"/>
          </p:cNvCxnSpPr>
          <p:nvPr/>
        </p:nvCxnSpPr>
        <p:spPr>
          <a:xfrm flipV="1">
            <a:off x="4572199" y="3532929"/>
            <a:ext cx="2778669" cy="1"/>
          </a:xfrm>
          <a:prstGeom prst="straightConnector1">
            <a:avLst/>
          </a:prstGeom>
          <a:ln w="1270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12">
            <a:extLst>
              <a:ext uri="{FF2B5EF4-FFF2-40B4-BE49-F238E27FC236}">
                <a16:creationId xmlns:a16="http://schemas.microsoft.com/office/drawing/2014/main" id="{F047A80F-92F6-C2B0-0FF8-B49B10CFF170}"/>
              </a:ext>
            </a:extLst>
          </p:cNvPr>
          <p:cNvSpPr/>
          <p:nvPr/>
        </p:nvSpPr>
        <p:spPr>
          <a:xfrm>
            <a:off x="7350868" y="3189714"/>
            <a:ext cx="1596596" cy="686430"/>
          </a:xfrm>
          <a:prstGeom prst="roundRect">
            <a:avLst/>
          </a:prstGeom>
          <a:solidFill>
            <a:schemeClr val="accent6">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Launch NWP</a:t>
            </a:r>
          </a:p>
        </p:txBody>
      </p:sp>
      <p:sp>
        <p:nvSpPr>
          <p:cNvPr id="38" name="Rectangle: Rounded Corners 37">
            <a:extLst>
              <a:ext uri="{FF2B5EF4-FFF2-40B4-BE49-F238E27FC236}">
                <a16:creationId xmlns:a16="http://schemas.microsoft.com/office/drawing/2014/main" id="{7643ACED-7B5C-A440-B5B2-E9BD24E9AAA3}"/>
              </a:ext>
            </a:extLst>
          </p:cNvPr>
          <p:cNvSpPr/>
          <p:nvPr/>
        </p:nvSpPr>
        <p:spPr>
          <a:xfrm>
            <a:off x="520700" y="1350433"/>
            <a:ext cx="6138333" cy="2904065"/>
          </a:xfrm>
          <a:prstGeom prst="roundRect">
            <a:avLst>
              <a:gd name="adj" fmla="val 6171"/>
            </a:avLst>
          </a:prstGeom>
          <a:noFill/>
          <a:ln>
            <a:solidFill>
              <a:srgbClr val="08080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E9C7B9A-37A4-04E0-5F15-35A12072443C}"/>
              </a:ext>
            </a:extLst>
          </p:cNvPr>
          <p:cNvSpPr txBox="1"/>
          <p:nvPr/>
        </p:nvSpPr>
        <p:spPr>
          <a:xfrm>
            <a:off x="389467" y="4210966"/>
            <a:ext cx="2556933" cy="523220"/>
          </a:xfrm>
          <a:prstGeom prst="rect">
            <a:avLst/>
          </a:prstGeom>
          <a:noFill/>
        </p:spPr>
        <p:txBody>
          <a:bodyPr wrap="square" rtlCol="0">
            <a:spAutoFit/>
          </a:bodyPr>
          <a:lstStyle/>
          <a:p>
            <a:r>
              <a:rPr lang="en-US" sz="2800" b="1" dirty="0" err="1"/>
              <a:t>EnsDA</a:t>
            </a:r>
            <a:endParaRPr lang="en-US" sz="2000" b="1" dirty="0"/>
          </a:p>
        </p:txBody>
      </p:sp>
    </p:spTree>
    <p:extLst>
      <p:ext uri="{BB962C8B-B14F-4D97-AF65-F5344CB8AC3E}">
        <p14:creationId xmlns:p14="http://schemas.microsoft.com/office/powerpoint/2010/main" val="3022022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703BD-F5A3-A433-6C22-D0207EF84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0CEB3D-1D93-8A00-BDFE-4EFBC468AC68}"/>
              </a:ext>
            </a:extLst>
          </p:cNvPr>
          <p:cNvSpPr>
            <a:spLocks noGrp="1"/>
          </p:cNvSpPr>
          <p:nvPr>
            <p:ph type="title"/>
          </p:nvPr>
        </p:nvSpPr>
        <p:spPr>
          <a:xfrm>
            <a:off x="112464" y="177802"/>
            <a:ext cx="8718267" cy="1054098"/>
          </a:xfrm>
        </p:spPr>
        <p:txBody>
          <a:bodyPr>
            <a:normAutofit/>
          </a:bodyPr>
          <a:lstStyle/>
          <a:p>
            <a:r>
              <a:rPr lang="en-US" sz="2500" dirty="0"/>
              <a:t>An </a:t>
            </a:r>
            <a:r>
              <a:rPr lang="en-US" sz="2500" dirty="0" err="1"/>
              <a:t>Obs</a:t>
            </a:r>
            <a:r>
              <a:rPr lang="en-US" sz="2500" dirty="0"/>
              <a:t> of Opportunity: Astrophysical Muon Fluxes</a:t>
            </a:r>
            <a:endParaRPr lang="en-US" sz="2500" b="0" u="sng" dirty="0"/>
          </a:p>
        </p:txBody>
      </p:sp>
      <p:sp>
        <p:nvSpPr>
          <p:cNvPr id="5" name="TextBox 4">
            <a:extLst>
              <a:ext uri="{FF2B5EF4-FFF2-40B4-BE49-F238E27FC236}">
                <a16:creationId xmlns:a16="http://schemas.microsoft.com/office/drawing/2014/main" id="{D9F3AABA-8480-D1E0-9F1E-D0529E62626E}"/>
              </a:ext>
            </a:extLst>
          </p:cNvPr>
          <p:cNvSpPr txBox="1"/>
          <p:nvPr/>
        </p:nvSpPr>
        <p:spPr>
          <a:xfrm>
            <a:off x="4213884" y="927100"/>
            <a:ext cx="4718447" cy="3416320"/>
          </a:xfrm>
          <a:prstGeom prst="rect">
            <a:avLst/>
          </a:prstGeom>
          <a:noFill/>
        </p:spPr>
        <p:txBody>
          <a:bodyPr wrap="square" rtlCol="0">
            <a:spAutoFit/>
          </a:bodyPr>
          <a:lstStyle/>
          <a:p>
            <a:r>
              <a:rPr lang="en-US" sz="1800" dirty="0">
                <a:latin typeface="Nunito" pitchFamily="2" charset="0"/>
                <a:ea typeface="Calibri" panose="020F0502020204030204" pitchFamily="34" charset="0"/>
                <a:cs typeface="Calibri" panose="020F0502020204030204" pitchFamily="34" charset="0"/>
              </a:rPr>
              <a:t>Astrophysicists studying neutrinos often (unintentionally) measure muons fluxes too in their neutrino detectors. </a:t>
            </a:r>
          </a:p>
          <a:p>
            <a:endParaRPr lang="en-US" sz="1800" dirty="0">
              <a:latin typeface="Nunito" pitchFamily="2" charset="0"/>
              <a:ea typeface="Calibri" panose="020F0502020204030204" pitchFamily="34" charset="0"/>
              <a:cs typeface="Calibri" panose="020F0502020204030204" pitchFamily="34" charset="0"/>
            </a:endParaRPr>
          </a:p>
          <a:p>
            <a:r>
              <a:rPr lang="en-US" sz="1800" dirty="0">
                <a:latin typeface="Nunito" pitchFamily="2" charset="0"/>
                <a:ea typeface="Calibri" panose="020F0502020204030204" pitchFamily="34" charset="0"/>
                <a:cs typeface="Calibri" panose="020F0502020204030204" pitchFamily="34" charset="0"/>
              </a:rPr>
              <a:t>Neutrino detectors can be at opportune locations (e.g., </a:t>
            </a:r>
            <a:r>
              <a:rPr lang="en-US" sz="1800" dirty="0" err="1">
                <a:latin typeface="Nunito" pitchFamily="2" charset="0"/>
                <a:ea typeface="Calibri" panose="020F0502020204030204" pitchFamily="34" charset="0"/>
                <a:cs typeface="Calibri" panose="020F0502020204030204" pitchFamily="34" charset="0"/>
              </a:rPr>
              <a:t>IceCube</a:t>
            </a:r>
            <a:r>
              <a:rPr lang="en-US" sz="1800" dirty="0">
                <a:latin typeface="Nunito" pitchFamily="2" charset="0"/>
                <a:ea typeface="Calibri" panose="020F0502020204030204" pitchFamily="34" charset="0"/>
                <a:cs typeface="Calibri" panose="020F0502020204030204" pitchFamily="34" charset="0"/>
              </a:rPr>
              <a:t> in South Pole)</a:t>
            </a:r>
          </a:p>
          <a:p>
            <a:endParaRPr lang="en-US" sz="1800" dirty="0">
              <a:latin typeface="Nunito" pitchFamily="2" charset="0"/>
              <a:ea typeface="Calibri" panose="020F0502020204030204" pitchFamily="34" charset="0"/>
              <a:cs typeface="Calibri" panose="020F0502020204030204" pitchFamily="34" charset="0"/>
            </a:endParaRPr>
          </a:p>
          <a:p>
            <a:r>
              <a:rPr lang="en-US" sz="1800" dirty="0">
                <a:latin typeface="Nunito" pitchFamily="2" charset="0"/>
                <a:ea typeface="Calibri" panose="020F0502020204030204" pitchFamily="34" charset="0"/>
                <a:cs typeface="Calibri" panose="020F0502020204030204" pitchFamily="34" charset="0"/>
              </a:rPr>
              <a:t>Muon detectors (portable and much cheaper) are sometimes assembled in college astronomy lab courses by students. </a:t>
            </a:r>
          </a:p>
          <a:p>
            <a:endParaRPr lang="en-US" sz="1800" dirty="0">
              <a:latin typeface="Nunito" pitchFamily="2" charset="0"/>
              <a:ea typeface="Calibri" panose="020F0502020204030204" pitchFamily="34" charset="0"/>
              <a:cs typeface="Calibri" panose="020F0502020204030204" pitchFamily="34" charset="0"/>
            </a:endParaRPr>
          </a:p>
          <a:p>
            <a:r>
              <a:rPr lang="en-US" sz="1800" b="1" dirty="0">
                <a:latin typeface="Nunito" pitchFamily="2" charset="0"/>
                <a:ea typeface="Calibri" panose="020F0502020204030204" pitchFamily="34" charset="0"/>
                <a:cs typeface="Calibri" panose="020F0502020204030204" pitchFamily="34" charset="0"/>
              </a:rPr>
              <a:t>Hypothesis: DA can leverage this data</a:t>
            </a:r>
          </a:p>
        </p:txBody>
      </p:sp>
      <p:pic>
        <p:nvPicPr>
          <p:cNvPr id="2050" name="Picture 2" descr="Sketch of the experimental setup. The right half shows the production, propagation, and measurement of an atmospheric νµ with IceCube. The top left shows the measurement of the temperature by the AIRS instrument.">
            <a:extLst>
              <a:ext uri="{FF2B5EF4-FFF2-40B4-BE49-F238E27FC236}">
                <a16:creationId xmlns:a16="http://schemas.microsoft.com/office/drawing/2014/main" id="{9319C33E-39ED-8269-226B-B944FB320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66" y="1066800"/>
            <a:ext cx="3919949" cy="3746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A6272AE-866E-600A-BD10-BB47B9C6A7E3}"/>
              </a:ext>
            </a:extLst>
          </p:cNvPr>
          <p:cNvSpPr txBox="1"/>
          <p:nvPr/>
        </p:nvSpPr>
        <p:spPr>
          <a:xfrm>
            <a:off x="2599266" y="4653477"/>
            <a:ext cx="1972734" cy="246221"/>
          </a:xfrm>
          <a:prstGeom prst="rect">
            <a:avLst/>
          </a:prstGeom>
          <a:noFill/>
        </p:spPr>
        <p:txBody>
          <a:bodyPr wrap="square">
            <a:spAutoFit/>
          </a:bodyPr>
          <a:lstStyle/>
          <a:p>
            <a:r>
              <a:rPr lang="en-US" sz="1000" b="0" i="1" dirty="0">
                <a:solidFill>
                  <a:schemeClr val="bg2"/>
                </a:solidFill>
                <a:effectLst/>
                <a:latin typeface="Nunito" pitchFamily="2" charset="0"/>
              </a:rPr>
              <a:t>Credit: </a:t>
            </a:r>
            <a:r>
              <a:rPr lang="en-US" sz="1000" b="0" i="1" dirty="0" err="1">
                <a:solidFill>
                  <a:schemeClr val="bg2"/>
                </a:solidFill>
                <a:effectLst/>
                <a:latin typeface="Nunito" pitchFamily="2" charset="0"/>
              </a:rPr>
              <a:t>IceCube</a:t>
            </a:r>
            <a:r>
              <a:rPr lang="en-US" sz="1000" b="0" i="1" dirty="0">
                <a:solidFill>
                  <a:schemeClr val="bg2"/>
                </a:solidFill>
                <a:effectLst/>
                <a:latin typeface="Nunito" pitchFamily="2" charset="0"/>
              </a:rPr>
              <a:t> Collaboration</a:t>
            </a:r>
            <a:endParaRPr lang="en-US" sz="1000" dirty="0">
              <a:solidFill>
                <a:schemeClr val="bg2"/>
              </a:solidFill>
              <a:latin typeface="Nunito" pitchFamily="2" charset="0"/>
            </a:endParaRPr>
          </a:p>
        </p:txBody>
      </p:sp>
      <p:sp>
        <p:nvSpPr>
          <p:cNvPr id="9" name="Slide Number Placeholder 8">
            <a:extLst>
              <a:ext uri="{FF2B5EF4-FFF2-40B4-BE49-F238E27FC236}">
                <a16:creationId xmlns:a16="http://schemas.microsoft.com/office/drawing/2014/main" id="{D4FC5058-C59B-8770-E7A1-48232C5B0B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Tree>
    <p:extLst>
      <p:ext uri="{BB962C8B-B14F-4D97-AF65-F5344CB8AC3E}">
        <p14:creationId xmlns:p14="http://schemas.microsoft.com/office/powerpoint/2010/main" val="1515354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8982B-2628-F439-EC31-C41249341C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A5320-7580-A06D-A6B7-DAF209C43D22}"/>
              </a:ext>
            </a:extLst>
          </p:cNvPr>
          <p:cNvSpPr>
            <a:spLocks noGrp="1"/>
          </p:cNvSpPr>
          <p:nvPr>
            <p:ph type="title"/>
          </p:nvPr>
        </p:nvSpPr>
        <p:spPr>
          <a:xfrm>
            <a:off x="112464" y="177802"/>
            <a:ext cx="8718267" cy="1054098"/>
          </a:xfrm>
        </p:spPr>
        <p:txBody>
          <a:bodyPr>
            <a:normAutofit/>
          </a:bodyPr>
          <a:lstStyle/>
          <a:p>
            <a:r>
              <a:rPr lang="en-US" sz="2500" dirty="0"/>
              <a:t>An </a:t>
            </a:r>
            <a:r>
              <a:rPr lang="en-US" sz="2500" dirty="0" err="1"/>
              <a:t>Obs</a:t>
            </a:r>
            <a:r>
              <a:rPr lang="en-US" sz="2500" dirty="0"/>
              <a:t> of Opportunity: Astrophysical Muon Fluxes</a:t>
            </a:r>
            <a:endParaRPr lang="en-US" sz="2500" b="0" u="sng" dirty="0"/>
          </a:p>
        </p:txBody>
      </p:sp>
      <p:sp>
        <p:nvSpPr>
          <p:cNvPr id="3" name="TextBox 2">
            <a:extLst>
              <a:ext uri="{FF2B5EF4-FFF2-40B4-BE49-F238E27FC236}">
                <a16:creationId xmlns:a16="http://schemas.microsoft.com/office/drawing/2014/main" id="{18E7A1FB-9E8A-6973-91CC-44895FBF77EF}"/>
              </a:ext>
            </a:extLst>
          </p:cNvPr>
          <p:cNvSpPr txBox="1"/>
          <p:nvPr/>
        </p:nvSpPr>
        <p:spPr>
          <a:xfrm>
            <a:off x="112465" y="830302"/>
            <a:ext cx="8718266" cy="461665"/>
          </a:xfrm>
          <a:prstGeom prst="rect">
            <a:avLst/>
          </a:prstGeom>
          <a:noFill/>
        </p:spPr>
        <p:txBody>
          <a:bodyPr wrap="square" rtlCol="0">
            <a:spAutoFit/>
          </a:bodyPr>
          <a:lstStyle/>
          <a:p>
            <a:r>
              <a:rPr lang="en-US" sz="2400" b="1" i="1" dirty="0">
                <a:solidFill>
                  <a:schemeClr val="bg2"/>
                </a:solidFill>
              </a:rPr>
              <a:t>Test: Day-long perfect model WRF experiments</a:t>
            </a:r>
          </a:p>
        </p:txBody>
      </p:sp>
      <p:sp>
        <p:nvSpPr>
          <p:cNvPr id="4" name="TextBox 3">
            <a:extLst>
              <a:ext uri="{FF2B5EF4-FFF2-40B4-BE49-F238E27FC236}">
                <a16:creationId xmlns:a16="http://schemas.microsoft.com/office/drawing/2014/main" id="{7B815C33-9AD5-750F-76EE-950E47E449EB}"/>
              </a:ext>
            </a:extLst>
          </p:cNvPr>
          <p:cNvSpPr txBox="1"/>
          <p:nvPr/>
        </p:nvSpPr>
        <p:spPr>
          <a:xfrm>
            <a:off x="3404875" y="1560500"/>
            <a:ext cx="5509739" cy="3323987"/>
          </a:xfrm>
          <a:prstGeom prst="rect">
            <a:avLst/>
          </a:prstGeom>
          <a:noFill/>
        </p:spPr>
        <p:txBody>
          <a:bodyPr wrap="square" rtlCol="0">
            <a:spAutoFit/>
          </a:bodyPr>
          <a:lstStyle/>
          <a:p>
            <a:r>
              <a:rPr lang="en-US" sz="1800" b="1" dirty="0">
                <a:latin typeface="Calibri" panose="020F0502020204030204" pitchFamily="34" charset="0"/>
                <a:ea typeface="Calibri" panose="020F0502020204030204" pitchFamily="34" charset="0"/>
                <a:cs typeface="Calibri" panose="020F0502020204030204" pitchFamily="34" charset="0"/>
              </a:rPr>
              <a:t>Case: Tropical Cyclone Freddy (2023). </a:t>
            </a:r>
            <a:r>
              <a:rPr lang="en-US" sz="1800" dirty="0">
                <a:latin typeface="Calibri" panose="020F0502020204030204" pitchFamily="34" charset="0"/>
                <a:ea typeface="Calibri" panose="020F0502020204030204" pitchFamily="34" charset="0"/>
                <a:cs typeface="Calibri" panose="020F0502020204030204" pitchFamily="34" charset="0"/>
              </a:rPr>
              <a:t>$1.53 billion USD of damages and 1,434 fatalities.</a:t>
            </a:r>
          </a:p>
          <a:p>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dirty="0">
                <a:latin typeface="Calibri" panose="020F0502020204030204" pitchFamily="34" charset="0"/>
                <a:ea typeface="Calibri" panose="020F0502020204030204" pitchFamily="34" charset="0"/>
                <a:cs typeface="Calibri" panose="020F0502020204030204" pitchFamily="34" charset="0"/>
              </a:rPr>
              <a:t>Proof-of-concept virtual reality experiments with hourly muon flux </a:t>
            </a:r>
            <a:r>
              <a:rPr lang="en-US" sz="1800" dirty="0" err="1">
                <a:latin typeface="Calibri" panose="020F0502020204030204" pitchFamily="34" charset="0"/>
                <a:ea typeface="Calibri" panose="020F0502020204030204" pitchFamily="34" charset="0"/>
                <a:cs typeface="Calibri" panose="020F0502020204030204" pitchFamily="34" charset="0"/>
              </a:rPr>
              <a:t>obs</a:t>
            </a:r>
            <a:r>
              <a:rPr lang="en-US" sz="1800" dirty="0">
                <a:latin typeface="Calibri" panose="020F0502020204030204" pitchFamily="34" charset="0"/>
                <a:ea typeface="Calibri" panose="020F0502020204030204" pitchFamily="34" charset="0"/>
                <a:cs typeface="Calibri" panose="020F0502020204030204" pitchFamily="34" charset="0"/>
              </a:rPr>
              <a:t> in Indian Ocean</a:t>
            </a:r>
          </a:p>
          <a:p>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800" b="1" dirty="0">
                <a:latin typeface="Calibri" panose="020F0502020204030204" pitchFamily="34" charset="0"/>
                <a:ea typeface="Calibri" panose="020F0502020204030204" pitchFamily="34" charset="0"/>
                <a:cs typeface="Calibri" panose="020F0502020204030204" pitchFamily="34" charset="0"/>
              </a:rPr>
              <a:t>WRF Setup: </a:t>
            </a:r>
            <a:r>
              <a:rPr lang="en-US" sz="1800" dirty="0">
                <a:latin typeface="Calibri" panose="020F0502020204030204" pitchFamily="34" charset="0"/>
                <a:ea typeface="Calibri" panose="020F0502020204030204" pitchFamily="34" charset="0"/>
                <a:cs typeface="Calibri" panose="020F0502020204030204" pitchFamily="34" charset="0"/>
              </a:rPr>
              <a:t>9-km grid spacing, Thompson microphysics, no cumulus scheme.</a:t>
            </a:r>
            <a:br>
              <a:rPr lang="en-US" sz="1800" dirty="0">
                <a:latin typeface="Calibri" panose="020F0502020204030204" pitchFamily="34" charset="0"/>
                <a:ea typeface="Calibri" panose="020F0502020204030204" pitchFamily="34" charset="0"/>
                <a:cs typeface="Calibri" panose="020F0502020204030204" pitchFamily="34" charset="0"/>
              </a:rPr>
            </a:br>
            <a:br>
              <a:rPr lang="en-US" sz="1800" dirty="0">
                <a:latin typeface="Calibri" panose="020F0502020204030204" pitchFamily="34" charset="0"/>
                <a:ea typeface="Calibri" panose="020F0502020204030204" pitchFamily="34" charset="0"/>
                <a:cs typeface="Calibri" panose="020F0502020204030204" pitchFamily="34" charset="0"/>
              </a:rPr>
            </a:br>
            <a:r>
              <a:rPr lang="en-US" sz="1800" b="1" dirty="0">
                <a:latin typeface="Calibri" panose="020F0502020204030204" pitchFamily="34" charset="0"/>
                <a:ea typeface="Calibri" panose="020F0502020204030204" pitchFamily="34" charset="0"/>
                <a:cs typeface="Calibri" panose="020F0502020204030204" pitchFamily="34" charset="0"/>
              </a:rPr>
              <a:t>DA Setup:</a:t>
            </a:r>
            <a:r>
              <a:rPr lang="en-US" sz="1800" dirty="0">
                <a:latin typeface="Calibri" panose="020F0502020204030204" pitchFamily="34" charset="0"/>
                <a:ea typeface="Calibri" panose="020F0502020204030204" pitchFamily="34" charset="0"/>
                <a:cs typeface="Calibri" panose="020F0502020204030204" pitchFamily="34" charset="0"/>
              </a:rPr>
              <a:t> NCAR DART, EAKF, hourly DA.</a:t>
            </a:r>
          </a:p>
          <a:p>
            <a:endParaRPr lang="en-US" sz="1800" dirty="0">
              <a:latin typeface="Calibri" panose="020F0502020204030204" pitchFamily="34" charset="0"/>
              <a:ea typeface="Calibri" panose="020F0502020204030204" pitchFamily="34" charset="0"/>
              <a:cs typeface="Calibri" panose="020F0502020204030204" pitchFamily="34" charset="0"/>
            </a:endParaRPr>
          </a:p>
          <a:p>
            <a:r>
              <a:rPr lang="en-US" sz="1200" i="1" dirty="0">
                <a:latin typeface="Calibri" panose="020F0502020204030204" pitchFamily="34" charset="0"/>
                <a:ea typeface="Calibri" panose="020F0502020204030204" pitchFamily="34" charset="0"/>
                <a:cs typeface="Calibri" panose="020F0502020204030204" pitchFamily="34" charset="0"/>
              </a:rPr>
              <a:t>Image credit: EUMETSAT</a:t>
            </a:r>
          </a:p>
        </p:txBody>
      </p:sp>
      <p:grpSp>
        <p:nvGrpSpPr>
          <p:cNvPr id="10" name="Group 9">
            <a:extLst>
              <a:ext uri="{FF2B5EF4-FFF2-40B4-BE49-F238E27FC236}">
                <a16:creationId xmlns:a16="http://schemas.microsoft.com/office/drawing/2014/main" id="{440F7E56-DF66-80A8-A308-71AAC83B413C}"/>
              </a:ext>
            </a:extLst>
          </p:cNvPr>
          <p:cNvGrpSpPr/>
          <p:nvPr/>
        </p:nvGrpSpPr>
        <p:grpSpPr>
          <a:xfrm>
            <a:off x="278090" y="1580793"/>
            <a:ext cx="2930777" cy="3312939"/>
            <a:chOff x="278090" y="1503943"/>
            <a:chExt cx="4454165" cy="5034970"/>
          </a:xfrm>
        </p:grpSpPr>
        <p:pic>
          <p:nvPicPr>
            <p:cNvPr id="6" name="Picture 5">
              <a:extLst>
                <a:ext uri="{FF2B5EF4-FFF2-40B4-BE49-F238E27FC236}">
                  <a16:creationId xmlns:a16="http://schemas.microsoft.com/office/drawing/2014/main" id="{224E16EC-7C49-8E88-9A10-1809C31BA05C}"/>
                </a:ext>
              </a:extLst>
            </p:cNvPr>
            <p:cNvPicPr>
              <a:picLocks noChangeAspect="1"/>
            </p:cNvPicPr>
            <p:nvPr/>
          </p:nvPicPr>
          <p:blipFill>
            <a:blip r:embed="rId2"/>
            <a:srcRect l="4170" r="9288"/>
            <a:stretch/>
          </p:blipFill>
          <p:spPr>
            <a:xfrm>
              <a:off x="278090" y="1503943"/>
              <a:ext cx="4454165" cy="5034970"/>
            </a:xfrm>
            <a:prstGeom prst="rect">
              <a:avLst/>
            </a:prstGeom>
          </p:spPr>
        </p:pic>
        <p:sp>
          <p:nvSpPr>
            <p:cNvPr id="7" name="TextBox 6">
              <a:extLst>
                <a:ext uri="{FF2B5EF4-FFF2-40B4-BE49-F238E27FC236}">
                  <a16:creationId xmlns:a16="http://schemas.microsoft.com/office/drawing/2014/main" id="{0628BB12-B8D3-2F4C-2417-3D595AE1AE93}"/>
                </a:ext>
              </a:extLst>
            </p:cNvPr>
            <p:cNvSpPr txBox="1"/>
            <p:nvPr/>
          </p:nvSpPr>
          <p:spPr>
            <a:xfrm rot="17610594">
              <a:off x="-158222" y="3789578"/>
              <a:ext cx="2495882" cy="594297"/>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rPr>
                <a:t>Madagascar</a:t>
              </a:r>
            </a:p>
          </p:txBody>
        </p:sp>
        <p:sp>
          <p:nvSpPr>
            <p:cNvPr id="9" name="TextBox 8">
              <a:extLst>
                <a:ext uri="{FF2B5EF4-FFF2-40B4-BE49-F238E27FC236}">
                  <a16:creationId xmlns:a16="http://schemas.microsoft.com/office/drawing/2014/main" id="{B067B4F6-9714-1A16-5550-5B2A18053DC2}"/>
                </a:ext>
              </a:extLst>
            </p:cNvPr>
            <p:cNvSpPr txBox="1"/>
            <p:nvPr/>
          </p:nvSpPr>
          <p:spPr>
            <a:xfrm>
              <a:off x="2210425" y="4779389"/>
              <a:ext cx="2361576" cy="685727"/>
            </a:xfrm>
            <a:prstGeom prst="rect">
              <a:avLst/>
            </a:prstGeom>
            <a:noFill/>
          </p:spPr>
          <p:txBody>
            <a:bodyPr wrap="square" rtlCol="0">
              <a:spAutoFit/>
            </a:bodyPr>
            <a:lstStyle/>
            <a:p>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TC Freddy</a:t>
              </a:r>
            </a:p>
          </p:txBody>
        </p:sp>
      </p:grpSp>
      <p:sp>
        <p:nvSpPr>
          <p:cNvPr id="11" name="Slide Number Placeholder 10">
            <a:extLst>
              <a:ext uri="{FF2B5EF4-FFF2-40B4-BE49-F238E27FC236}">
                <a16:creationId xmlns:a16="http://schemas.microsoft.com/office/drawing/2014/main" id="{67BD0198-3036-A0B4-A5EF-F1B4F1E6C2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2281490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13192-9966-0532-D5F8-B6D74AD991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7BB230-6499-F428-B23C-EF065321F8EA}"/>
              </a:ext>
            </a:extLst>
          </p:cNvPr>
          <p:cNvSpPr>
            <a:spLocks noGrp="1"/>
          </p:cNvSpPr>
          <p:nvPr>
            <p:ph type="title"/>
          </p:nvPr>
        </p:nvSpPr>
        <p:spPr>
          <a:xfrm>
            <a:off x="112464" y="177802"/>
            <a:ext cx="8718267" cy="1054098"/>
          </a:xfrm>
        </p:spPr>
        <p:txBody>
          <a:bodyPr>
            <a:normAutofit/>
          </a:bodyPr>
          <a:lstStyle/>
          <a:p>
            <a:r>
              <a:rPr lang="en-US" sz="2500" dirty="0"/>
              <a:t>An </a:t>
            </a:r>
            <a:r>
              <a:rPr lang="en-US" sz="2500" dirty="0" err="1"/>
              <a:t>Obs</a:t>
            </a:r>
            <a:r>
              <a:rPr lang="en-US" sz="2500" dirty="0"/>
              <a:t> of Opportunity: Astrophysical Muon Fluxes</a:t>
            </a:r>
            <a:endParaRPr lang="en-US" sz="2500" b="0" u="sng" dirty="0"/>
          </a:p>
        </p:txBody>
      </p:sp>
      <p:sp>
        <p:nvSpPr>
          <p:cNvPr id="3" name="TextBox 2">
            <a:extLst>
              <a:ext uri="{FF2B5EF4-FFF2-40B4-BE49-F238E27FC236}">
                <a16:creationId xmlns:a16="http://schemas.microsoft.com/office/drawing/2014/main" id="{93E5C4FF-F3B6-058A-94B0-F2D110635874}"/>
              </a:ext>
            </a:extLst>
          </p:cNvPr>
          <p:cNvSpPr txBox="1"/>
          <p:nvPr/>
        </p:nvSpPr>
        <p:spPr>
          <a:xfrm>
            <a:off x="112465" y="830302"/>
            <a:ext cx="8718266" cy="461665"/>
          </a:xfrm>
          <a:prstGeom prst="rect">
            <a:avLst/>
          </a:prstGeom>
          <a:noFill/>
        </p:spPr>
        <p:txBody>
          <a:bodyPr wrap="square" rtlCol="0">
            <a:spAutoFit/>
          </a:bodyPr>
          <a:lstStyle/>
          <a:p>
            <a:r>
              <a:rPr lang="en-US" sz="2400" b="1" i="1" dirty="0">
                <a:solidFill>
                  <a:schemeClr val="bg2"/>
                </a:solidFill>
              </a:rPr>
              <a:t>Test: Day-long perfect model WRF experiments</a:t>
            </a:r>
          </a:p>
        </p:txBody>
      </p:sp>
      <p:sp>
        <p:nvSpPr>
          <p:cNvPr id="11" name="TextBox 10">
            <a:extLst>
              <a:ext uri="{FF2B5EF4-FFF2-40B4-BE49-F238E27FC236}">
                <a16:creationId xmlns:a16="http://schemas.microsoft.com/office/drawing/2014/main" id="{62F8E83D-2236-00B2-B670-9AF015FDDA04}"/>
              </a:ext>
            </a:extLst>
          </p:cNvPr>
          <p:cNvSpPr txBox="1"/>
          <p:nvPr/>
        </p:nvSpPr>
        <p:spPr>
          <a:xfrm>
            <a:off x="634621" y="4155692"/>
            <a:ext cx="6761012" cy="400110"/>
          </a:xfrm>
          <a:prstGeom prst="rect">
            <a:avLst/>
          </a:prstGeom>
          <a:noFill/>
        </p:spPr>
        <p:txBody>
          <a:bodyPr wrap="square" rtlCol="0">
            <a:spAutoFit/>
          </a:bodyPr>
          <a:lstStyle/>
          <a:p>
            <a:r>
              <a:rPr lang="en-US" sz="2000" i="1" dirty="0">
                <a:latin typeface="Calibri" panose="020F0502020204030204" pitchFamily="34" charset="0"/>
                <a:ea typeface="Calibri" panose="020F0502020204030204" pitchFamily="34" charset="0"/>
                <a:cs typeface="Calibri" panose="020F0502020204030204" pitchFamily="34" charset="0"/>
              </a:rPr>
              <a:t>Similar outcomes for V and T. Neutral outcome for QVAPOR.</a:t>
            </a:r>
          </a:p>
        </p:txBody>
      </p:sp>
      <p:pic>
        <p:nvPicPr>
          <p:cNvPr id="12" name="Picture 11">
            <a:extLst>
              <a:ext uri="{FF2B5EF4-FFF2-40B4-BE49-F238E27FC236}">
                <a16:creationId xmlns:a16="http://schemas.microsoft.com/office/drawing/2014/main" id="{54B80EAF-29A8-9F49-BD64-675A2781DF5E}"/>
              </a:ext>
            </a:extLst>
          </p:cNvPr>
          <p:cNvPicPr>
            <a:picLocks noChangeAspect="1"/>
          </p:cNvPicPr>
          <p:nvPr/>
        </p:nvPicPr>
        <p:blipFill>
          <a:blip r:embed="rId2"/>
          <a:stretch>
            <a:fillRect/>
          </a:stretch>
        </p:blipFill>
        <p:spPr>
          <a:xfrm>
            <a:off x="634621" y="1521756"/>
            <a:ext cx="7679646" cy="2572492"/>
          </a:xfrm>
          <a:prstGeom prst="rect">
            <a:avLst/>
          </a:prstGeom>
        </p:spPr>
      </p:pic>
      <p:sp>
        <p:nvSpPr>
          <p:cNvPr id="13" name="Slide Number Placeholder 12">
            <a:extLst>
              <a:ext uri="{FF2B5EF4-FFF2-40B4-BE49-F238E27FC236}">
                <a16:creationId xmlns:a16="http://schemas.microsoft.com/office/drawing/2014/main" id="{942A2D29-3A93-1FD2-E6FC-EDB60B7270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Tree>
    <p:extLst>
      <p:ext uri="{BB962C8B-B14F-4D97-AF65-F5344CB8AC3E}">
        <p14:creationId xmlns:p14="http://schemas.microsoft.com/office/powerpoint/2010/main" val="160338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5CE4B-0BE7-705E-F407-CE57625E2D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9ABA99-17A0-1DC5-0B8E-D950CD9AF075}"/>
              </a:ext>
            </a:extLst>
          </p:cNvPr>
          <p:cNvSpPr>
            <a:spLocks noGrp="1"/>
          </p:cNvSpPr>
          <p:nvPr>
            <p:ph type="title"/>
          </p:nvPr>
        </p:nvSpPr>
        <p:spPr>
          <a:xfrm>
            <a:off x="112464" y="177802"/>
            <a:ext cx="8718267" cy="1054098"/>
          </a:xfrm>
        </p:spPr>
        <p:txBody>
          <a:bodyPr>
            <a:normAutofit/>
          </a:bodyPr>
          <a:lstStyle/>
          <a:p>
            <a:r>
              <a:rPr lang="en-US" sz="2500" dirty="0"/>
              <a:t>An </a:t>
            </a:r>
            <a:r>
              <a:rPr lang="en-US" sz="2500" dirty="0" err="1"/>
              <a:t>Obs</a:t>
            </a:r>
            <a:r>
              <a:rPr lang="en-US" sz="2500" dirty="0"/>
              <a:t> of Opportunity: Astrophysical Muon Fluxes</a:t>
            </a:r>
            <a:endParaRPr lang="en-US" sz="2500" b="0" u="sng" dirty="0"/>
          </a:p>
        </p:txBody>
      </p:sp>
      <p:sp>
        <p:nvSpPr>
          <p:cNvPr id="3" name="TextBox 2">
            <a:extLst>
              <a:ext uri="{FF2B5EF4-FFF2-40B4-BE49-F238E27FC236}">
                <a16:creationId xmlns:a16="http://schemas.microsoft.com/office/drawing/2014/main" id="{8EEF8D73-71CB-E3CA-D2E7-BDF7C1F70FD2}"/>
              </a:ext>
            </a:extLst>
          </p:cNvPr>
          <p:cNvSpPr txBox="1"/>
          <p:nvPr/>
        </p:nvSpPr>
        <p:spPr>
          <a:xfrm>
            <a:off x="112465" y="830302"/>
            <a:ext cx="8718266" cy="461665"/>
          </a:xfrm>
          <a:prstGeom prst="rect">
            <a:avLst/>
          </a:prstGeom>
          <a:noFill/>
        </p:spPr>
        <p:txBody>
          <a:bodyPr wrap="square" rtlCol="0">
            <a:spAutoFit/>
          </a:bodyPr>
          <a:lstStyle/>
          <a:p>
            <a:r>
              <a:rPr lang="en-US" sz="2400" b="1" i="1" dirty="0">
                <a:solidFill>
                  <a:schemeClr val="bg2"/>
                </a:solidFill>
              </a:rPr>
              <a:t>Test: Day-long perfect model WRF experiments</a:t>
            </a:r>
          </a:p>
        </p:txBody>
      </p:sp>
      <p:pic>
        <p:nvPicPr>
          <p:cNvPr id="8" name="Picture 7">
            <a:extLst>
              <a:ext uri="{FF2B5EF4-FFF2-40B4-BE49-F238E27FC236}">
                <a16:creationId xmlns:a16="http://schemas.microsoft.com/office/drawing/2014/main" id="{1762ECF1-BBBE-5A15-B8D4-32EAEABB74F5}"/>
              </a:ext>
            </a:extLst>
          </p:cNvPr>
          <p:cNvPicPr>
            <a:picLocks noChangeAspect="1"/>
          </p:cNvPicPr>
          <p:nvPr/>
        </p:nvPicPr>
        <p:blipFill>
          <a:blip r:embed="rId2"/>
          <a:stretch>
            <a:fillRect/>
          </a:stretch>
        </p:blipFill>
        <p:spPr>
          <a:xfrm>
            <a:off x="634621" y="1521756"/>
            <a:ext cx="7679646" cy="2572492"/>
          </a:xfrm>
          <a:prstGeom prst="rect">
            <a:avLst/>
          </a:prstGeom>
        </p:spPr>
      </p:pic>
      <p:sp>
        <p:nvSpPr>
          <p:cNvPr id="4" name="TextBox 3">
            <a:extLst>
              <a:ext uri="{FF2B5EF4-FFF2-40B4-BE49-F238E27FC236}">
                <a16:creationId xmlns:a16="http://schemas.microsoft.com/office/drawing/2014/main" id="{822EF693-3F1A-1928-F165-D94E7DB94184}"/>
              </a:ext>
            </a:extLst>
          </p:cNvPr>
          <p:cNvSpPr txBox="1"/>
          <p:nvPr/>
        </p:nvSpPr>
        <p:spPr>
          <a:xfrm>
            <a:off x="281797" y="4201271"/>
            <a:ext cx="3983505" cy="646331"/>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Assimilation of muon flux </a:t>
            </a:r>
            <a:r>
              <a:rPr lang="en-US" sz="1800" dirty="0" err="1">
                <a:latin typeface="Calibri" panose="020F0502020204030204" pitchFamily="34" charset="0"/>
                <a:ea typeface="Calibri" panose="020F0502020204030204" pitchFamily="34" charset="0"/>
                <a:cs typeface="Calibri" panose="020F0502020204030204" pitchFamily="34" charset="0"/>
              </a:rPr>
              <a:t>obs</a:t>
            </a:r>
            <a:r>
              <a:rPr lang="en-US" sz="1800" dirty="0">
                <a:latin typeface="Calibri" panose="020F0502020204030204" pitchFamily="34" charset="0"/>
                <a:ea typeface="Calibri" panose="020F0502020204030204" pitchFamily="34" charset="0"/>
                <a:cs typeface="Calibri" panose="020F0502020204030204" pitchFamily="34" charset="0"/>
              </a:rPr>
              <a:t> improved analysis ensembles.</a:t>
            </a:r>
          </a:p>
        </p:txBody>
      </p:sp>
      <p:sp>
        <p:nvSpPr>
          <p:cNvPr id="5" name="TextBox 4">
            <a:extLst>
              <a:ext uri="{FF2B5EF4-FFF2-40B4-BE49-F238E27FC236}">
                <a16:creationId xmlns:a16="http://schemas.microsoft.com/office/drawing/2014/main" id="{D2F642CB-CF68-8EF5-684E-C957D8BE7F57}"/>
              </a:ext>
            </a:extLst>
          </p:cNvPr>
          <p:cNvSpPr txBox="1"/>
          <p:nvPr/>
        </p:nvSpPr>
        <p:spPr>
          <a:xfrm>
            <a:off x="4207932" y="4201271"/>
            <a:ext cx="3677691" cy="646331"/>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Impact of muon flux improves with better instrument precision</a:t>
            </a:r>
          </a:p>
        </p:txBody>
      </p:sp>
      <p:sp>
        <p:nvSpPr>
          <p:cNvPr id="6" name="Slide Number Placeholder 5">
            <a:extLst>
              <a:ext uri="{FF2B5EF4-FFF2-40B4-BE49-F238E27FC236}">
                <a16:creationId xmlns:a16="http://schemas.microsoft.com/office/drawing/2014/main" id="{B748AE10-85EB-DCC9-1D44-DA543BF23C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696069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EA8AB-685B-5518-2263-6A2C0D1FE819}"/>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41AF8F9C-DCE8-7375-E601-C561DD67C1F3}"/>
              </a:ext>
            </a:extLst>
          </p:cNvPr>
          <p:cNvSpPr>
            <a:spLocks noGrp="1"/>
          </p:cNvSpPr>
          <p:nvPr>
            <p:ph type="body" idx="1"/>
          </p:nvPr>
        </p:nvSpPr>
        <p:spPr>
          <a:xfrm>
            <a:off x="95537" y="1104901"/>
            <a:ext cx="8912996" cy="3945465"/>
          </a:xfrm>
        </p:spPr>
        <p:txBody>
          <a:bodyPr>
            <a:normAutofit lnSpcReduction="10000"/>
          </a:bodyPr>
          <a:lstStyle/>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Understanding and mitigating damaging artifacts resulting from assimilating all-sky geostationary satellite IR radiances via an </a:t>
            </a:r>
            <a:r>
              <a:rPr lang="en-US" sz="1800" b="1" dirty="0" err="1">
                <a:latin typeface="Calibri" panose="020F0502020204030204" pitchFamily="34" charset="0"/>
                <a:ea typeface="Calibri" panose="020F0502020204030204" pitchFamily="34" charset="0"/>
                <a:cs typeface="Calibri" panose="020F0502020204030204" pitchFamily="34" charset="0"/>
              </a:rPr>
              <a:t>EnKF</a:t>
            </a:r>
            <a:r>
              <a:rPr lang="en-US" sz="1800" b="1" dirty="0">
                <a:latin typeface="Calibri" panose="020F0502020204030204" pitchFamily="34" charset="0"/>
                <a:ea typeface="Calibri" panose="020F0502020204030204" pitchFamily="34" charset="0"/>
                <a:cs typeface="Calibri" panose="020F0502020204030204" pitchFamily="34" charset="0"/>
              </a:rPr>
              <a:t>.</a:t>
            </a:r>
            <a:br>
              <a:rPr lang="en-US" sz="1800"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Assumption of normal forecast distributions causes performance-damaging low-humidity clouds. Disabling cloud updates fixes that. </a:t>
            </a:r>
            <a:r>
              <a:rPr lang="en-US" sz="1600" i="1" dirty="0">
                <a:solidFill>
                  <a:schemeClr val="bg2"/>
                </a:solidFill>
                <a:latin typeface="Calibri" panose="020F0502020204030204" pitchFamily="34" charset="0"/>
                <a:ea typeface="Calibri" panose="020F0502020204030204" pitchFamily="34" charset="0"/>
                <a:cs typeface="Calibri" panose="020F0502020204030204" pitchFamily="34" charset="0"/>
              </a:rPr>
              <a:t>Chan (2025; accepted), QJRMS</a:t>
            </a:r>
            <a:endParaRPr lang="en-US" sz="1800" b="1"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A novel "</a:t>
            </a:r>
            <a:r>
              <a:rPr lang="en-US" sz="1800" b="1" dirty="0" err="1">
                <a:latin typeface="Calibri" panose="020F0502020204030204" pitchFamily="34" charset="0"/>
                <a:ea typeface="Calibri" panose="020F0502020204030204" pitchFamily="34" charset="0"/>
                <a:cs typeface="Calibri" panose="020F0502020204030204" pitchFamily="34" charset="0"/>
              </a:rPr>
              <a:t>obs</a:t>
            </a:r>
            <a:r>
              <a:rPr lang="en-US" sz="1800" b="1" dirty="0">
                <a:latin typeface="Calibri" panose="020F0502020204030204" pitchFamily="34" charset="0"/>
                <a:ea typeface="Calibri" panose="020F0502020204030204" pitchFamily="34" charset="0"/>
                <a:cs typeface="Calibri" panose="020F0502020204030204" pitchFamily="34" charset="0"/>
              </a:rPr>
              <a:t> of opportunity" from astrophysics: muon fluxes</a:t>
            </a: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Proof-of-concept tests are positive. </a:t>
            </a:r>
            <a:r>
              <a:rPr lang="en-US" sz="1600" i="1" dirty="0" err="1">
                <a:solidFill>
                  <a:schemeClr val="bg2"/>
                </a:solidFill>
                <a:latin typeface="Calibri" panose="020F0502020204030204" pitchFamily="34" charset="0"/>
                <a:ea typeface="Calibri" panose="020F0502020204030204" pitchFamily="34" charset="0"/>
                <a:cs typeface="Calibri" panose="020F0502020204030204" pitchFamily="34" charset="0"/>
              </a:rPr>
              <a:t>Luszczak</a:t>
            </a:r>
            <a:r>
              <a:rPr lang="en-US" sz="1600" i="1" dirty="0">
                <a:solidFill>
                  <a:schemeClr val="bg2"/>
                </a:solidFill>
                <a:latin typeface="Calibri" panose="020F0502020204030204" pitchFamily="34" charset="0"/>
                <a:ea typeface="Calibri" panose="020F0502020204030204" pitchFamily="34" charset="0"/>
                <a:cs typeface="Calibri" panose="020F0502020204030204" pitchFamily="34" charset="0"/>
              </a:rPr>
              <a:t> and Chan (submitted), Physical Review D.</a:t>
            </a:r>
            <a:endParaRPr lang="en-US" sz="1800" b="1"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A potential cost-efficient way to increase ensemble sizes</a:t>
            </a: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Reasonably realistic NAVGEM virtual members have been produced using less than 10 cents per 100 virtual members. </a:t>
            </a:r>
            <a:r>
              <a:rPr lang="en-US" sz="1800" dirty="0" err="1">
                <a:solidFill>
                  <a:schemeClr val="bg1"/>
                </a:solidFill>
                <a:latin typeface="Calibri" panose="020F0502020204030204" pitchFamily="34" charset="0"/>
                <a:ea typeface="Calibri" panose="020F0502020204030204" pitchFamily="34" charset="0"/>
                <a:cs typeface="Calibri" panose="020F0502020204030204" pitchFamily="34" charset="0"/>
              </a:rPr>
              <a:t>EnsDA</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 tests underway.</a:t>
            </a:r>
          </a:p>
          <a:p>
            <a:pPr marL="146050" indent="0">
              <a:lnSpc>
                <a:spcPct val="114000"/>
              </a:lnSpc>
              <a:buSzPct val="100000"/>
              <a:buNone/>
            </a:pPr>
            <a:r>
              <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rPr>
              <a:t>Other: </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How do forecast distributions evolve over time? 1000-member study.</a:t>
            </a:r>
            <a:b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1500" i="1" dirty="0">
                <a:solidFill>
                  <a:schemeClr val="bg1"/>
                </a:solidFill>
                <a:latin typeface="Calibri" panose="020F0502020204030204" pitchFamily="34" charset="0"/>
                <a:ea typeface="Calibri" panose="020F0502020204030204" pitchFamily="34" charset="0"/>
                <a:cs typeface="Calibri" panose="020F0502020204030204" pitchFamily="34" charset="0"/>
              </a:rPr>
              <a:t>Chan et al (submitted), GRL</a:t>
            </a:r>
            <a:endParaRPr lang="en-US" sz="18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DCFEFF65-803A-F984-8AD7-0C8F3D1B0D09}"/>
              </a:ext>
            </a:extLst>
          </p:cNvPr>
          <p:cNvSpPr>
            <a:spLocks noGrp="1"/>
          </p:cNvSpPr>
          <p:nvPr>
            <p:ph type="title"/>
          </p:nvPr>
        </p:nvSpPr>
        <p:spPr>
          <a:xfrm>
            <a:off x="95536" y="215904"/>
            <a:ext cx="8912996" cy="952496"/>
          </a:xfrm>
        </p:spPr>
        <p:txBody>
          <a:bodyPr>
            <a:normAutofit/>
          </a:bodyPr>
          <a:lstStyle/>
          <a:p>
            <a:r>
              <a:rPr lang="en-US" sz="1800" i="1" dirty="0">
                <a:solidFill>
                  <a:schemeClr val="bg2"/>
                </a:solidFill>
              </a:rPr>
              <a:t>Outline</a:t>
            </a:r>
            <a:br>
              <a:rPr lang="en-US" sz="2400" dirty="0">
                <a:solidFill>
                  <a:schemeClr val="bg2"/>
                </a:solidFill>
              </a:rPr>
            </a:br>
            <a:r>
              <a:rPr lang="en-US" sz="2500" dirty="0">
                <a:solidFill>
                  <a:schemeClr val="bg2"/>
                </a:solidFill>
              </a:rPr>
              <a:t>Relevant Research in Joseph's Group</a:t>
            </a:r>
          </a:p>
        </p:txBody>
      </p:sp>
      <p:sp>
        <p:nvSpPr>
          <p:cNvPr id="2" name="Rectangle 1">
            <a:extLst>
              <a:ext uri="{FF2B5EF4-FFF2-40B4-BE49-F238E27FC236}">
                <a16:creationId xmlns:a16="http://schemas.microsoft.com/office/drawing/2014/main" id="{D1698075-44E2-3CBF-CD58-00755616B623}"/>
              </a:ext>
            </a:extLst>
          </p:cNvPr>
          <p:cNvSpPr/>
          <p:nvPr/>
        </p:nvSpPr>
        <p:spPr>
          <a:xfrm>
            <a:off x="330200" y="3086103"/>
            <a:ext cx="7679266" cy="1816100"/>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E9CE47-561E-24FF-5B37-5EB1717D51EA}"/>
              </a:ext>
            </a:extLst>
          </p:cNvPr>
          <p:cNvSpPr/>
          <p:nvPr/>
        </p:nvSpPr>
        <p:spPr>
          <a:xfrm>
            <a:off x="237066" y="1149347"/>
            <a:ext cx="8678333" cy="126365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D7B2BCD-FF86-FAAB-4CD7-6F044FF9C3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1435329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643E8-073D-6272-EABA-EDED748860C0}"/>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64BD8E1F-629A-0828-4CA8-B4E16EE9BE2D}"/>
              </a:ext>
            </a:extLst>
          </p:cNvPr>
          <p:cNvSpPr>
            <a:spLocks noGrp="1"/>
          </p:cNvSpPr>
          <p:nvPr>
            <p:ph type="body" idx="1"/>
          </p:nvPr>
        </p:nvSpPr>
        <p:spPr>
          <a:xfrm>
            <a:off x="95537" y="1104901"/>
            <a:ext cx="8912996" cy="3945465"/>
          </a:xfrm>
        </p:spPr>
        <p:txBody>
          <a:bodyPr>
            <a:normAutofit lnSpcReduction="10000"/>
          </a:bodyPr>
          <a:lstStyle/>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Understanding and mitigating damaging artifacts resulting from assimilating all-sky geostationary satellite IR radiances via an </a:t>
            </a:r>
            <a:r>
              <a:rPr lang="en-US" sz="1800" b="1" dirty="0" err="1">
                <a:latin typeface="Calibri" panose="020F0502020204030204" pitchFamily="34" charset="0"/>
                <a:ea typeface="Calibri" panose="020F0502020204030204" pitchFamily="34" charset="0"/>
                <a:cs typeface="Calibri" panose="020F0502020204030204" pitchFamily="34" charset="0"/>
              </a:rPr>
              <a:t>EnKF</a:t>
            </a:r>
            <a:r>
              <a:rPr lang="en-US" sz="1800" b="1" dirty="0">
                <a:latin typeface="Calibri" panose="020F0502020204030204" pitchFamily="34" charset="0"/>
                <a:ea typeface="Calibri" panose="020F0502020204030204" pitchFamily="34" charset="0"/>
                <a:cs typeface="Calibri" panose="020F0502020204030204" pitchFamily="34" charset="0"/>
              </a:rPr>
              <a:t>.</a:t>
            </a:r>
            <a:br>
              <a:rPr lang="en-US" sz="1800"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Assumption of normal forecast distributions causes performance-damaging low-humidity clouds. Disabling cloud updates fixes that. </a:t>
            </a:r>
            <a:r>
              <a:rPr lang="en-US" sz="1600" i="1" dirty="0">
                <a:solidFill>
                  <a:schemeClr val="bg2"/>
                </a:solidFill>
                <a:latin typeface="Calibri" panose="020F0502020204030204" pitchFamily="34" charset="0"/>
                <a:ea typeface="Calibri" panose="020F0502020204030204" pitchFamily="34" charset="0"/>
                <a:cs typeface="Calibri" panose="020F0502020204030204" pitchFamily="34" charset="0"/>
              </a:rPr>
              <a:t>Chan (2025; accepted), QJRMS</a:t>
            </a:r>
            <a:endParaRPr lang="en-US" sz="1800" b="1"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A novel "</a:t>
            </a:r>
            <a:r>
              <a:rPr lang="en-US" sz="1800" b="1" dirty="0" err="1">
                <a:latin typeface="Calibri" panose="020F0502020204030204" pitchFamily="34" charset="0"/>
                <a:ea typeface="Calibri" panose="020F0502020204030204" pitchFamily="34" charset="0"/>
                <a:cs typeface="Calibri" panose="020F0502020204030204" pitchFamily="34" charset="0"/>
              </a:rPr>
              <a:t>obs</a:t>
            </a:r>
            <a:r>
              <a:rPr lang="en-US" sz="1800" b="1" dirty="0">
                <a:latin typeface="Calibri" panose="020F0502020204030204" pitchFamily="34" charset="0"/>
                <a:ea typeface="Calibri" panose="020F0502020204030204" pitchFamily="34" charset="0"/>
                <a:cs typeface="Calibri" panose="020F0502020204030204" pitchFamily="34" charset="0"/>
              </a:rPr>
              <a:t> of opportunity" from astrophysics: muon fluxes</a:t>
            </a: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Proof-of-concept tests are positive. </a:t>
            </a:r>
            <a:r>
              <a:rPr lang="en-US" sz="1600" i="1" dirty="0" err="1">
                <a:solidFill>
                  <a:schemeClr val="bg2"/>
                </a:solidFill>
                <a:latin typeface="Calibri" panose="020F0502020204030204" pitchFamily="34" charset="0"/>
                <a:ea typeface="Calibri" panose="020F0502020204030204" pitchFamily="34" charset="0"/>
                <a:cs typeface="Calibri" panose="020F0502020204030204" pitchFamily="34" charset="0"/>
              </a:rPr>
              <a:t>Luszczak</a:t>
            </a:r>
            <a:r>
              <a:rPr lang="en-US" sz="1600" i="1" dirty="0">
                <a:solidFill>
                  <a:schemeClr val="bg2"/>
                </a:solidFill>
                <a:latin typeface="Calibri" panose="020F0502020204030204" pitchFamily="34" charset="0"/>
                <a:ea typeface="Calibri" panose="020F0502020204030204" pitchFamily="34" charset="0"/>
                <a:cs typeface="Calibri" panose="020F0502020204030204" pitchFamily="34" charset="0"/>
              </a:rPr>
              <a:t> and Chan (submitted), Physical Review D.</a:t>
            </a:r>
            <a:endParaRPr lang="en-US" sz="1800" b="1" dirty="0">
              <a:solidFill>
                <a:schemeClr val="bg2"/>
              </a:solidFill>
              <a:latin typeface="Calibri" panose="020F0502020204030204" pitchFamily="34" charset="0"/>
              <a:ea typeface="Calibri" panose="020F0502020204030204" pitchFamily="34" charset="0"/>
              <a:cs typeface="Calibri" panose="020F0502020204030204" pitchFamily="34" charset="0"/>
            </a:endParaRPr>
          </a:p>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A potential cost-efficient way to increase ensemble sizes</a:t>
            </a: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Reasonably realistic NAVGEM virtual members have been produced using less than 10 cents per 100 virtual members. </a:t>
            </a:r>
            <a:r>
              <a:rPr lang="en-US" sz="1800" dirty="0" err="1">
                <a:solidFill>
                  <a:schemeClr val="bg1"/>
                </a:solidFill>
                <a:latin typeface="Calibri" panose="020F0502020204030204" pitchFamily="34" charset="0"/>
                <a:ea typeface="Calibri" panose="020F0502020204030204" pitchFamily="34" charset="0"/>
                <a:cs typeface="Calibri" panose="020F0502020204030204" pitchFamily="34" charset="0"/>
              </a:rPr>
              <a:t>EnsDA</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 tests underway.</a:t>
            </a:r>
          </a:p>
          <a:p>
            <a:pPr marL="146050" indent="0">
              <a:lnSpc>
                <a:spcPct val="114000"/>
              </a:lnSpc>
              <a:buSzPct val="100000"/>
              <a:buNone/>
            </a:pPr>
            <a:r>
              <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rPr>
              <a:t>Other: </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How do forecast distributions evolve over time? 1000-member study.</a:t>
            </a:r>
            <a:b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1500" i="1" dirty="0">
                <a:solidFill>
                  <a:schemeClr val="bg1"/>
                </a:solidFill>
                <a:latin typeface="Calibri" panose="020F0502020204030204" pitchFamily="34" charset="0"/>
                <a:ea typeface="Calibri" panose="020F0502020204030204" pitchFamily="34" charset="0"/>
                <a:cs typeface="Calibri" panose="020F0502020204030204" pitchFamily="34" charset="0"/>
              </a:rPr>
              <a:t>Chan et al (submitted), GRL</a:t>
            </a:r>
            <a:endParaRPr lang="en-US" sz="18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32463E6C-DC6E-9075-A905-61A6AA99E404}"/>
              </a:ext>
            </a:extLst>
          </p:cNvPr>
          <p:cNvSpPr>
            <a:spLocks noGrp="1"/>
          </p:cNvSpPr>
          <p:nvPr>
            <p:ph type="title"/>
          </p:nvPr>
        </p:nvSpPr>
        <p:spPr>
          <a:xfrm>
            <a:off x="95536" y="215904"/>
            <a:ext cx="8912996" cy="952496"/>
          </a:xfrm>
        </p:spPr>
        <p:txBody>
          <a:bodyPr>
            <a:normAutofit/>
          </a:bodyPr>
          <a:lstStyle/>
          <a:p>
            <a:r>
              <a:rPr lang="en-US" sz="1800" i="1" dirty="0">
                <a:solidFill>
                  <a:schemeClr val="bg2"/>
                </a:solidFill>
              </a:rPr>
              <a:t>Outline</a:t>
            </a:r>
            <a:br>
              <a:rPr lang="en-US" sz="2400" dirty="0">
                <a:solidFill>
                  <a:schemeClr val="bg2"/>
                </a:solidFill>
              </a:rPr>
            </a:br>
            <a:r>
              <a:rPr lang="en-US" sz="2500" dirty="0">
                <a:solidFill>
                  <a:schemeClr val="bg2"/>
                </a:solidFill>
              </a:rPr>
              <a:t>Relevant Research in Joseph's Group</a:t>
            </a:r>
          </a:p>
        </p:txBody>
      </p:sp>
      <p:sp>
        <p:nvSpPr>
          <p:cNvPr id="3" name="Rectangle 2">
            <a:extLst>
              <a:ext uri="{FF2B5EF4-FFF2-40B4-BE49-F238E27FC236}">
                <a16:creationId xmlns:a16="http://schemas.microsoft.com/office/drawing/2014/main" id="{7461AFFC-F17A-5752-094E-C2F6830C87EB}"/>
              </a:ext>
            </a:extLst>
          </p:cNvPr>
          <p:cNvSpPr/>
          <p:nvPr/>
        </p:nvSpPr>
        <p:spPr>
          <a:xfrm>
            <a:off x="237066" y="1149347"/>
            <a:ext cx="8678333" cy="1936756"/>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F664547-DD3E-8CF6-3706-A7EC632F153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2286354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1F530-F1E2-0AD7-0915-2AA0B8C823D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B340C08-526C-512B-0D44-0E2B6651B826}"/>
              </a:ext>
            </a:extLst>
          </p:cNvPr>
          <p:cNvSpPr>
            <a:spLocks noGrp="1"/>
          </p:cNvSpPr>
          <p:nvPr>
            <p:ph type="title"/>
          </p:nvPr>
        </p:nvSpPr>
        <p:spPr>
          <a:xfrm>
            <a:off x="95536" y="215904"/>
            <a:ext cx="8912996" cy="952496"/>
          </a:xfrm>
        </p:spPr>
        <p:txBody>
          <a:bodyPr>
            <a:normAutofit fontScale="90000"/>
          </a:bodyPr>
          <a:lstStyle/>
          <a:p>
            <a:r>
              <a:rPr lang="en-US" dirty="0"/>
              <a:t>Large NWP Ensembles via Cost-Effective Local PESE-GC*</a:t>
            </a:r>
            <a:br>
              <a:rPr lang="en-US" sz="2400" dirty="0"/>
            </a:br>
            <a:r>
              <a:rPr lang="en-US" sz="1800" b="0" i="1" dirty="0"/>
              <a:t>*Probit-space Ensemble Size Expansion for Gaussian Copulas </a:t>
            </a:r>
            <a:endParaRPr lang="en-US" sz="3600" b="0" i="1" dirty="0"/>
          </a:p>
        </p:txBody>
      </p:sp>
      <p:grpSp>
        <p:nvGrpSpPr>
          <p:cNvPr id="10" name="Group 9">
            <a:extLst>
              <a:ext uri="{FF2B5EF4-FFF2-40B4-BE49-F238E27FC236}">
                <a16:creationId xmlns:a16="http://schemas.microsoft.com/office/drawing/2014/main" id="{D5569E91-42C1-6C42-1291-0B121DFA2C55}"/>
              </a:ext>
            </a:extLst>
          </p:cNvPr>
          <p:cNvGrpSpPr/>
          <p:nvPr/>
        </p:nvGrpSpPr>
        <p:grpSpPr>
          <a:xfrm>
            <a:off x="149891" y="4092122"/>
            <a:ext cx="7275377" cy="913268"/>
            <a:chOff x="213391" y="3572746"/>
            <a:chExt cx="9651083" cy="1211486"/>
          </a:xfrm>
        </p:grpSpPr>
        <p:pic>
          <p:nvPicPr>
            <p:cNvPr id="4" name="Picture 2" descr="Office of Naval Research Science &amp; Technology">
              <a:extLst>
                <a:ext uri="{FF2B5EF4-FFF2-40B4-BE49-F238E27FC236}">
                  <a16:creationId xmlns:a16="http://schemas.microsoft.com/office/drawing/2014/main" id="{11850A6B-713D-82CC-4964-F8C57589B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760" y="3661769"/>
              <a:ext cx="2458190" cy="11224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The U.S. Naval Research Laboratory Adds 3D Metal Printing by Concept ...">
              <a:extLst>
                <a:ext uri="{FF2B5EF4-FFF2-40B4-BE49-F238E27FC236}">
                  <a16:creationId xmlns:a16="http://schemas.microsoft.com/office/drawing/2014/main" id="{F7DD9109-5AAB-09B8-9143-858804230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9087" y="3723811"/>
              <a:ext cx="1587737" cy="10604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Ohio State Logo">
              <a:extLst>
                <a:ext uri="{FF2B5EF4-FFF2-40B4-BE49-F238E27FC236}">
                  <a16:creationId xmlns:a16="http://schemas.microsoft.com/office/drawing/2014/main" id="{4082DBD4-ABEF-F17D-71C2-4E3EC7A82D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57" r="18637"/>
            <a:stretch/>
          </p:blipFill>
          <p:spPr bwMode="auto">
            <a:xfrm>
              <a:off x="213391" y="3572746"/>
              <a:ext cx="1348364" cy="12114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B8BF3C6-EE0B-19C5-3110-C440BDCA034A}"/>
                </a:ext>
              </a:extLst>
            </p:cNvPr>
            <p:cNvSpPr txBox="1"/>
            <p:nvPr/>
          </p:nvSpPr>
          <p:spPr>
            <a:xfrm>
              <a:off x="7660376" y="3764087"/>
              <a:ext cx="2204098" cy="979867"/>
            </a:xfrm>
            <a:prstGeom prst="rect">
              <a:avLst/>
            </a:prstGeom>
            <a:noFill/>
          </p:spPr>
          <p:txBody>
            <a:bodyPr wrap="square">
              <a:spAutoFit/>
            </a:bodyPr>
            <a:lstStyle/>
            <a:p>
              <a:pPr marL="0" indent="0">
                <a:buNone/>
              </a:pPr>
              <a:r>
                <a:rPr lang="en-US" b="1" dirty="0">
                  <a:latin typeface="Calibri" panose="020F0502020204030204" pitchFamily="34" charset="0"/>
                  <a:ea typeface="Calibri" panose="020F0502020204030204" pitchFamily="34" charset="0"/>
                  <a:cs typeface="Calibri" panose="020F0502020204030204" pitchFamily="34" charset="0"/>
                </a:rPr>
                <a:t>Young Investigator Program </a:t>
              </a:r>
              <a:r>
                <a:rPr lang="en-US" sz="1400" dirty="0">
                  <a:latin typeface="Calibri" panose="020F0502020204030204" pitchFamily="34" charset="0"/>
                  <a:ea typeface="Calibri" panose="020F0502020204030204" pitchFamily="34" charset="0"/>
                  <a:cs typeface="Calibri" panose="020F0502020204030204" pitchFamily="34" charset="0"/>
                </a:rPr>
                <a:t>N00014-25-1-2023</a:t>
              </a:r>
            </a:p>
          </p:txBody>
        </p:sp>
      </p:grpSp>
      <p:sp>
        <p:nvSpPr>
          <p:cNvPr id="12" name="TextBox 11">
            <a:extLst>
              <a:ext uri="{FF2B5EF4-FFF2-40B4-BE49-F238E27FC236}">
                <a16:creationId xmlns:a16="http://schemas.microsoft.com/office/drawing/2014/main" id="{E78FA936-A0FD-7795-A478-0D3ED49F5474}"/>
              </a:ext>
            </a:extLst>
          </p:cNvPr>
          <p:cNvSpPr txBox="1"/>
          <p:nvPr/>
        </p:nvSpPr>
        <p:spPr>
          <a:xfrm>
            <a:off x="207433" y="1333192"/>
            <a:ext cx="8801099" cy="2308324"/>
          </a:xfrm>
          <a:prstGeom prst="rect">
            <a:avLst/>
          </a:prstGeom>
          <a:noFill/>
        </p:spPr>
        <p:txBody>
          <a:bodyPr wrap="square">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Goal:</a:t>
            </a:r>
            <a:r>
              <a:rPr lang="en-US" sz="2400" dirty="0">
                <a:latin typeface="Calibri" panose="020F0502020204030204" pitchFamily="34" charset="0"/>
                <a:ea typeface="Calibri" panose="020F0502020204030204" pitchFamily="34" charset="0"/>
                <a:cs typeface="Calibri" panose="020F0502020204030204" pitchFamily="34" charset="0"/>
              </a:rPr>
              <a:t> Improve forecast statistics used in </a:t>
            </a:r>
            <a:r>
              <a:rPr lang="en-US" sz="2400" dirty="0" err="1">
                <a:latin typeface="Calibri" panose="020F0502020204030204" pitchFamily="34" charset="0"/>
                <a:ea typeface="Calibri" panose="020F0502020204030204" pitchFamily="34" charset="0"/>
                <a:cs typeface="Calibri" panose="020F0502020204030204" pitchFamily="34" charset="0"/>
              </a:rPr>
              <a:t>EnsDA</a:t>
            </a:r>
            <a:r>
              <a:rPr lang="en-US" sz="2400" dirty="0">
                <a:latin typeface="Calibri" panose="020F0502020204030204" pitchFamily="34" charset="0"/>
                <a:ea typeface="Calibri" panose="020F0502020204030204" pitchFamily="34" charset="0"/>
                <a:cs typeface="Calibri" panose="020F0502020204030204" pitchFamily="34" charset="0"/>
              </a:rPr>
              <a:t> via increasing ensemble size using minimal computational resources.</a:t>
            </a:r>
          </a:p>
          <a:p>
            <a:endParaRPr lang="en-US" sz="2400"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Collab with NRL: </a:t>
            </a:r>
            <a:r>
              <a:rPr lang="en-US" sz="2400" dirty="0">
                <a:latin typeface="Calibri" panose="020F0502020204030204" pitchFamily="34" charset="0"/>
                <a:ea typeface="Calibri" panose="020F0502020204030204" pitchFamily="34" charset="0"/>
                <a:cs typeface="Calibri" panose="020F0502020204030204" pitchFamily="34" charset="0"/>
              </a:rPr>
              <a:t>Elizabeth Satterfield, Juli Rubin, and Edward Hyer </a:t>
            </a:r>
          </a:p>
          <a:p>
            <a:endParaRPr lang="en-US" sz="2400"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My students: </a:t>
            </a:r>
            <a:r>
              <a:rPr lang="en-US" sz="2400" dirty="0">
                <a:latin typeface="Calibri" panose="020F0502020204030204" pitchFamily="34" charset="0"/>
                <a:ea typeface="Calibri" panose="020F0502020204030204" pitchFamily="34" charset="0"/>
                <a:cs typeface="Calibri" panose="020F0502020204030204" pitchFamily="34" charset="0"/>
              </a:rPr>
              <a:t>Guan Xin, Horeb, Samuel Hurd and Max Albrecht</a:t>
            </a:r>
          </a:p>
        </p:txBody>
      </p:sp>
      <p:sp>
        <p:nvSpPr>
          <p:cNvPr id="13" name="Slide Number Placeholder 12">
            <a:extLst>
              <a:ext uri="{FF2B5EF4-FFF2-40B4-BE49-F238E27FC236}">
                <a16:creationId xmlns:a16="http://schemas.microsoft.com/office/drawing/2014/main" id="{9AE48F80-704C-15C6-6F4F-C659A193A9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Tree>
    <p:extLst>
      <p:ext uri="{BB962C8B-B14F-4D97-AF65-F5344CB8AC3E}">
        <p14:creationId xmlns:p14="http://schemas.microsoft.com/office/powerpoint/2010/main" val="1790564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4BE99-80EA-4DF6-FE1E-0FBBE6A100CF}"/>
            </a:ext>
          </a:extLst>
        </p:cNvPr>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9F04D04C-8DB0-D9FD-7BB7-1BF50850EAFE}"/>
              </a:ext>
            </a:extLst>
          </p:cNvPr>
          <p:cNvCxnSpPr>
            <a:cxnSpLocks/>
            <a:stCxn id="13" idx="2"/>
            <a:endCxn id="10" idx="0"/>
          </p:cNvCxnSpPr>
          <p:nvPr/>
        </p:nvCxnSpPr>
        <p:spPr>
          <a:xfrm>
            <a:off x="1694423" y="2252339"/>
            <a:ext cx="0" cy="638823"/>
          </a:xfrm>
          <a:prstGeom prst="straightConnector1">
            <a:avLst/>
          </a:prstGeom>
          <a:ln w="1270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16">
            <a:extLst>
              <a:ext uri="{FF2B5EF4-FFF2-40B4-BE49-F238E27FC236}">
                <a16:creationId xmlns:a16="http://schemas.microsoft.com/office/drawing/2014/main" id="{FAA5210C-8C0E-9CF1-1F47-AACA1029821E}"/>
              </a:ext>
            </a:extLst>
          </p:cNvPr>
          <p:cNvSpPr/>
          <p:nvPr/>
        </p:nvSpPr>
        <p:spPr>
          <a:xfrm>
            <a:off x="649797" y="2891162"/>
            <a:ext cx="2089251" cy="1143601"/>
          </a:xfrm>
          <a:prstGeom prst="roundRect">
            <a:avLst/>
          </a:prstGeom>
          <a:solidFill>
            <a:srgbClr val="FFB3B3"/>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Assimilate </a:t>
            </a:r>
            <a:r>
              <a:rPr lang="en-US" sz="2000" dirty="0" err="1">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obs</a:t>
            </a:r>
            <a:r>
              <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 data into model ensemble</a:t>
            </a:r>
          </a:p>
        </p:txBody>
      </p:sp>
      <p:sp>
        <p:nvSpPr>
          <p:cNvPr id="13" name="Rounded Rectangle 15">
            <a:extLst>
              <a:ext uri="{FF2B5EF4-FFF2-40B4-BE49-F238E27FC236}">
                <a16:creationId xmlns:a16="http://schemas.microsoft.com/office/drawing/2014/main" id="{DACEE3DF-4492-2E63-6779-473734BE5C6A}"/>
              </a:ext>
            </a:extLst>
          </p:cNvPr>
          <p:cNvSpPr/>
          <p:nvPr/>
        </p:nvSpPr>
        <p:spPr>
          <a:xfrm>
            <a:off x="521790" y="1246519"/>
            <a:ext cx="2345265" cy="1005820"/>
          </a:xfrm>
          <a:prstGeom prst="roundRect">
            <a:avLst/>
          </a:prstGeom>
          <a:solidFill>
            <a:schemeClr val="bg1">
              <a:lumMod val="75000"/>
            </a:schemeClr>
          </a:solidFill>
          <a:ln w="381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Obs</a:t>
            </a:r>
            <a:r>
              <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 Simulator</a:t>
            </a:r>
            <a:br>
              <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br>
            <a:r>
              <a:rPr lang="en-US" sz="16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(aka, "</a:t>
            </a:r>
            <a:r>
              <a:rPr lang="en-US" sz="1600" dirty="0" err="1">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Obs</a:t>
            </a:r>
            <a:r>
              <a:rPr lang="en-US" sz="16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 Operator")</a:t>
            </a:r>
            <a:endPar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1" name="Rounded Rectangle 12">
            <a:extLst>
              <a:ext uri="{FF2B5EF4-FFF2-40B4-BE49-F238E27FC236}">
                <a16:creationId xmlns:a16="http://schemas.microsoft.com/office/drawing/2014/main" id="{AF0DF044-939B-CA06-1C95-97EBE012AC1F}"/>
              </a:ext>
            </a:extLst>
          </p:cNvPr>
          <p:cNvSpPr/>
          <p:nvPr/>
        </p:nvSpPr>
        <p:spPr>
          <a:xfrm>
            <a:off x="7366854" y="2018669"/>
            <a:ext cx="1611927" cy="785644"/>
          </a:xfrm>
          <a:prstGeom prst="roundRect">
            <a:avLst/>
          </a:prstGeom>
          <a:solidFill>
            <a:srgbClr val="080808"/>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Run Short Ens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Fcst</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2" name="Elbow Connector 4">
            <a:extLst>
              <a:ext uri="{FF2B5EF4-FFF2-40B4-BE49-F238E27FC236}">
                <a16:creationId xmlns:a16="http://schemas.microsoft.com/office/drawing/2014/main" id="{C996BC97-A17F-027B-005D-11FF7AE87619}"/>
              </a:ext>
            </a:extLst>
          </p:cNvPr>
          <p:cNvCxnSpPr>
            <a:cxnSpLocks/>
            <a:stCxn id="51" idx="0"/>
            <a:endCxn id="13" idx="3"/>
          </p:cNvCxnSpPr>
          <p:nvPr/>
        </p:nvCxnSpPr>
        <p:spPr>
          <a:xfrm rot="16200000" flipV="1">
            <a:off x="5385317" y="-768833"/>
            <a:ext cx="269240" cy="5305763"/>
          </a:xfrm>
          <a:prstGeom prst="bentConnector2">
            <a:avLst/>
          </a:prstGeom>
          <a:ln w="1270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07AA508E-D21B-9604-5E15-B448A5A4BE4C}"/>
              </a:ext>
            </a:extLst>
          </p:cNvPr>
          <p:cNvGrpSpPr/>
          <p:nvPr/>
        </p:nvGrpSpPr>
        <p:grpSpPr>
          <a:xfrm>
            <a:off x="257692" y="4514434"/>
            <a:ext cx="4445000" cy="369332"/>
            <a:chOff x="787724" y="6958014"/>
            <a:chExt cx="3174244" cy="279787"/>
          </a:xfrm>
        </p:grpSpPr>
        <p:cxnSp>
          <p:nvCxnSpPr>
            <p:cNvPr id="112" name="Straight Arrow Connector 111">
              <a:extLst>
                <a:ext uri="{FF2B5EF4-FFF2-40B4-BE49-F238E27FC236}">
                  <a16:creationId xmlns:a16="http://schemas.microsoft.com/office/drawing/2014/main" id="{04E338E0-81C3-BA68-BD5B-6743B04B65FC}"/>
                </a:ext>
              </a:extLst>
            </p:cNvPr>
            <p:cNvCxnSpPr>
              <a:cxnSpLocks/>
            </p:cNvCxnSpPr>
            <p:nvPr/>
          </p:nvCxnSpPr>
          <p:spPr>
            <a:xfrm rot="10800000">
              <a:off x="787724" y="7095001"/>
              <a:ext cx="623752" cy="0"/>
            </a:xfrm>
            <a:prstGeom prst="straightConnector1">
              <a:avLst/>
            </a:prstGeom>
            <a:ln w="127000">
              <a:solidFill>
                <a:srgbClr val="080808"/>
              </a:solidFill>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1D3D7E98-A246-7A7F-63FB-3091111B1B9E}"/>
                </a:ext>
              </a:extLst>
            </p:cNvPr>
            <p:cNvSpPr txBox="1"/>
            <p:nvPr/>
          </p:nvSpPr>
          <p:spPr>
            <a:xfrm>
              <a:off x="1406297" y="6958014"/>
              <a:ext cx="2555671" cy="279787"/>
            </a:xfrm>
            <a:prstGeom prst="rect">
              <a:avLst/>
            </a:prstGeom>
            <a:noFill/>
          </p:spPr>
          <p:txBody>
            <a:bodyPr wrap="square" rtlCol="0">
              <a:spAutoFit/>
            </a:bodyPr>
            <a:lstStyle/>
            <a:p>
              <a:r>
                <a:rPr 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Regular Ensemble</a:t>
              </a:r>
            </a:p>
          </p:txBody>
        </p:sp>
      </p:grpSp>
      <p:sp>
        <p:nvSpPr>
          <p:cNvPr id="107" name="TextBox 106">
            <a:extLst>
              <a:ext uri="{FF2B5EF4-FFF2-40B4-BE49-F238E27FC236}">
                <a16:creationId xmlns:a16="http://schemas.microsoft.com/office/drawing/2014/main" id="{6F1843CB-94E7-9B6A-6D10-6710D786F44D}"/>
              </a:ext>
            </a:extLst>
          </p:cNvPr>
          <p:cNvSpPr txBox="1"/>
          <p:nvPr/>
        </p:nvSpPr>
        <p:spPr>
          <a:xfrm>
            <a:off x="4891682" y="4513041"/>
            <a:ext cx="2905970" cy="369332"/>
          </a:xfrm>
          <a:prstGeom prst="rect">
            <a:avLst/>
          </a:prstGeom>
          <a:noFill/>
        </p:spPr>
        <p:txBody>
          <a:bodyPr wrap="square" rtlCol="0">
            <a:spAutoFit/>
          </a:bodyPr>
          <a:lstStyle/>
          <a:p>
            <a:r>
              <a:rPr 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Virtual Ensemble</a:t>
            </a:r>
          </a:p>
        </p:txBody>
      </p:sp>
      <p:sp>
        <p:nvSpPr>
          <p:cNvPr id="8" name="Title 1">
            <a:extLst>
              <a:ext uri="{FF2B5EF4-FFF2-40B4-BE49-F238E27FC236}">
                <a16:creationId xmlns:a16="http://schemas.microsoft.com/office/drawing/2014/main" id="{67BBC39E-D6F0-475E-E239-4059CE978464}"/>
              </a:ext>
            </a:extLst>
          </p:cNvPr>
          <p:cNvSpPr>
            <a:spLocks noGrp="1"/>
          </p:cNvSpPr>
          <p:nvPr>
            <p:ph type="title"/>
          </p:nvPr>
        </p:nvSpPr>
        <p:spPr>
          <a:xfrm>
            <a:off x="95536" y="215904"/>
            <a:ext cx="8912996" cy="952496"/>
          </a:xfrm>
        </p:spPr>
        <p:txBody>
          <a:bodyPr>
            <a:normAutofit fontScale="90000"/>
          </a:bodyPr>
          <a:lstStyle/>
          <a:p>
            <a:r>
              <a:rPr lang="en-US" dirty="0"/>
              <a:t>Large NWP Ensembles via Cost-Effective Local PESE-GC*</a:t>
            </a:r>
            <a:br>
              <a:rPr lang="en-US" sz="2400" dirty="0"/>
            </a:br>
            <a:r>
              <a:rPr lang="en-US" sz="1800" b="0" i="1" dirty="0"/>
              <a:t>*Probit-space Ensemble Size Expansion for Gaussian Copulas </a:t>
            </a:r>
            <a:endParaRPr lang="en-US" sz="3600" b="0" i="1" dirty="0"/>
          </a:p>
        </p:txBody>
      </p:sp>
      <p:sp>
        <p:nvSpPr>
          <p:cNvPr id="40" name="Right Arrow 32">
            <a:extLst>
              <a:ext uri="{FF2B5EF4-FFF2-40B4-BE49-F238E27FC236}">
                <a16:creationId xmlns:a16="http://schemas.microsoft.com/office/drawing/2014/main" id="{66A261C9-0E13-BB68-A3E5-DDDA2C270994}"/>
              </a:ext>
            </a:extLst>
          </p:cNvPr>
          <p:cNvSpPr/>
          <p:nvPr/>
        </p:nvSpPr>
        <p:spPr>
          <a:xfrm rot="10800000">
            <a:off x="4018221" y="4390852"/>
            <a:ext cx="873461" cy="608822"/>
          </a:xfrm>
          <a:prstGeom prst="rightArrow">
            <a:avLst/>
          </a:prstGeom>
          <a:solidFill>
            <a:schemeClr val="tx1">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00" dirty="0"/>
          </a:p>
        </p:txBody>
      </p:sp>
      <p:cxnSp>
        <p:nvCxnSpPr>
          <p:cNvPr id="17" name="Elbow Connector 4">
            <a:extLst>
              <a:ext uri="{FF2B5EF4-FFF2-40B4-BE49-F238E27FC236}">
                <a16:creationId xmlns:a16="http://schemas.microsoft.com/office/drawing/2014/main" id="{8E445CF7-314B-0C53-CE24-2FF264ACEF41}"/>
              </a:ext>
            </a:extLst>
          </p:cNvPr>
          <p:cNvCxnSpPr>
            <a:cxnSpLocks/>
            <a:stCxn id="10" idx="3"/>
            <a:endCxn id="51" idx="2"/>
          </p:cNvCxnSpPr>
          <p:nvPr/>
        </p:nvCxnSpPr>
        <p:spPr>
          <a:xfrm flipV="1">
            <a:off x="2739048" y="2804313"/>
            <a:ext cx="5433770" cy="658650"/>
          </a:xfrm>
          <a:prstGeom prst="bentConnector2">
            <a:avLst/>
          </a:prstGeom>
          <a:ln w="1270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3548A4A6-FFCE-4DF9-CFB1-44906625C6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Tree>
    <p:extLst>
      <p:ext uri="{BB962C8B-B14F-4D97-AF65-F5344CB8AC3E}">
        <p14:creationId xmlns:p14="http://schemas.microsoft.com/office/powerpoint/2010/main" val="3925089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5A5D4-655C-F640-79E4-6140ABB13053}"/>
            </a:ext>
          </a:extLst>
        </p:cNvPr>
        <p:cNvGrpSpPr/>
        <p:nvPr/>
      </p:nvGrpSpPr>
      <p:grpSpPr>
        <a:xfrm>
          <a:off x="0" y="0"/>
          <a:ext cx="0" cy="0"/>
          <a:chOff x="0" y="0"/>
          <a:chExt cx="0" cy="0"/>
        </a:xfrm>
      </p:grpSpPr>
      <p:sp>
        <p:nvSpPr>
          <p:cNvPr id="11" name="Right Arrow 32">
            <a:extLst>
              <a:ext uri="{FF2B5EF4-FFF2-40B4-BE49-F238E27FC236}">
                <a16:creationId xmlns:a16="http://schemas.microsoft.com/office/drawing/2014/main" id="{27828B78-A25F-4A28-62F1-9C74B78C474E}"/>
              </a:ext>
            </a:extLst>
          </p:cNvPr>
          <p:cNvSpPr/>
          <p:nvPr/>
        </p:nvSpPr>
        <p:spPr>
          <a:xfrm>
            <a:off x="2739048" y="3065653"/>
            <a:ext cx="1477352" cy="794619"/>
          </a:xfrm>
          <a:prstGeom prst="rightArrow">
            <a:avLst>
              <a:gd name="adj1" fmla="val 50000"/>
              <a:gd name="adj2" fmla="val 49467"/>
            </a:avLst>
          </a:prstGeom>
          <a:solidFill>
            <a:schemeClr val="tx1">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00" dirty="0"/>
          </a:p>
        </p:txBody>
      </p:sp>
      <p:sp>
        <p:nvSpPr>
          <p:cNvPr id="7" name="Right Arrow 32">
            <a:extLst>
              <a:ext uri="{FF2B5EF4-FFF2-40B4-BE49-F238E27FC236}">
                <a16:creationId xmlns:a16="http://schemas.microsoft.com/office/drawing/2014/main" id="{CBBEBA49-9F9D-12E7-8919-927A7094B929}"/>
              </a:ext>
            </a:extLst>
          </p:cNvPr>
          <p:cNvSpPr/>
          <p:nvPr/>
        </p:nvSpPr>
        <p:spPr>
          <a:xfrm rot="5400000">
            <a:off x="1367680" y="2179071"/>
            <a:ext cx="629564" cy="794619"/>
          </a:xfrm>
          <a:prstGeom prst="rightArrow">
            <a:avLst>
              <a:gd name="adj1" fmla="val 50000"/>
              <a:gd name="adj2" fmla="val 49467"/>
            </a:avLst>
          </a:prstGeom>
          <a:solidFill>
            <a:schemeClr val="tx1">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00" dirty="0"/>
          </a:p>
        </p:txBody>
      </p:sp>
      <p:sp>
        <p:nvSpPr>
          <p:cNvPr id="5" name="Right Arrow 32">
            <a:extLst>
              <a:ext uri="{FF2B5EF4-FFF2-40B4-BE49-F238E27FC236}">
                <a16:creationId xmlns:a16="http://schemas.microsoft.com/office/drawing/2014/main" id="{DCBC08AE-1791-436E-EEEF-456F2FEAFDDA}"/>
              </a:ext>
            </a:extLst>
          </p:cNvPr>
          <p:cNvSpPr/>
          <p:nvPr/>
        </p:nvSpPr>
        <p:spPr>
          <a:xfrm rot="10800000">
            <a:off x="2867055" y="1352118"/>
            <a:ext cx="1268387" cy="794619"/>
          </a:xfrm>
          <a:prstGeom prst="rightArrow">
            <a:avLst>
              <a:gd name="adj1" fmla="val 50000"/>
              <a:gd name="adj2" fmla="val 49467"/>
            </a:avLst>
          </a:prstGeom>
          <a:solidFill>
            <a:schemeClr val="tx1">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00" dirty="0"/>
          </a:p>
        </p:txBody>
      </p:sp>
      <p:cxnSp>
        <p:nvCxnSpPr>
          <p:cNvPr id="6" name="Straight Arrow Connector 5">
            <a:extLst>
              <a:ext uri="{FF2B5EF4-FFF2-40B4-BE49-F238E27FC236}">
                <a16:creationId xmlns:a16="http://schemas.microsoft.com/office/drawing/2014/main" id="{817E71E5-4886-69A2-25D7-CA39F39881F0}"/>
              </a:ext>
            </a:extLst>
          </p:cNvPr>
          <p:cNvCxnSpPr>
            <a:cxnSpLocks/>
            <a:stCxn id="13" idx="2"/>
            <a:endCxn id="10" idx="0"/>
          </p:cNvCxnSpPr>
          <p:nvPr/>
        </p:nvCxnSpPr>
        <p:spPr>
          <a:xfrm>
            <a:off x="1694423" y="2252339"/>
            <a:ext cx="0" cy="638823"/>
          </a:xfrm>
          <a:prstGeom prst="straightConnector1">
            <a:avLst/>
          </a:prstGeom>
          <a:ln w="1270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16">
            <a:extLst>
              <a:ext uri="{FF2B5EF4-FFF2-40B4-BE49-F238E27FC236}">
                <a16:creationId xmlns:a16="http://schemas.microsoft.com/office/drawing/2014/main" id="{E1A3030D-25EF-70DF-EFC5-E7EAF0DCD0F4}"/>
              </a:ext>
            </a:extLst>
          </p:cNvPr>
          <p:cNvSpPr/>
          <p:nvPr/>
        </p:nvSpPr>
        <p:spPr>
          <a:xfrm>
            <a:off x="649797" y="2891162"/>
            <a:ext cx="2089251" cy="1143601"/>
          </a:xfrm>
          <a:prstGeom prst="roundRect">
            <a:avLst/>
          </a:prstGeom>
          <a:solidFill>
            <a:srgbClr val="FFB3B3"/>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Assimilate </a:t>
            </a:r>
            <a:r>
              <a:rPr lang="en-US" sz="2000" dirty="0" err="1">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obs</a:t>
            </a:r>
            <a:r>
              <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 data into model ensemble</a:t>
            </a:r>
          </a:p>
        </p:txBody>
      </p:sp>
      <p:sp>
        <p:nvSpPr>
          <p:cNvPr id="13" name="Rounded Rectangle 15">
            <a:extLst>
              <a:ext uri="{FF2B5EF4-FFF2-40B4-BE49-F238E27FC236}">
                <a16:creationId xmlns:a16="http://schemas.microsoft.com/office/drawing/2014/main" id="{CAC740DB-4FA0-7357-A178-220A5ED175F7}"/>
              </a:ext>
            </a:extLst>
          </p:cNvPr>
          <p:cNvSpPr/>
          <p:nvPr/>
        </p:nvSpPr>
        <p:spPr>
          <a:xfrm>
            <a:off x="521790" y="1246519"/>
            <a:ext cx="2345265" cy="1005820"/>
          </a:xfrm>
          <a:prstGeom prst="roundRect">
            <a:avLst/>
          </a:prstGeom>
          <a:solidFill>
            <a:schemeClr val="bg1">
              <a:lumMod val="75000"/>
            </a:schemeClr>
          </a:solidFill>
          <a:ln w="381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Obs</a:t>
            </a:r>
            <a:r>
              <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 Simulator</a:t>
            </a:r>
            <a:br>
              <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br>
            <a:r>
              <a:rPr lang="en-US" sz="16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(aka, "</a:t>
            </a:r>
            <a:r>
              <a:rPr lang="en-US" sz="1600" dirty="0" err="1">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Obs</a:t>
            </a:r>
            <a:r>
              <a:rPr lang="en-US" sz="16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 Operator")</a:t>
            </a:r>
            <a:endPar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1" name="Rounded Rectangle 12">
            <a:extLst>
              <a:ext uri="{FF2B5EF4-FFF2-40B4-BE49-F238E27FC236}">
                <a16:creationId xmlns:a16="http://schemas.microsoft.com/office/drawing/2014/main" id="{353CEE4F-D07D-3A6E-CB85-D1C519A1F088}"/>
              </a:ext>
            </a:extLst>
          </p:cNvPr>
          <p:cNvSpPr/>
          <p:nvPr/>
        </p:nvSpPr>
        <p:spPr>
          <a:xfrm>
            <a:off x="7366854" y="2018669"/>
            <a:ext cx="1611927" cy="785644"/>
          </a:xfrm>
          <a:prstGeom prst="roundRect">
            <a:avLst/>
          </a:prstGeom>
          <a:solidFill>
            <a:srgbClr val="080808"/>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Run Short Ens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Fcst</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2" name="Elbow Connector 4">
            <a:extLst>
              <a:ext uri="{FF2B5EF4-FFF2-40B4-BE49-F238E27FC236}">
                <a16:creationId xmlns:a16="http://schemas.microsoft.com/office/drawing/2014/main" id="{0D37452C-4FBA-4321-69A7-3873339CDB5B}"/>
              </a:ext>
            </a:extLst>
          </p:cNvPr>
          <p:cNvCxnSpPr>
            <a:cxnSpLocks/>
            <a:stCxn id="51" idx="0"/>
            <a:endCxn id="13" idx="3"/>
          </p:cNvCxnSpPr>
          <p:nvPr/>
        </p:nvCxnSpPr>
        <p:spPr>
          <a:xfrm rot="16200000" flipV="1">
            <a:off x="5385317" y="-768833"/>
            <a:ext cx="269240" cy="5305763"/>
          </a:xfrm>
          <a:prstGeom prst="bentConnector2">
            <a:avLst/>
          </a:prstGeom>
          <a:ln w="1270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CEAD1019-C8FF-22B3-21A6-5E7096253688}"/>
              </a:ext>
            </a:extLst>
          </p:cNvPr>
          <p:cNvGrpSpPr/>
          <p:nvPr/>
        </p:nvGrpSpPr>
        <p:grpSpPr>
          <a:xfrm>
            <a:off x="257692" y="4514434"/>
            <a:ext cx="4445000" cy="369332"/>
            <a:chOff x="787724" y="6958014"/>
            <a:chExt cx="3174244" cy="279787"/>
          </a:xfrm>
        </p:grpSpPr>
        <p:cxnSp>
          <p:nvCxnSpPr>
            <p:cNvPr id="112" name="Straight Arrow Connector 111">
              <a:extLst>
                <a:ext uri="{FF2B5EF4-FFF2-40B4-BE49-F238E27FC236}">
                  <a16:creationId xmlns:a16="http://schemas.microsoft.com/office/drawing/2014/main" id="{84C03B5C-A14B-42B2-578B-ED59D3944BAC}"/>
                </a:ext>
              </a:extLst>
            </p:cNvPr>
            <p:cNvCxnSpPr>
              <a:cxnSpLocks/>
            </p:cNvCxnSpPr>
            <p:nvPr/>
          </p:nvCxnSpPr>
          <p:spPr>
            <a:xfrm rot="10800000">
              <a:off x="787724" y="7095001"/>
              <a:ext cx="623752" cy="0"/>
            </a:xfrm>
            <a:prstGeom prst="straightConnector1">
              <a:avLst/>
            </a:prstGeom>
            <a:ln w="127000">
              <a:solidFill>
                <a:srgbClr val="080808"/>
              </a:solidFill>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063152CF-814E-1FF9-4228-C4E590F6668F}"/>
                </a:ext>
              </a:extLst>
            </p:cNvPr>
            <p:cNvSpPr txBox="1"/>
            <p:nvPr/>
          </p:nvSpPr>
          <p:spPr>
            <a:xfrm>
              <a:off x="1406297" y="6958014"/>
              <a:ext cx="2555671" cy="279787"/>
            </a:xfrm>
            <a:prstGeom prst="rect">
              <a:avLst/>
            </a:prstGeom>
            <a:noFill/>
          </p:spPr>
          <p:txBody>
            <a:bodyPr wrap="square" rtlCol="0">
              <a:spAutoFit/>
            </a:bodyPr>
            <a:lstStyle/>
            <a:p>
              <a:r>
                <a:rPr 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Regular Ensemble</a:t>
              </a:r>
            </a:p>
          </p:txBody>
        </p:sp>
      </p:grpSp>
      <p:sp>
        <p:nvSpPr>
          <p:cNvPr id="107" name="TextBox 106">
            <a:extLst>
              <a:ext uri="{FF2B5EF4-FFF2-40B4-BE49-F238E27FC236}">
                <a16:creationId xmlns:a16="http://schemas.microsoft.com/office/drawing/2014/main" id="{8909EB52-2311-521A-349D-43D0F3D3FA19}"/>
              </a:ext>
            </a:extLst>
          </p:cNvPr>
          <p:cNvSpPr txBox="1"/>
          <p:nvPr/>
        </p:nvSpPr>
        <p:spPr>
          <a:xfrm>
            <a:off x="4891682" y="4513041"/>
            <a:ext cx="2905970" cy="369332"/>
          </a:xfrm>
          <a:prstGeom prst="rect">
            <a:avLst/>
          </a:prstGeom>
          <a:noFill/>
        </p:spPr>
        <p:txBody>
          <a:bodyPr wrap="square" rtlCol="0">
            <a:spAutoFit/>
          </a:bodyPr>
          <a:lstStyle/>
          <a:p>
            <a:r>
              <a:rPr lang="en-US" sz="1800" dirty="0">
                <a:solidFill>
                  <a:schemeClr val="bg2"/>
                </a:solidFill>
                <a:latin typeface="Calibri" panose="020F0502020204030204" pitchFamily="34" charset="0"/>
                <a:ea typeface="Calibri" panose="020F0502020204030204" pitchFamily="34" charset="0"/>
                <a:cs typeface="Calibri" panose="020F0502020204030204" pitchFamily="34" charset="0"/>
              </a:rPr>
              <a:t>Virtual Ensemble</a:t>
            </a:r>
          </a:p>
        </p:txBody>
      </p:sp>
      <p:sp>
        <p:nvSpPr>
          <p:cNvPr id="8" name="Title 1">
            <a:extLst>
              <a:ext uri="{FF2B5EF4-FFF2-40B4-BE49-F238E27FC236}">
                <a16:creationId xmlns:a16="http://schemas.microsoft.com/office/drawing/2014/main" id="{6660982C-173D-3DD8-95DB-59977EB7DB33}"/>
              </a:ext>
            </a:extLst>
          </p:cNvPr>
          <p:cNvSpPr>
            <a:spLocks noGrp="1"/>
          </p:cNvSpPr>
          <p:nvPr>
            <p:ph type="title"/>
          </p:nvPr>
        </p:nvSpPr>
        <p:spPr>
          <a:xfrm>
            <a:off x="95536" y="215904"/>
            <a:ext cx="8912996" cy="952496"/>
          </a:xfrm>
        </p:spPr>
        <p:txBody>
          <a:bodyPr>
            <a:normAutofit fontScale="90000"/>
          </a:bodyPr>
          <a:lstStyle/>
          <a:p>
            <a:r>
              <a:rPr lang="en-US" dirty="0"/>
              <a:t>Large NWP Ensembles via Cost-Effective Local PESE-GC*</a:t>
            </a:r>
            <a:br>
              <a:rPr lang="en-US" sz="2400" dirty="0"/>
            </a:br>
            <a:r>
              <a:rPr lang="en-US" sz="1800" b="0" i="1" dirty="0"/>
              <a:t>*Probit-space Ensemble Size Expansion for Gaussian Copulas </a:t>
            </a:r>
            <a:endParaRPr lang="en-US" sz="3600" b="0" i="1" dirty="0"/>
          </a:p>
        </p:txBody>
      </p:sp>
      <p:sp>
        <p:nvSpPr>
          <p:cNvPr id="40" name="Right Arrow 32">
            <a:extLst>
              <a:ext uri="{FF2B5EF4-FFF2-40B4-BE49-F238E27FC236}">
                <a16:creationId xmlns:a16="http://schemas.microsoft.com/office/drawing/2014/main" id="{7CF017A1-E6AB-1F25-2D6D-D48C87ECEC2C}"/>
              </a:ext>
            </a:extLst>
          </p:cNvPr>
          <p:cNvSpPr/>
          <p:nvPr/>
        </p:nvSpPr>
        <p:spPr>
          <a:xfrm rot="10800000">
            <a:off x="4018221" y="4390852"/>
            <a:ext cx="873461" cy="608822"/>
          </a:xfrm>
          <a:prstGeom prst="rightArrow">
            <a:avLst/>
          </a:prstGeom>
          <a:solidFill>
            <a:schemeClr val="tx1">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300" dirty="0"/>
          </a:p>
        </p:txBody>
      </p:sp>
      <p:grpSp>
        <p:nvGrpSpPr>
          <p:cNvPr id="4" name="Group 3">
            <a:extLst>
              <a:ext uri="{FF2B5EF4-FFF2-40B4-BE49-F238E27FC236}">
                <a16:creationId xmlns:a16="http://schemas.microsoft.com/office/drawing/2014/main" id="{AEA183D7-3ECD-5844-26FB-7E991F0E7745}"/>
              </a:ext>
            </a:extLst>
          </p:cNvPr>
          <p:cNvGrpSpPr/>
          <p:nvPr/>
        </p:nvGrpSpPr>
        <p:grpSpPr>
          <a:xfrm>
            <a:off x="4135442" y="1220700"/>
            <a:ext cx="2096025" cy="1185544"/>
            <a:chOff x="3564017" y="2155138"/>
            <a:chExt cx="1414323" cy="1185544"/>
          </a:xfrm>
        </p:grpSpPr>
        <p:sp>
          <p:nvSpPr>
            <p:cNvPr id="2" name="Manual Operation 10">
              <a:extLst>
                <a:ext uri="{FF2B5EF4-FFF2-40B4-BE49-F238E27FC236}">
                  <a16:creationId xmlns:a16="http://schemas.microsoft.com/office/drawing/2014/main" id="{52294C1D-1288-6F6E-5E8D-65B796728EED}"/>
                </a:ext>
              </a:extLst>
            </p:cNvPr>
            <p:cNvSpPr/>
            <p:nvPr/>
          </p:nvSpPr>
          <p:spPr>
            <a:xfrm rot="16200000" flipH="1">
              <a:off x="3741454" y="2001114"/>
              <a:ext cx="1082861" cy="1390910"/>
            </a:xfrm>
            <a:prstGeom prst="flowChartManualOperation">
              <a:avLst/>
            </a:prstGeom>
            <a:solidFill>
              <a:srgbClr val="C00000"/>
            </a:solidFill>
            <a:ln w="38100">
              <a:solidFill>
                <a:srgbClr val="08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3" name="TextBox 2">
              <a:extLst>
                <a:ext uri="{FF2B5EF4-FFF2-40B4-BE49-F238E27FC236}">
                  <a16:creationId xmlns:a16="http://schemas.microsoft.com/office/drawing/2014/main" id="{7622E728-6341-2E87-6B07-142F0D261107}"/>
                </a:ext>
              </a:extLst>
            </p:cNvPr>
            <p:cNvSpPr txBox="1"/>
            <p:nvPr/>
          </p:nvSpPr>
          <p:spPr>
            <a:xfrm>
              <a:off x="3564017" y="2325019"/>
              <a:ext cx="1402620" cy="1015663"/>
            </a:xfrm>
            <a:prstGeom prst="rect">
              <a:avLst/>
            </a:prstGeom>
            <a:noFill/>
            <a:ln w="38100">
              <a:noFill/>
            </a:ln>
          </p:spPr>
          <p:txBody>
            <a:bodyPr wrap="square">
              <a:spAutoFit/>
            </a:bodyPr>
            <a:lstStyle/>
            <a:p>
              <a:pPr algn="ctr"/>
              <a:r>
                <a:rPr lang="en-US" sz="2000" dirty="0">
                  <a:solidFill>
                    <a:schemeClr val="bg1"/>
                  </a:solidFill>
                </a:rPr>
                <a:t>Create virtual members  </a:t>
              </a:r>
            </a:p>
          </p:txBody>
        </p:sp>
      </p:grpSp>
      <p:cxnSp>
        <p:nvCxnSpPr>
          <p:cNvPr id="17" name="Elbow Connector 4">
            <a:extLst>
              <a:ext uri="{FF2B5EF4-FFF2-40B4-BE49-F238E27FC236}">
                <a16:creationId xmlns:a16="http://schemas.microsoft.com/office/drawing/2014/main" id="{E3DC5219-E8E4-5624-23AB-4317DA850264}"/>
              </a:ext>
            </a:extLst>
          </p:cNvPr>
          <p:cNvCxnSpPr>
            <a:cxnSpLocks/>
            <a:stCxn id="10" idx="3"/>
            <a:endCxn id="51" idx="2"/>
          </p:cNvCxnSpPr>
          <p:nvPr/>
        </p:nvCxnSpPr>
        <p:spPr>
          <a:xfrm flipV="1">
            <a:off x="2739048" y="2804313"/>
            <a:ext cx="5433770" cy="658650"/>
          </a:xfrm>
          <a:prstGeom prst="bentConnector2">
            <a:avLst/>
          </a:prstGeom>
          <a:ln w="1270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AE099E52-4F58-E76D-6999-5C8D59E69965}"/>
              </a:ext>
            </a:extLst>
          </p:cNvPr>
          <p:cNvGrpSpPr/>
          <p:nvPr/>
        </p:nvGrpSpPr>
        <p:grpSpPr>
          <a:xfrm>
            <a:off x="4190448" y="2870189"/>
            <a:ext cx="2096025" cy="1082861"/>
            <a:chOff x="3564017" y="2155138"/>
            <a:chExt cx="1414323" cy="1082861"/>
          </a:xfrm>
        </p:grpSpPr>
        <p:sp>
          <p:nvSpPr>
            <p:cNvPr id="14" name="Manual Operation 10">
              <a:extLst>
                <a:ext uri="{FF2B5EF4-FFF2-40B4-BE49-F238E27FC236}">
                  <a16:creationId xmlns:a16="http://schemas.microsoft.com/office/drawing/2014/main" id="{CDF46F70-27D8-BC04-C168-EBE47978D508}"/>
                </a:ext>
              </a:extLst>
            </p:cNvPr>
            <p:cNvSpPr/>
            <p:nvPr/>
          </p:nvSpPr>
          <p:spPr>
            <a:xfrm rot="16200000" flipH="1">
              <a:off x="3741454" y="2001114"/>
              <a:ext cx="1082861" cy="1390910"/>
            </a:xfrm>
            <a:prstGeom prst="flowChartManualOperation">
              <a:avLst/>
            </a:prstGeom>
            <a:solidFill>
              <a:schemeClr val="tx1">
                <a:lumMod val="50000"/>
              </a:schemeClr>
            </a:solidFill>
            <a:ln w="38100">
              <a:solidFill>
                <a:srgbClr val="0808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15" name="TextBox 14">
              <a:extLst>
                <a:ext uri="{FF2B5EF4-FFF2-40B4-BE49-F238E27FC236}">
                  <a16:creationId xmlns:a16="http://schemas.microsoft.com/office/drawing/2014/main" id="{5A2F2A40-316E-9974-1FC0-22B6A3329209}"/>
                </a:ext>
              </a:extLst>
            </p:cNvPr>
            <p:cNvSpPr txBox="1"/>
            <p:nvPr/>
          </p:nvSpPr>
          <p:spPr>
            <a:xfrm>
              <a:off x="3564017" y="2325019"/>
              <a:ext cx="1402620" cy="707886"/>
            </a:xfrm>
            <a:prstGeom prst="rect">
              <a:avLst/>
            </a:prstGeom>
            <a:noFill/>
            <a:ln w="38100">
              <a:noFill/>
            </a:ln>
          </p:spPr>
          <p:txBody>
            <a:bodyPr wrap="square">
              <a:spAutoFit/>
            </a:bodyPr>
            <a:lstStyle/>
            <a:p>
              <a:pPr algn="ctr"/>
              <a:r>
                <a:rPr lang="en-US" sz="2000" dirty="0">
                  <a:solidFill>
                    <a:schemeClr val="bg1"/>
                  </a:solidFill>
                </a:rPr>
                <a:t>Remove virtual members</a:t>
              </a:r>
            </a:p>
          </p:txBody>
        </p:sp>
      </p:grpSp>
      <p:sp>
        <p:nvSpPr>
          <p:cNvPr id="24" name="Slide Number Placeholder 23">
            <a:extLst>
              <a:ext uri="{FF2B5EF4-FFF2-40B4-BE49-F238E27FC236}">
                <a16:creationId xmlns:a16="http://schemas.microsoft.com/office/drawing/2014/main" id="{D3864117-BFAE-501A-8A30-19A01988EF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Tree>
    <p:extLst>
      <p:ext uri="{BB962C8B-B14F-4D97-AF65-F5344CB8AC3E}">
        <p14:creationId xmlns:p14="http://schemas.microsoft.com/office/powerpoint/2010/main" val="3225415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CCFBA-A087-D49F-12F2-0EEE7EB3A7C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7EC1F68-5D59-5E6A-F450-5A75918D7CFA}"/>
              </a:ext>
            </a:extLst>
          </p:cNvPr>
          <p:cNvSpPr>
            <a:spLocks noGrp="1"/>
          </p:cNvSpPr>
          <p:nvPr>
            <p:ph type="title"/>
          </p:nvPr>
        </p:nvSpPr>
        <p:spPr>
          <a:xfrm>
            <a:off x="95536" y="215904"/>
            <a:ext cx="8912996" cy="952496"/>
          </a:xfrm>
        </p:spPr>
        <p:txBody>
          <a:bodyPr>
            <a:normAutofit fontScale="90000"/>
          </a:bodyPr>
          <a:lstStyle/>
          <a:p>
            <a:r>
              <a:rPr lang="en-US" dirty="0"/>
              <a:t>Large NWP Ensembles via Cost-Effective Local PESE-GC*</a:t>
            </a:r>
            <a:br>
              <a:rPr lang="en-US" sz="2400" dirty="0"/>
            </a:br>
            <a:r>
              <a:rPr lang="en-US" sz="1800" b="0" i="1" dirty="0"/>
              <a:t>*Probit-space Ensemble Size Expansion for Gaussian Copulas </a:t>
            </a:r>
            <a:endParaRPr lang="en-US" sz="3600" b="0" i="1" dirty="0"/>
          </a:p>
        </p:txBody>
      </p:sp>
      <p:sp>
        <p:nvSpPr>
          <p:cNvPr id="9" name="TextBox 8">
            <a:extLst>
              <a:ext uri="{FF2B5EF4-FFF2-40B4-BE49-F238E27FC236}">
                <a16:creationId xmlns:a16="http://schemas.microsoft.com/office/drawing/2014/main" id="{414838ED-721D-ED28-5C7F-6BC85B12F42D}"/>
              </a:ext>
            </a:extLst>
          </p:cNvPr>
          <p:cNvSpPr txBox="1"/>
          <p:nvPr/>
        </p:nvSpPr>
        <p:spPr>
          <a:xfrm>
            <a:off x="135468" y="1020233"/>
            <a:ext cx="8072966" cy="523220"/>
          </a:xfrm>
          <a:prstGeom prst="rect">
            <a:avLst/>
          </a:prstGeom>
          <a:noFill/>
        </p:spPr>
        <p:txBody>
          <a:bodyPr wrap="square" rtlCol="0">
            <a:spAutoFit/>
          </a:bodyPr>
          <a:lstStyle/>
          <a:p>
            <a:r>
              <a:rPr lang="en-US" sz="2800" b="1" i="1" dirty="0">
                <a:latin typeface="Calibri" panose="020F0502020204030204" pitchFamily="34" charset="0"/>
                <a:ea typeface="Calibri" panose="020F0502020204030204" pitchFamily="34" charset="0"/>
                <a:cs typeface="Calibri" panose="020F0502020204030204" pitchFamily="34" charset="0"/>
              </a:rPr>
              <a:t>Demo with NAVGEM Ensemble Data</a:t>
            </a:r>
            <a:endParaRPr lang="en-US" sz="1800" i="1" dirty="0">
              <a:latin typeface="Calibri" panose="020F0502020204030204" pitchFamily="34" charset="0"/>
              <a:ea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7B36EEB5-CEAF-1D3A-24A1-F899699B0697}"/>
              </a:ext>
            </a:extLst>
          </p:cNvPr>
          <p:cNvGrpSpPr/>
          <p:nvPr/>
        </p:nvGrpSpPr>
        <p:grpSpPr>
          <a:xfrm>
            <a:off x="185365" y="1483549"/>
            <a:ext cx="4721721" cy="3626085"/>
            <a:chOff x="706065" y="859632"/>
            <a:chExt cx="7643157" cy="5869626"/>
          </a:xfrm>
        </p:grpSpPr>
        <p:grpSp>
          <p:nvGrpSpPr>
            <p:cNvPr id="24" name="Group 23">
              <a:extLst>
                <a:ext uri="{FF2B5EF4-FFF2-40B4-BE49-F238E27FC236}">
                  <a16:creationId xmlns:a16="http://schemas.microsoft.com/office/drawing/2014/main" id="{CF739C2A-E97E-DBF0-5BDC-6049983EABC3}"/>
                </a:ext>
              </a:extLst>
            </p:cNvPr>
            <p:cNvGrpSpPr/>
            <p:nvPr/>
          </p:nvGrpSpPr>
          <p:grpSpPr>
            <a:xfrm>
              <a:off x="706065" y="859632"/>
              <a:ext cx="7643157" cy="5869626"/>
              <a:chOff x="706065" y="714777"/>
              <a:chExt cx="7643157" cy="5869626"/>
            </a:xfrm>
          </p:grpSpPr>
          <p:pic>
            <p:nvPicPr>
              <p:cNvPr id="34" name="Picture 33">
                <a:extLst>
                  <a:ext uri="{FF2B5EF4-FFF2-40B4-BE49-F238E27FC236}">
                    <a16:creationId xmlns:a16="http://schemas.microsoft.com/office/drawing/2014/main" id="{3BF02F80-CE1D-E60E-E03D-6DF644C1D563}"/>
                  </a:ext>
                </a:extLst>
              </p:cNvPr>
              <p:cNvPicPr>
                <a:picLocks noChangeAspect="1"/>
              </p:cNvPicPr>
              <p:nvPr/>
            </p:nvPicPr>
            <p:blipFill>
              <a:blip r:embed="rId2"/>
              <a:srcRect t="47" b="5947"/>
              <a:stretch/>
            </p:blipFill>
            <p:spPr>
              <a:xfrm>
                <a:off x="706065" y="714777"/>
                <a:ext cx="7643157" cy="5372581"/>
              </a:xfrm>
              <a:prstGeom prst="rect">
                <a:avLst/>
              </a:prstGeom>
            </p:spPr>
          </p:pic>
          <p:sp>
            <p:nvSpPr>
              <p:cNvPr id="35" name="TextBox 34">
                <a:extLst>
                  <a:ext uri="{FF2B5EF4-FFF2-40B4-BE49-F238E27FC236}">
                    <a16:creationId xmlns:a16="http://schemas.microsoft.com/office/drawing/2014/main" id="{13D4F349-AC22-BF20-B0D2-0C900A232780}"/>
                  </a:ext>
                </a:extLst>
              </p:cNvPr>
              <p:cNvSpPr txBox="1"/>
              <p:nvPr/>
            </p:nvSpPr>
            <p:spPr>
              <a:xfrm>
                <a:off x="2739979" y="6221428"/>
                <a:ext cx="3992451" cy="362975"/>
              </a:xfrm>
              <a:prstGeom prst="rect">
                <a:avLst/>
              </a:prstGeom>
              <a:noFill/>
            </p:spPr>
            <p:txBody>
              <a:bodyPr wrap="square" rtlCol="0">
                <a:spAutoFit/>
              </a:bodyPr>
              <a:lstStyle/>
              <a:p>
                <a:pPr algn="ctr"/>
                <a:r>
                  <a:rPr lang="en-US" sz="1000" dirty="0"/>
                  <a:t>250mb Geopotential Heights (km)</a:t>
                </a:r>
              </a:p>
            </p:txBody>
          </p:sp>
          <p:sp>
            <p:nvSpPr>
              <p:cNvPr id="36" name="TextBox 35">
                <a:extLst>
                  <a:ext uri="{FF2B5EF4-FFF2-40B4-BE49-F238E27FC236}">
                    <a16:creationId xmlns:a16="http://schemas.microsoft.com/office/drawing/2014/main" id="{47C92558-116B-8A38-DDD4-9696F6201B59}"/>
                  </a:ext>
                </a:extLst>
              </p:cNvPr>
              <p:cNvSpPr txBox="1"/>
              <p:nvPr/>
            </p:nvSpPr>
            <p:spPr>
              <a:xfrm>
                <a:off x="1358721" y="6004782"/>
                <a:ext cx="901520" cy="362975"/>
              </a:xfrm>
              <a:prstGeom prst="rect">
                <a:avLst/>
              </a:prstGeom>
              <a:noFill/>
            </p:spPr>
            <p:txBody>
              <a:bodyPr wrap="square" rtlCol="0">
                <a:spAutoFit/>
              </a:bodyPr>
              <a:lstStyle/>
              <a:p>
                <a:pPr algn="ctr"/>
                <a:r>
                  <a:rPr lang="en-US" sz="1000" dirty="0"/>
                  <a:t>9.5</a:t>
                </a:r>
              </a:p>
            </p:txBody>
          </p:sp>
          <p:sp>
            <p:nvSpPr>
              <p:cNvPr id="37" name="TextBox 36">
                <a:extLst>
                  <a:ext uri="{FF2B5EF4-FFF2-40B4-BE49-F238E27FC236}">
                    <a16:creationId xmlns:a16="http://schemas.microsoft.com/office/drawing/2014/main" id="{53849E95-E38F-A3FA-020E-8E993EEE624A}"/>
                  </a:ext>
                </a:extLst>
              </p:cNvPr>
              <p:cNvSpPr txBox="1"/>
              <p:nvPr/>
            </p:nvSpPr>
            <p:spPr>
              <a:xfrm>
                <a:off x="2489343" y="6004782"/>
                <a:ext cx="901520" cy="362975"/>
              </a:xfrm>
              <a:prstGeom prst="rect">
                <a:avLst/>
              </a:prstGeom>
              <a:noFill/>
            </p:spPr>
            <p:txBody>
              <a:bodyPr wrap="square" rtlCol="0">
                <a:spAutoFit/>
              </a:bodyPr>
              <a:lstStyle/>
              <a:p>
                <a:pPr algn="ctr"/>
                <a:r>
                  <a:rPr lang="en-US" sz="1000" dirty="0"/>
                  <a:t>9.8</a:t>
                </a:r>
              </a:p>
            </p:txBody>
          </p:sp>
          <p:sp>
            <p:nvSpPr>
              <p:cNvPr id="38" name="TextBox 37">
                <a:extLst>
                  <a:ext uri="{FF2B5EF4-FFF2-40B4-BE49-F238E27FC236}">
                    <a16:creationId xmlns:a16="http://schemas.microsoft.com/office/drawing/2014/main" id="{20A1712B-2EA3-7E84-1094-BF80A3BB5EA1}"/>
                  </a:ext>
                </a:extLst>
              </p:cNvPr>
              <p:cNvSpPr txBox="1"/>
              <p:nvPr/>
            </p:nvSpPr>
            <p:spPr>
              <a:xfrm>
                <a:off x="3619965" y="6004782"/>
                <a:ext cx="901520" cy="362975"/>
              </a:xfrm>
              <a:prstGeom prst="rect">
                <a:avLst/>
              </a:prstGeom>
              <a:noFill/>
            </p:spPr>
            <p:txBody>
              <a:bodyPr wrap="square" rtlCol="0">
                <a:spAutoFit/>
              </a:bodyPr>
              <a:lstStyle/>
              <a:p>
                <a:pPr algn="ctr"/>
                <a:r>
                  <a:rPr lang="en-US" sz="1000" dirty="0"/>
                  <a:t>10.1</a:t>
                </a:r>
              </a:p>
            </p:txBody>
          </p:sp>
          <p:sp>
            <p:nvSpPr>
              <p:cNvPr id="39" name="TextBox 38">
                <a:extLst>
                  <a:ext uri="{FF2B5EF4-FFF2-40B4-BE49-F238E27FC236}">
                    <a16:creationId xmlns:a16="http://schemas.microsoft.com/office/drawing/2014/main" id="{1B525257-D584-2AE9-CAC6-FD3DE6E55AE6}"/>
                  </a:ext>
                </a:extLst>
              </p:cNvPr>
              <p:cNvSpPr txBox="1"/>
              <p:nvPr/>
            </p:nvSpPr>
            <p:spPr>
              <a:xfrm>
                <a:off x="4750587" y="6004782"/>
                <a:ext cx="901520" cy="362975"/>
              </a:xfrm>
              <a:prstGeom prst="rect">
                <a:avLst/>
              </a:prstGeom>
              <a:noFill/>
            </p:spPr>
            <p:txBody>
              <a:bodyPr wrap="square" rtlCol="0">
                <a:spAutoFit/>
              </a:bodyPr>
              <a:lstStyle/>
              <a:p>
                <a:pPr algn="ctr"/>
                <a:r>
                  <a:rPr lang="en-US" sz="1000" dirty="0"/>
                  <a:t>10.4</a:t>
                </a:r>
              </a:p>
            </p:txBody>
          </p:sp>
          <p:sp>
            <p:nvSpPr>
              <p:cNvPr id="40" name="TextBox 39">
                <a:extLst>
                  <a:ext uri="{FF2B5EF4-FFF2-40B4-BE49-F238E27FC236}">
                    <a16:creationId xmlns:a16="http://schemas.microsoft.com/office/drawing/2014/main" id="{A0E13BD5-F3B6-D5D3-7A30-F29FE9B21F16}"/>
                  </a:ext>
                </a:extLst>
              </p:cNvPr>
              <p:cNvSpPr txBox="1"/>
              <p:nvPr/>
            </p:nvSpPr>
            <p:spPr>
              <a:xfrm>
                <a:off x="5881209" y="6004782"/>
                <a:ext cx="901520" cy="362975"/>
              </a:xfrm>
              <a:prstGeom prst="rect">
                <a:avLst/>
              </a:prstGeom>
              <a:noFill/>
            </p:spPr>
            <p:txBody>
              <a:bodyPr wrap="square" rtlCol="0">
                <a:spAutoFit/>
              </a:bodyPr>
              <a:lstStyle/>
              <a:p>
                <a:pPr algn="ctr"/>
                <a:r>
                  <a:rPr lang="en-US" sz="1000" dirty="0"/>
                  <a:t>10.7</a:t>
                </a:r>
              </a:p>
            </p:txBody>
          </p:sp>
          <p:sp>
            <p:nvSpPr>
              <p:cNvPr id="41" name="TextBox 40">
                <a:extLst>
                  <a:ext uri="{FF2B5EF4-FFF2-40B4-BE49-F238E27FC236}">
                    <a16:creationId xmlns:a16="http://schemas.microsoft.com/office/drawing/2014/main" id="{71FE5F25-B19A-70E3-8F3F-9FE7B5ED9DDE}"/>
                  </a:ext>
                </a:extLst>
              </p:cNvPr>
              <p:cNvSpPr txBox="1"/>
              <p:nvPr/>
            </p:nvSpPr>
            <p:spPr>
              <a:xfrm>
                <a:off x="7011832" y="6004782"/>
                <a:ext cx="901520" cy="362975"/>
              </a:xfrm>
              <a:prstGeom prst="rect">
                <a:avLst/>
              </a:prstGeom>
              <a:noFill/>
            </p:spPr>
            <p:txBody>
              <a:bodyPr wrap="square" rtlCol="0">
                <a:spAutoFit/>
              </a:bodyPr>
              <a:lstStyle/>
              <a:p>
                <a:pPr algn="ctr"/>
                <a:r>
                  <a:rPr lang="en-US" sz="1000" dirty="0"/>
                  <a:t>11.0</a:t>
                </a:r>
              </a:p>
            </p:txBody>
          </p:sp>
        </p:grpSp>
        <p:sp>
          <p:nvSpPr>
            <p:cNvPr id="25" name="TextBox 24">
              <a:extLst>
                <a:ext uri="{FF2B5EF4-FFF2-40B4-BE49-F238E27FC236}">
                  <a16:creationId xmlns:a16="http://schemas.microsoft.com/office/drawing/2014/main" id="{52F8EC8F-0E89-80AE-8767-3E4B8D509D15}"/>
                </a:ext>
              </a:extLst>
            </p:cNvPr>
            <p:cNvSpPr txBox="1"/>
            <p:nvPr/>
          </p:nvSpPr>
          <p:spPr>
            <a:xfrm>
              <a:off x="1432274" y="1301117"/>
              <a:ext cx="1958589" cy="453720"/>
            </a:xfrm>
            <a:prstGeom prst="rect">
              <a:avLst/>
            </a:prstGeom>
            <a:noFill/>
          </p:spPr>
          <p:txBody>
            <a:bodyPr wrap="square" rtlCol="0">
              <a:spAutoFit/>
            </a:bodyPr>
            <a:lstStyle/>
            <a:p>
              <a:pPr algn="r"/>
              <a:r>
                <a:rPr lang="en-US" b="1" dirty="0">
                  <a:ln>
                    <a:solidFill>
                      <a:sysClr val="windowText" lastClr="000000"/>
                    </a:solidFill>
                  </a:ln>
                  <a:solidFill>
                    <a:schemeClr val="bg1"/>
                  </a:solidFill>
                </a:rPr>
                <a:t>NAVGEM</a:t>
              </a:r>
            </a:p>
          </p:txBody>
        </p:sp>
        <p:sp>
          <p:nvSpPr>
            <p:cNvPr id="26" name="TextBox 25">
              <a:extLst>
                <a:ext uri="{FF2B5EF4-FFF2-40B4-BE49-F238E27FC236}">
                  <a16:creationId xmlns:a16="http://schemas.microsoft.com/office/drawing/2014/main" id="{479084B2-94A6-E405-A347-30712C90B5E5}"/>
                </a:ext>
              </a:extLst>
            </p:cNvPr>
            <p:cNvSpPr txBox="1"/>
            <p:nvPr/>
          </p:nvSpPr>
          <p:spPr>
            <a:xfrm>
              <a:off x="1432274" y="2799359"/>
              <a:ext cx="1958589" cy="453720"/>
            </a:xfrm>
            <a:prstGeom prst="rect">
              <a:avLst/>
            </a:prstGeom>
            <a:noFill/>
          </p:spPr>
          <p:txBody>
            <a:bodyPr wrap="square" rtlCol="0">
              <a:spAutoFit/>
            </a:bodyPr>
            <a:lstStyle/>
            <a:p>
              <a:pPr algn="r"/>
              <a:r>
                <a:rPr lang="en-US" b="1" dirty="0">
                  <a:ln>
                    <a:solidFill>
                      <a:sysClr val="windowText" lastClr="000000"/>
                    </a:solidFill>
                  </a:ln>
                  <a:solidFill>
                    <a:schemeClr val="bg1"/>
                  </a:solidFill>
                </a:rPr>
                <a:t>NAVGEM</a:t>
              </a:r>
            </a:p>
          </p:txBody>
        </p:sp>
        <p:sp>
          <p:nvSpPr>
            <p:cNvPr id="27" name="TextBox 26">
              <a:extLst>
                <a:ext uri="{FF2B5EF4-FFF2-40B4-BE49-F238E27FC236}">
                  <a16:creationId xmlns:a16="http://schemas.microsoft.com/office/drawing/2014/main" id="{387BD997-0215-3DD0-596F-E1741EB4F696}"/>
                </a:ext>
              </a:extLst>
            </p:cNvPr>
            <p:cNvSpPr txBox="1"/>
            <p:nvPr/>
          </p:nvSpPr>
          <p:spPr>
            <a:xfrm>
              <a:off x="1432274" y="4284952"/>
              <a:ext cx="1958589" cy="453720"/>
            </a:xfrm>
            <a:prstGeom prst="rect">
              <a:avLst/>
            </a:prstGeom>
            <a:noFill/>
          </p:spPr>
          <p:txBody>
            <a:bodyPr wrap="square" rtlCol="0">
              <a:spAutoFit/>
            </a:bodyPr>
            <a:lstStyle/>
            <a:p>
              <a:pPr algn="r"/>
              <a:r>
                <a:rPr lang="en-US" b="1" dirty="0">
                  <a:ln>
                    <a:solidFill>
                      <a:sysClr val="windowText" lastClr="000000"/>
                    </a:solidFill>
                  </a:ln>
                  <a:solidFill>
                    <a:schemeClr val="bg1"/>
                  </a:solidFill>
                </a:rPr>
                <a:t>NAVGEM</a:t>
              </a:r>
            </a:p>
          </p:txBody>
        </p:sp>
        <p:sp>
          <p:nvSpPr>
            <p:cNvPr id="28" name="TextBox 27">
              <a:extLst>
                <a:ext uri="{FF2B5EF4-FFF2-40B4-BE49-F238E27FC236}">
                  <a16:creationId xmlns:a16="http://schemas.microsoft.com/office/drawing/2014/main" id="{19819235-25EE-AE96-6A6A-233C97EA2FA1}"/>
                </a:ext>
              </a:extLst>
            </p:cNvPr>
            <p:cNvSpPr txBox="1"/>
            <p:nvPr/>
          </p:nvSpPr>
          <p:spPr>
            <a:xfrm>
              <a:off x="3619965" y="1301117"/>
              <a:ext cx="2162650" cy="453720"/>
            </a:xfrm>
            <a:prstGeom prst="rect">
              <a:avLst/>
            </a:prstGeom>
            <a:noFill/>
          </p:spPr>
          <p:txBody>
            <a:bodyPr wrap="square" rtlCol="0">
              <a:spAutoFit/>
            </a:bodyPr>
            <a:lstStyle/>
            <a:p>
              <a:pPr algn="r"/>
              <a:r>
                <a:rPr lang="en-US" b="1" dirty="0">
                  <a:ln>
                    <a:solidFill>
                      <a:sysClr val="windowText" lastClr="000000"/>
                    </a:solidFill>
                  </a:ln>
                  <a:solidFill>
                    <a:schemeClr val="bg1"/>
                  </a:solidFill>
                </a:rPr>
                <a:t>Not Localized</a:t>
              </a:r>
            </a:p>
          </p:txBody>
        </p:sp>
        <p:sp>
          <p:nvSpPr>
            <p:cNvPr id="29" name="TextBox 28">
              <a:extLst>
                <a:ext uri="{FF2B5EF4-FFF2-40B4-BE49-F238E27FC236}">
                  <a16:creationId xmlns:a16="http://schemas.microsoft.com/office/drawing/2014/main" id="{F1218DDF-3283-F00E-2D79-458702AF9C97}"/>
                </a:ext>
              </a:extLst>
            </p:cNvPr>
            <p:cNvSpPr txBox="1"/>
            <p:nvPr/>
          </p:nvSpPr>
          <p:spPr>
            <a:xfrm>
              <a:off x="3619965" y="2799359"/>
              <a:ext cx="2162650" cy="453720"/>
            </a:xfrm>
            <a:prstGeom prst="rect">
              <a:avLst/>
            </a:prstGeom>
            <a:noFill/>
          </p:spPr>
          <p:txBody>
            <a:bodyPr wrap="square" rtlCol="0">
              <a:spAutoFit/>
            </a:bodyPr>
            <a:lstStyle/>
            <a:p>
              <a:pPr algn="r"/>
              <a:r>
                <a:rPr lang="en-US" b="1" dirty="0">
                  <a:ln>
                    <a:solidFill>
                      <a:sysClr val="windowText" lastClr="000000"/>
                    </a:solidFill>
                  </a:ln>
                  <a:solidFill>
                    <a:schemeClr val="bg1"/>
                  </a:solidFill>
                </a:rPr>
                <a:t>Not Localized</a:t>
              </a:r>
            </a:p>
          </p:txBody>
        </p:sp>
        <p:sp>
          <p:nvSpPr>
            <p:cNvPr id="30" name="TextBox 29">
              <a:extLst>
                <a:ext uri="{FF2B5EF4-FFF2-40B4-BE49-F238E27FC236}">
                  <a16:creationId xmlns:a16="http://schemas.microsoft.com/office/drawing/2014/main" id="{38504AC2-9F17-1393-0B88-8A10E4986E6B}"/>
                </a:ext>
              </a:extLst>
            </p:cNvPr>
            <p:cNvSpPr txBox="1"/>
            <p:nvPr/>
          </p:nvSpPr>
          <p:spPr>
            <a:xfrm>
              <a:off x="3552695" y="4297601"/>
              <a:ext cx="2229921" cy="453720"/>
            </a:xfrm>
            <a:prstGeom prst="rect">
              <a:avLst/>
            </a:prstGeom>
            <a:noFill/>
          </p:spPr>
          <p:txBody>
            <a:bodyPr wrap="square" rtlCol="0">
              <a:spAutoFit/>
            </a:bodyPr>
            <a:lstStyle/>
            <a:p>
              <a:pPr algn="r"/>
              <a:r>
                <a:rPr lang="en-US" b="1" dirty="0">
                  <a:ln>
                    <a:solidFill>
                      <a:sysClr val="windowText" lastClr="000000"/>
                    </a:solidFill>
                  </a:ln>
                  <a:solidFill>
                    <a:schemeClr val="bg1"/>
                  </a:solidFill>
                </a:rPr>
                <a:t>Not Localized</a:t>
              </a:r>
            </a:p>
          </p:txBody>
        </p:sp>
        <p:sp>
          <p:nvSpPr>
            <p:cNvPr id="31" name="TextBox 30">
              <a:extLst>
                <a:ext uri="{FF2B5EF4-FFF2-40B4-BE49-F238E27FC236}">
                  <a16:creationId xmlns:a16="http://schemas.microsoft.com/office/drawing/2014/main" id="{60FCA040-4B95-8139-139A-F34B4E132A3E}"/>
                </a:ext>
              </a:extLst>
            </p:cNvPr>
            <p:cNvSpPr txBox="1"/>
            <p:nvPr/>
          </p:nvSpPr>
          <p:spPr>
            <a:xfrm>
              <a:off x="6262424" y="1301117"/>
              <a:ext cx="1958589" cy="453720"/>
            </a:xfrm>
            <a:prstGeom prst="rect">
              <a:avLst/>
            </a:prstGeom>
            <a:noFill/>
          </p:spPr>
          <p:txBody>
            <a:bodyPr wrap="square" rtlCol="0">
              <a:spAutoFit/>
            </a:bodyPr>
            <a:lstStyle/>
            <a:p>
              <a:pPr algn="r"/>
              <a:r>
                <a:rPr lang="en-US" b="1" dirty="0">
                  <a:ln>
                    <a:solidFill>
                      <a:sysClr val="windowText" lastClr="000000"/>
                    </a:solidFill>
                  </a:ln>
                  <a:solidFill>
                    <a:schemeClr val="bg1"/>
                  </a:solidFill>
                </a:rPr>
                <a:t>Localized</a:t>
              </a:r>
            </a:p>
          </p:txBody>
        </p:sp>
        <p:sp>
          <p:nvSpPr>
            <p:cNvPr id="32" name="TextBox 31">
              <a:extLst>
                <a:ext uri="{FF2B5EF4-FFF2-40B4-BE49-F238E27FC236}">
                  <a16:creationId xmlns:a16="http://schemas.microsoft.com/office/drawing/2014/main" id="{61E82803-4759-DF07-5E60-04E508A98282}"/>
                </a:ext>
              </a:extLst>
            </p:cNvPr>
            <p:cNvSpPr txBox="1"/>
            <p:nvPr/>
          </p:nvSpPr>
          <p:spPr>
            <a:xfrm>
              <a:off x="6262424" y="2799359"/>
              <a:ext cx="1958589" cy="453720"/>
            </a:xfrm>
            <a:prstGeom prst="rect">
              <a:avLst/>
            </a:prstGeom>
            <a:noFill/>
          </p:spPr>
          <p:txBody>
            <a:bodyPr wrap="square" rtlCol="0">
              <a:spAutoFit/>
            </a:bodyPr>
            <a:lstStyle/>
            <a:p>
              <a:pPr algn="r"/>
              <a:r>
                <a:rPr lang="en-US" b="1" dirty="0">
                  <a:ln>
                    <a:solidFill>
                      <a:sysClr val="windowText" lastClr="000000"/>
                    </a:solidFill>
                  </a:ln>
                  <a:solidFill>
                    <a:schemeClr val="bg1"/>
                  </a:solidFill>
                </a:rPr>
                <a:t>Localized</a:t>
              </a:r>
            </a:p>
          </p:txBody>
        </p:sp>
        <p:sp>
          <p:nvSpPr>
            <p:cNvPr id="33" name="TextBox 32">
              <a:extLst>
                <a:ext uri="{FF2B5EF4-FFF2-40B4-BE49-F238E27FC236}">
                  <a16:creationId xmlns:a16="http://schemas.microsoft.com/office/drawing/2014/main" id="{32696E66-064B-78F8-C1C9-73E78BBC7111}"/>
                </a:ext>
              </a:extLst>
            </p:cNvPr>
            <p:cNvSpPr txBox="1"/>
            <p:nvPr/>
          </p:nvSpPr>
          <p:spPr>
            <a:xfrm>
              <a:off x="6262424" y="4297601"/>
              <a:ext cx="1958589" cy="453720"/>
            </a:xfrm>
            <a:prstGeom prst="rect">
              <a:avLst/>
            </a:prstGeom>
            <a:noFill/>
          </p:spPr>
          <p:txBody>
            <a:bodyPr wrap="square" rtlCol="0">
              <a:spAutoFit/>
            </a:bodyPr>
            <a:lstStyle/>
            <a:p>
              <a:pPr algn="r"/>
              <a:r>
                <a:rPr lang="en-US" b="1" dirty="0">
                  <a:ln>
                    <a:solidFill>
                      <a:sysClr val="windowText" lastClr="000000"/>
                    </a:solidFill>
                  </a:ln>
                  <a:solidFill>
                    <a:schemeClr val="bg1"/>
                  </a:solidFill>
                </a:rPr>
                <a:t>Localized</a:t>
              </a:r>
            </a:p>
          </p:txBody>
        </p:sp>
      </p:grpSp>
      <p:sp>
        <p:nvSpPr>
          <p:cNvPr id="46" name="Slide Number Placeholder 45">
            <a:extLst>
              <a:ext uri="{FF2B5EF4-FFF2-40B4-BE49-F238E27FC236}">
                <a16:creationId xmlns:a16="http://schemas.microsoft.com/office/drawing/2014/main" id="{B7252116-CA32-73FB-1FBB-1D2CE2487AB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8F49C5EF-BE72-C169-3B96-9C0A5F9743E0}"/>
                  </a:ext>
                </a:extLst>
              </p:cNvPr>
              <p:cNvSpPr txBox="1"/>
              <p:nvPr/>
            </p:nvSpPr>
            <p:spPr>
              <a:xfrm>
                <a:off x="5355716" y="1650726"/>
                <a:ext cx="3686683" cy="2862322"/>
              </a:xfrm>
              <a:prstGeom prst="rect">
                <a:avLst/>
              </a:prstGeom>
              <a:noFill/>
            </p:spPr>
            <p:txBody>
              <a:bodyPr wrap="square">
                <a:spAutoFit/>
              </a:bodyPr>
              <a:lstStyle/>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Virtual members are approximately as realistic as NAVGEM members.</a:t>
                </a:r>
                <a:br>
                  <a:rPr lang="en-US" sz="1800" b="1" dirty="0">
                    <a:latin typeface="Calibri" panose="020F0502020204030204" pitchFamily="34" charset="0"/>
                    <a:ea typeface="Calibri" panose="020F0502020204030204" pitchFamily="34" charset="0"/>
                    <a:cs typeface="Calibri" panose="020F0502020204030204" pitchFamily="34" charset="0"/>
                  </a:rPr>
                </a:br>
                <a:endParaRPr lang="en-US" sz="18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b="1" dirty="0">
                    <a:latin typeface="Calibri" panose="020F0502020204030204" pitchFamily="34" charset="0"/>
                    <a:ea typeface="Calibri" panose="020F0502020204030204" pitchFamily="34" charset="0"/>
                    <a:cs typeface="Calibri" panose="020F0502020204030204" pitchFamily="34" charset="0"/>
                  </a:rPr>
                  <a:t>Current Local PESE-GC cost: </a:t>
                </a:r>
              </a:p>
              <a:p>
                <a:pPr marL="0" indent="0">
                  <a:buNone/>
                </a:pPr>
                <a14:m>
                  <m:oMath xmlns:m="http://schemas.openxmlformats.org/officeDocument/2006/math">
                    <m:r>
                      <a:rPr lang="en-US" sz="1800" b="0" i="1" smtClean="0">
                        <a:latin typeface="Cambria Math" panose="02040503050406030204" pitchFamily="18" charset="0"/>
                      </a:rPr>
                      <m:t>~</m:t>
                    </m:r>
                  </m:oMath>
                </a14:m>
                <a:r>
                  <a:rPr lang="en-US" sz="1800" dirty="0">
                    <a:latin typeface="Calibri" panose="020F0502020204030204" pitchFamily="34" charset="0"/>
                    <a:ea typeface="Calibri" panose="020F0502020204030204" pitchFamily="34" charset="0"/>
                    <a:cs typeface="Calibri" panose="020F0502020204030204" pitchFamily="34" charset="0"/>
                  </a:rPr>
                  <a:t> 10 cents / 100 virtual members</a:t>
                </a:r>
              </a:p>
              <a:p>
                <a:pPr marL="0" indent="0">
                  <a:buNone/>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An approach to model-space localization that respects bounds (e.g., water vapor) and chosen distributions. </a:t>
                </a:r>
              </a:p>
            </p:txBody>
          </p:sp>
        </mc:Choice>
        <mc:Fallback xmlns="">
          <p:sp>
            <p:nvSpPr>
              <p:cNvPr id="48" name="TextBox 47">
                <a:extLst>
                  <a:ext uri="{FF2B5EF4-FFF2-40B4-BE49-F238E27FC236}">
                    <a16:creationId xmlns:a16="http://schemas.microsoft.com/office/drawing/2014/main" id="{8F49C5EF-BE72-C169-3B96-9C0A5F9743E0}"/>
                  </a:ext>
                </a:extLst>
              </p:cNvPr>
              <p:cNvSpPr txBox="1">
                <a:spLocks noRot="1" noChangeAspect="1" noMove="1" noResize="1" noEditPoints="1" noAdjustHandles="1" noChangeArrowheads="1" noChangeShapeType="1" noTextEdit="1"/>
              </p:cNvSpPr>
              <p:nvPr/>
            </p:nvSpPr>
            <p:spPr>
              <a:xfrm>
                <a:off x="5355716" y="1650726"/>
                <a:ext cx="3686683" cy="2862322"/>
              </a:xfrm>
              <a:prstGeom prst="rect">
                <a:avLst/>
              </a:prstGeom>
              <a:blipFill>
                <a:blip r:embed="rId3"/>
                <a:stretch>
                  <a:fillRect l="-1490" t="-1279" b="-2559"/>
                </a:stretch>
              </a:blipFill>
            </p:spPr>
            <p:txBody>
              <a:bodyPr/>
              <a:lstStyle/>
              <a:p>
                <a:r>
                  <a:rPr lang="en-US">
                    <a:noFill/>
                  </a:rPr>
                  <a:t> </a:t>
                </a:r>
              </a:p>
            </p:txBody>
          </p:sp>
        </mc:Fallback>
      </mc:AlternateContent>
    </p:spTree>
    <p:extLst>
      <p:ext uri="{BB962C8B-B14F-4D97-AF65-F5344CB8AC3E}">
        <p14:creationId xmlns:p14="http://schemas.microsoft.com/office/powerpoint/2010/main" val="653940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C9295-6B87-3D18-EC51-0C47870EFA9F}"/>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911B6A2A-5510-73CB-DE6D-54FCC5EBA787}"/>
              </a:ext>
            </a:extLst>
          </p:cNvPr>
          <p:cNvSpPr>
            <a:spLocks noGrp="1"/>
          </p:cNvSpPr>
          <p:nvPr>
            <p:ph type="body" idx="1"/>
          </p:nvPr>
        </p:nvSpPr>
        <p:spPr>
          <a:xfrm>
            <a:off x="95537" y="1104901"/>
            <a:ext cx="8912996" cy="3945465"/>
          </a:xfrm>
        </p:spPr>
        <p:txBody>
          <a:bodyPr>
            <a:normAutofit lnSpcReduction="10000"/>
          </a:bodyPr>
          <a:lstStyle/>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Understanding and mitigating damaging artifacts resulting from assimilating all-sky geostationary satellite IR radiances via an </a:t>
            </a:r>
            <a:r>
              <a:rPr lang="en-US" sz="1800" b="1" dirty="0" err="1">
                <a:latin typeface="Calibri" panose="020F0502020204030204" pitchFamily="34" charset="0"/>
                <a:ea typeface="Calibri" panose="020F0502020204030204" pitchFamily="34" charset="0"/>
                <a:cs typeface="Calibri" panose="020F0502020204030204" pitchFamily="34" charset="0"/>
              </a:rPr>
              <a:t>EnKF</a:t>
            </a:r>
            <a:r>
              <a:rPr lang="en-US" sz="1800" b="1" dirty="0">
                <a:latin typeface="Calibri" panose="020F0502020204030204" pitchFamily="34" charset="0"/>
                <a:ea typeface="Calibri" panose="020F0502020204030204" pitchFamily="34" charset="0"/>
                <a:cs typeface="Calibri" panose="020F0502020204030204" pitchFamily="34" charset="0"/>
              </a:rPr>
              <a:t>.</a:t>
            </a:r>
            <a:br>
              <a:rPr lang="en-US" sz="1800"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Assumption of normal forecast distributions causes performance-damaging low-humidity clouds. Disabling cloud updates fixes that. </a:t>
            </a:r>
            <a:r>
              <a:rPr lang="en-US" sz="1600" i="1" dirty="0">
                <a:solidFill>
                  <a:schemeClr val="bg1"/>
                </a:solidFill>
                <a:latin typeface="Calibri" panose="020F0502020204030204" pitchFamily="34" charset="0"/>
                <a:ea typeface="Calibri" panose="020F0502020204030204" pitchFamily="34" charset="0"/>
                <a:cs typeface="Calibri" panose="020F0502020204030204" pitchFamily="34" charset="0"/>
              </a:rPr>
              <a:t>Chan (2025; accepted), QJRMS</a:t>
            </a:r>
            <a:endPar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A novel "</a:t>
            </a:r>
            <a:r>
              <a:rPr lang="en-US" sz="1800" b="1" dirty="0" err="1">
                <a:latin typeface="Calibri" panose="020F0502020204030204" pitchFamily="34" charset="0"/>
                <a:ea typeface="Calibri" panose="020F0502020204030204" pitchFamily="34" charset="0"/>
                <a:cs typeface="Calibri" panose="020F0502020204030204" pitchFamily="34" charset="0"/>
              </a:rPr>
              <a:t>obs</a:t>
            </a:r>
            <a:r>
              <a:rPr lang="en-US" sz="1800" b="1" dirty="0">
                <a:latin typeface="Calibri" panose="020F0502020204030204" pitchFamily="34" charset="0"/>
                <a:ea typeface="Calibri" panose="020F0502020204030204" pitchFamily="34" charset="0"/>
                <a:cs typeface="Calibri" panose="020F0502020204030204" pitchFamily="34" charset="0"/>
              </a:rPr>
              <a:t> of opportunity" from astrophysics: muon fluxes</a:t>
            </a: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Proof-of-concept tests are positive. </a:t>
            </a:r>
            <a:r>
              <a:rPr lang="en-US" sz="1600" i="1" dirty="0" err="1">
                <a:solidFill>
                  <a:schemeClr val="bg1"/>
                </a:solidFill>
                <a:latin typeface="Calibri" panose="020F0502020204030204" pitchFamily="34" charset="0"/>
                <a:ea typeface="Calibri" panose="020F0502020204030204" pitchFamily="34" charset="0"/>
                <a:cs typeface="Calibri" panose="020F0502020204030204" pitchFamily="34" charset="0"/>
              </a:rPr>
              <a:t>Luszczak</a:t>
            </a:r>
            <a:r>
              <a:rPr lang="en-US" sz="1600" i="1" dirty="0">
                <a:solidFill>
                  <a:schemeClr val="bg1"/>
                </a:solidFill>
                <a:latin typeface="Calibri" panose="020F0502020204030204" pitchFamily="34" charset="0"/>
                <a:ea typeface="Calibri" panose="020F0502020204030204" pitchFamily="34" charset="0"/>
                <a:cs typeface="Calibri" panose="020F0502020204030204" pitchFamily="34" charset="0"/>
              </a:rPr>
              <a:t> and Chan (submitted), Physical Review D.</a:t>
            </a:r>
            <a:endPar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A potential cost-efficient way to increase ensemble sizes</a:t>
            </a: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Reasonably realistic NAVGEM virtual members have been produced using less than 10 cents per 100 virtual members. </a:t>
            </a:r>
            <a:r>
              <a:rPr lang="en-US" sz="1800" dirty="0" err="1">
                <a:solidFill>
                  <a:schemeClr val="bg1"/>
                </a:solidFill>
                <a:latin typeface="Calibri" panose="020F0502020204030204" pitchFamily="34" charset="0"/>
                <a:ea typeface="Calibri" panose="020F0502020204030204" pitchFamily="34" charset="0"/>
                <a:cs typeface="Calibri" panose="020F0502020204030204" pitchFamily="34" charset="0"/>
              </a:rPr>
              <a:t>EnsDA</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 tests underway.</a:t>
            </a:r>
          </a:p>
          <a:p>
            <a:pPr marL="146050" indent="0">
              <a:lnSpc>
                <a:spcPct val="114000"/>
              </a:lnSpc>
              <a:buSzPct val="100000"/>
              <a:buNone/>
            </a:pPr>
            <a:r>
              <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rPr>
              <a:t>Other: </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How do forecast distributions evolve over time? 1000-member study.</a:t>
            </a:r>
            <a:b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1500" i="1" dirty="0">
                <a:solidFill>
                  <a:schemeClr val="bg1"/>
                </a:solidFill>
                <a:latin typeface="Calibri" panose="020F0502020204030204" pitchFamily="34" charset="0"/>
                <a:ea typeface="Calibri" panose="020F0502020204030204" pitchFamily="34" charset="0"/>
                <a:cs typeface="Calibri" panose="020F0502020204030204" pitchFamily="34" charset="0"/>
              </a:rPr>
              <a:t>Chan et al (submitted), GRL</a:t>
            </a:r>
            <a:endParaRPr lang="en-US" sz="18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E2F5D08C-AEAD-29B8-C153-29E7D2C20BCA}"/>
              </a:ext>
            </a:extLst>
          </p:cNvPr>
          <p:cNvSpPr>
            <a:spLocks noGrp="1"/>
          </p:cNvSpPr>
          <p:nvPr>
            <p:ph type="title"/>
          </p:nvPr>
        </p:nvSpPr>
        <p:spPr>
          <a:xfrm>
            <a:off x="95536" y="215904"/>
            <a:ext cx="8912996" cy="952496"/>
          </a:xfrm>
        </p:spPr>
        <p:txBody>
          <a:bodyPr>
            <a:normAutofit/>
          </a:bodyPr>
          <a:lstStyle/>
          <a:p>
            <a:r>
              <a:rPr lang="en-US" sz="1800" i="1" dirty="0">
                <a:solidFill>
                  <a:schemeClr val="bg2"/>
                </a:solidFill>
              </a:rPr>
              <a:t>Outline</a:t>
            </a:r>
            <a:br>
              <a:rPr lang="en-US" sz="2400" dirty="0">
                <a:solidFill>
                  <a:schemeClr val="bg2"/>
                </a:solidFill>
              </a:rPr>
            </a:br>
            <a:r>
              <a:rPr lang="en-US" sz="2500" dirty="0">
                <a:solidFill>
                  <a:schemeClr val="bg2"/>
                </a:solidFill>
              </a:rPr>
              <a:t>Relevant Research in Joseph's Group</a:t>
            </a:r>
          </a:p>
        </p:txBody>
      </p:sp>
      <p:sp>
        <p:nvSpPr>
          <p:cNvPr id="2" name="Slide Number Placeholder 1">
            <a:extLst>
              <a:ext uri="{FF2B5EF4-FFF2-40B4-BE49-F238E27FC236}">
                <a16:creationId xmlns:a16="http://schemas.microsoft.com/office/drawing/2014/main" id="{186A8957-AD18-07E5-C547-8A6F1CD569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2869859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3B98C-29A9-9448-8883-9F5131854343}"/>
            </a:ext>
          </a:extLst>
        </p:cNvPr>
        <p:cNvGrpSpPr/>
        <p:nvPr/>
      </p:nvGrpSpPr>
      <p:grpSpPr>
        <a:xfrm>
          <a:off x="0" y="0"/>
          <a:ext cx="0" cy="0"/>
          <a:chOff x="0" y="0"/>
          <a:chExt cx="0" cy="0"/>
        </a:xfrm>
      </p:grpSpPr>
      <p:grpSp>
        <p:nvGrpSpPr>
          <p:cNvPr id="94" name="Group 93">
            <a:extLst>
              <a:ext uri="{FF2B5EF4-FFF2-40B4-BE49-F238E27FC236}">
                <a16:creationId xmlns:a16="http://schemas.microsoft.com/office/drawing/2014/main" id="{2D5932D7-7B78-0CB9-AF61-00B24551361C}"/>
              </a:ext>
            </a:extLst>
          </p:cNvPr>
          <p:cNvGrpSpPr/>
          <p:nvPr/>
        </p:nvGrpSpPr>
        <p:grpSpPr>
          <a:xfrm>
            <a:off x="164349" y="1397000"/>
            <a:ext cx="4453780" cy="3674231"/>
            <a:chOff x="489651" y="1318728"/>
            <a:chExt cx="4490869" cy="3704828"/>
          </a:xfrm>
        </p:grpSpPr>
        <p:grpSp>
          <p:nvGrpSpPr>
            <p:cNvPr id="60" name="Group 59">
              <a:extLst>
                <a:ext uri="{FF2B5EF4-FFF2-40B4-BE49-F238E27FC236}">
                  <a16:creationId xmlns:a16="http://schemas.microsoft.com/office/drawing/2014/main" id="{1127CDCE-FFD0-6C8D-E9EC-BF06304E2428}"/>
                </a:ext>
              </a:extLst>
            </p:cNvPr>
            <p:cNvGrpSpPr/>
            <p:nvPr/>
          </p:nvGrpSpPr>
          <p:grpSpPr>
            <a:xfrm>
              <a:off x="489651" y="1318728"/>
              <a:ext cx="4474806" cy="3361183"/>
              <a:chOff x="301620" y="1262923"/>
              <a:chExt cx="4626435" cy="3475077"/>
            </a:xfrm>
          </p:grpSpPr>
          <p:grpSp>
            <p:nvGrpSpPr>
              <p:cNvPr id="73" name="Group 72">
                <a:extLst>
                  <a:ext uri="{FF2B5EF4-FFF2-40B4-BE49-F238E27FC236}">
                    <a16:creationId xmlns:a16="http://schemas.microsoft.com/office/drawing/2014/main" id="{0AE6A778-EA97-ABA1-DBA7-27BA20768EE5}"/>
                  </a:ext>
                </a:extLst>
              </p:cNvPr>
              <p:cNvGrpSpPr/>
              <p:nvPr/>
            </p:nvGrpSpPr>
            <p:grpSpPr>
              <a:xfrm>
                <a:off x="301620" y="1262923"/>
                <a:ext cx="4626435" cy="3475077"/>
                <a:chOff x="488231" y="1373502"/>
                <a:chExt cx="4287196" cy="3220263"/>
              </a:xfrm>
            </p:grpSpPr>
            <p:grpSp>
              <p:nvGrpSpPr>
                <p:cNvPr id="80" name="Group 79">
                  <a:extLst>
                    <a:ext uri="{FF2B5EF4-FFF2-40B4-BE49-F238E27FC236}">
                      <a16:creationId xmlns:a16="http://schemas.microsoft.com/office/drawing/2014/main" id="{06EEE032-5536-4F8C-C128-2A2733F4617E}"/>
                    </a:ext>
                  </a:extLst>
                </p:cNvPr>
                <p:cNvGrpSpPr/>
                <p:nvPr/>
              </p:nvGrpSpPr>
              <p:grpSpPr>
                <a:xfrm>
                  <a:off x="488231" y="1409657"/>
                  <a:ext cx="4287196" cy="3184108"/>
                  <a:chOff x="3012998" y="2088568"/>
                  <a:chExt cx="4287196" cy="3184108"/>
                </a:xfrm>
              </p:grpSpPr>
              <p:pic>
                <p:nvPicPr>
                  <p:cNvPr id="90" name="Picture 89">
                    <a:extLst>
                      <a:ext uri="{FF2B5EF4-FFF2-40B4-BE49-F238E27FC236}">
                        <a16:creationId xmlns:a16="http://schemas.microsoft.com/office/drawing/2014/main" id="{0BE11B54-EACA-7D07-05FF-B21A93AF3D94}"/>
                      </a:ext>
                    </a:extLst>
                  </p:cNvPr>
                  <p:cNvPicPr>
                    <a:picLocks noChangeAspect="1"/>
                  </p:cNvPicPr>
                  <p:nvPr/>
                </p:nvPicPr>
                <p:blipFill>
                  <a:blip r:embed="rId2"/>
                  <a:srcRect t="4629" r="63008" b="41219"/>
                  <a:stretch>
                    <a:fillRect/>
                  </a:stretch>
                </p:blipFill>
                <p:spPr>
                  <a:xfrm>
                    <a:off x="3012998" y="2088568"/>
                    <a:ext cx="2287626" cy="3184108"/>
                  </a:xfrm>
                  <a:prstGeom prst="rect">
                    <a:avLst/>
                  </a:prstGeom>
                </p:spPr>
              </p:pic>
              <p:pic>
                <p:nvPicPr>
                  <p:cNvPr id="91" name="Picture 90">
                    <a:extLst>
                      <a:ext uri="{FF2B5EF4-FFF2-40B4-BE49-F238E27FC236}">
                        <a16:creationId xmlns:a16="http://schemas.microsoft.com/office/drawing/2014/main" id="{9629DD23-BD2C-59C6-F8AF-AD7C95CDA3FA}"/>
                      </a:ext>
                    </a:extLst>
                  </p:cNvPr>
                  <p:cNvPicPr>
                    <a:picLocks noChangeAspect="1"/>
                  </p:cNvPicPr>
                  <p:nvPr/>
                </p:nvPicPr>
                <p:blipFill>
                  <a:blip r:embed="rId2"/>
                  <a:srcRect l="68627" t="4627" r="-37" b="41222"/>
                  <a:stretch>
                    <a:fillRect/>
                  </a:stretch>
                </p:blipFill>
                <p:spPr>
                  <a:xfrm>
                    <a:off x="5357809" y="2088568"/>
                    <a:ext cx="1942385" cy="3184108"/>
                  </a:xfrm>
                  <a:prstGeom prst="rect">
                    <a:avLst/>
                  </a:prstGeom>
                </p:spPr>
              </p:pic>
            </p:grpSp>
            <p:sp>
              <p:nvSpPr>
                <p:cNvPr id="81" name="Rectangle 80">
                  <a:extLst>
                    <a:ext uri="{FF2B5EF4-FFF2-40B4-BE49-F238E27FC236}">
                      <a16:creationId xmlns:a16="http://schemas.microsoft.com/office/drawing/2014/main" id="{28B4D41B-9C33-D99D-2A60-F4EC74B8913B}"/>
                    </a:ext>
                  </a:extLst>
                </p:cNvPr>
                <p:cNvSpPr/>
                <p:nvPr/>
              </p:nvSpPr>
              <p:spPr>
                <a:xfrm>
                  <a:off x="835717" y="1373502"/>
                  <a:ext cx="3736284" cy="3515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2" name="Rectangle 81">
                  <a:extLst>
                    <a:ext uri="{FF2B5EF4-FFF2-40B4-BE49-F238E27FC236}">
                      <a16:creationId xmlns:a16="http://schemas.microsoft.com/office/drawing/2014/main" id="{DC24A7D6-23C2-04A0-7396-F06157832690}"/>
                    </a:ext>
                  </a:extLst>
                </p:cNvPr>
                <p:cNvSpPr/>
                <p:nvPr/>
              </p:nvSpPr>
              <p:spPr>
                <a:xfrm>
                  <a:off x="835717" y="3011401"/>
                  <a:ext cx="3736284" cy="2874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A1492F22-D96F-EECC-3790-45CC495D99AF}"/>
                        </a:ext>
                      </a:extLst>
                    </p:cNvPr>
                    <p:cNvSpPr txBox="1"/>
                    <p:nvPr/>
                  </p:nvSpPr>
                  <p:spPr>
                    <a:xfrm>
                      <a:off x="1009531" y="1454250"/>
                      <a:ext cx="1654935" cy="3538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800" b="0" i="0" smtClean="0">
                                <a:latin typeface="Cambria Math" panose="02040503050406030204" pitchFamily="18" charset="0"/>
                              </a:rPr>
                              <m:t>Corr</m:t>
                            </m:r>
                            <m:d>
                              <m:dPr>
                                <m:ctrlPr>
                                  <a:rPr lang="en-US" sz="1800" i="1" smtClean="0">
                                    <a:latin typeface="Cambria Math" panose="02040503050406030204" pitchFamily="18" charset="0"/>
                                  </a:rPr>
                                </m:ctrlPr>
                              </m:dPr>
                              <m:e>
                                <m:r>
                                  <a:rPr lang="en-US" sz="1800" b="0" i="1" smtClean="0">
                                    <a:latin typeface="Cambria Math" panose="02040503050406030204" pitchFamily="18" charset="0"/>
                                  </a:rPr>
                                  <m:t>𝑇</m:t>
                                </m:r>
                                <m:r>
                                  <a:rPr lang="en-US" sz="1800" b="0" i="1" smtClean="0">
                                    <a:latin typeface="Cambria Math" panose="02040503050406030204" pitchFamily="18" charset="0"/>
                                  </a:rPr>
                                  <m:t>,</m:t>
                                </m:r>
                                <m:r>
                                  <a:rPr lang="en-US" sz="1800" b="0" i="1" smtClean="0">
                                    <a:latin typeface="Cambria Math" panose="02040503050406030204" pitchFamily="18" charset="0"/>
                                  </a:rPr>
                                  <m:t>𝑇</m:t>
                                </m:r>
                              </m:e>
                            </m:d>
                          </m:oMath>
                        </m:oMathPara>
                      </a14:m>
                      <a:endParaRPr lang="en-US" sz="1800" dirty="0"/>
                    </a:p>
                  </p:txBody>
                </p:sp>
              </mc:Choice>
              <mc:Fallback xmlns="">
                <p:sp>
                  <p:nvSpPr>
                    <p:cNvPr id="84" name="TextBox 83">
                      <a:extLst>
                        <a:ext uri="{FF2B5EF4-FFF2-40B4-BE49-F238E27FC236}">
                          <a16:creationId xmlns:a16="http://schemas.microsoft.com/office/drawing/2014/main" id="{A1492F22-D96F-EECC-3790-45CC495D99AF}"/>
                        </a:ext>
                      </a:extLst>
                    </p:cNvPr>
                    <p:cNvSpPr txBox="1">
                      <a:spLocks noRot="1" noChangeAspect="1" noMove="1" noResize="1" noEditPoints="1" noAdjustHandles="1" noChangeArrowheads="1" noChangeShapeType="1" noTextEdit="1"/>
                    </p:cNvSpPr>
                    <p:nvPr/>
                  </p:nvSpPr>
                  <p:spPr>
                    <a:xfrm>
                      <a:off x="1009531" y="1454250"/>
                      <a:ext cx="1654935" cy="35384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4605EAA3-CBAE-C985-5605-F5384B2926B5}"/>
                        </a:ext>
                      </a:extLst>
                    </p:cNvPr>
                    <p:cNvSpPr txBox="1"/>
                    <p:nvPr/>
                  </p:nvSpPr>
                  <p:spPr>
                    <a:xfrm>
                      <a:off x="1009531" y="3048368"/>
                      <a:ext cx="1654935" cy="3538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800" b="0" i="0" smtClean="0">
                                <a:latin typeface="Cambria Math" panose="02040503050406030204" pitchFamily="18" charset="0"/>
                              </a:rPr>
                              <m:t>Corr</m:t>
                            </m:r>
                            <m:d>
                              <m:dPr>
                                <m:ctrlPr>
                                  <a:rPr lang="en-US" sz="1800" i="1" smtClean="0">
                                    <a:latin typeface="Cambria Math" panose="02040503050406030204" pitchFamily="18" charset="0"/>
                                  </a:rPr>
                                </m:ctrlPr>
                              </m:dPr>
                              <m:e>
                                <m:r>
                                  <a:rPr lang="en-US" sz="1800" b="0" i="1" smtClean="0">
                                    <a:latin typeface="Cambria Math" panose="02040503050406030204" pitchFamily="18" charset="0"/>
                                  </a:rPr>
                                  <m:t>𝑇</m:t>
                                </m:r>
                                <m:r>
                                  <a:rPr lang="en-US" sz="1800" b="0" i="1" smtClean="0">
                                    <a:latin typeface="Cambria Math" panose="02040503050406030204" pitchFamily="18" charset="0"/>
                                  </a:rPr>
                                  <m:t>,</m:t>
                                </m:r>
                                <m:r>
                                  <a:rPr lang="en-US" sz="1800" b="0" i="1" smtClean="0">
                                    <a:latin typeface="Cambria Math" panose="02040503050406030204" pitchFamily="18" charset="0"/>
                                  </a:rPr>
                                  <m:t>𝑈</m:t>
                                </m:r>
                              </m:e>
                            </m:d>
                          </m:oMath>
                        </m:oMathPara>
                      </a14:m>
                      <a:endParaRPr lang="en-US" sz="1800" dirty="0"/>
                    </a:p>
                  </p:txBody>
                </p:sp>
              </mc:Choice>
              <mc:Fallback xmlns="">
                <p:sp>
                  <p:nvSpPr>
                    <p:cNvPr id="85" name="TextBox 84">
                      <a:extLst>
                        <a:ext uri="{FF2B5EF4-FFF2-40B4-BE49-F238E27FC236}">
                          <a16:creationId xmlns:a16="http://schemas.microsoft.com/office/drawing/2014/main" id="{4605EAA3-CBAE-C985-5605-F5384B2926B5}"/>
                        </a:ext>
                      </a:extLst>
                    </p:cNvPr>
                    <p:cNvSpPr txBox="1">
                      <a:spLocks noRot="1" noChangeAspect="1" noMove="1" noResize="1" noEditPoints="1" noAdjustHandles="1" noChangeArrowheads="1" noChangeShapeType="1" noTextEdit="1"/>
                    </p:cNvSpPr>
                    <p:nvPr/>
                  </p:nvSpPr>
                  <p:spPr>
                    <a:xfrm>
                      <a:off x="1009531" y="3048368"/>
                      <a:ext cx="1654935" cy="35384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1F03A751-A2AF-C961-82E9-C471F3E7A628}"/>
                        </a:ext>
                      </a:extLst>
                    </p:cNvPr>
                    <p:cNvSpPr txBox="1"/>
                    <p:nvPr/>
                  </p:nvSpPr>
                  <p:spPr>
                    <a:xfrm>
                      <a:off x="2859074" y="1449785"/>
                      <a:ext cx="1654935" cy="3538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800" b="0" i="0" smtClean="0">
                                <a:latin typeface="Cambria Math" panose="02040503050406030204" pitchFamily="18" charset="0"/>
                              </a:rPr>
                              <m:t>Corr</m:t>
                            </m:r>
                            <m:d>
                              <m:dPr>
                                <m:ctrlPr>
                                  <a:rPr lang="en-US" sz="1800" i="1" smtClean="0">
                                    <a:latin typeface="Cambria Math" panose="02040503050406030204" pitchFamily="18" charset="0"/>
                                  </a:rPr>
                                </m:ctrlPr>
                              </m:dPr>
                              <m:e>
                                <m:r>
                                  <a:rPr lang="en-US" sz="1800" b="0" i="1" smtClean="0">
                                    <a:latin typeface="Cambria Math" panose="02040503050406030204" pitchFamily="18" charset="0"/>
                                  </a:rPr>
                                  <m:t>𝑇</m:t>
                                </m:r>
                                <m:r>
                                  <a:rPr lang="en-US" sz="1800" b="0" i="1" smtClean="0">
                                    <a:latin typeface="Cambria Math" panose="02040503050406030204" pitchFamily="18" charset="0"/>
                                  </a:rPr>
                                  <m:t>,</m:t>
                                </m:r>
                                <m:r>
                                  <a:rPr lang="en-US" sz="1800" b="0" i="1" smtClean="0">
                                    <a:latin typeface="Cambria Math" panose="02040503050406030204" pitchFamily="18" charset="0"/>
                                  </a:rPr>
                                  <m:t>𝑇</m:t>
                                </m:r>
                              </m:e>
                            </m:d>
                          </m:oMath>
                        </m:oMathPara>
                      </a14:m>
                      <a:endParaRPr lang="en-US" sz="1800" dirty="0"/>
                    </a:p>
                  </p:txBody>
                </p:sp>
              </mc:Choice>
              <mc:Fallback xmlns="">
                <p:sp>
                  <p:nvSpPr>
                    <p:cNvPr id="87" name="TextBox 86">
                      <a:extLst>
                        <a:ext uri="{FF2B5EF4-FFF2-40B4-BE49-F238E27FC236}">
                          <a16:creationId xmlns:a16="http://schemas.microsoft.com/office/drawing/2014/main" id="{1F03A751-A2AF-C961-82E9-C471F3E7A628}"/>
                        </a:ext>
                      </a:extLst>
                    </p:cNvPr>
                    <p:cNvSpPr txBox="1">
                      <a:spLocks noRot="1" noChangeAspect="1" noMove="1" noResize="1" noEditPoints="1" noAdjustHandles="1" noChangeArrowheads="1" noChangeShapeType="1" noTextEdit="1"/>
                    </p:cNvSpPr>
                    <p:nvPr/>
                  </p:nvSpPr>
                  <p:spPr>
                    <a:xfrm>
                      <a:off x="2859074" y="1449785"/>
                      <a:ext cx="1654935" cy="35384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E5BE25FB-B3B0-37D3-1F23-28A624B05DB3}"/>
                        </a:ext>
                      </a:extLst>
                    </p:cNvPr>
                    <p:cNvSpPr txBox="1"/>
                    <p:nvPr/>
                  </p:nvSpPr>
                  <p:spPr>
                    <a:xfrm>
                      <a:off x="2859074" y="3043900"/>
                      <a:ext cx="1654935" cy="3538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800" b="0" i="0" smtClean="0">
                                <a:latin typeface="Cambria Math" panose="02040503050406030204" pitchFamily="18" charset="0"/>
                              </a:rPr>
                              <m:t>Corr</m:t>
                            </m:r>
                            <m:d>
                              <m:dPr>
                                <m:ctrlPr>
                                  <a:rPr lang="en-US" sz="1800" i="1" smtClean="0">
                                    <a:latin typeface="Cambria Math" panose="02040503050406030204" pitchFamily="18" charset="0"/>
                                  </a:rPr>
                                </m:ctrlPr>
                              </m:dPr>
                              <m:e>
                                <m:r>
                                  <a:rPr lang="en-US" sz="1800" b="0" i="1" smtClean="0">
                                    <a:latin typeface="Cambria Math" panose="02040503050406030204" pitchFamily="18" charset="0"/>
                                  </a:rPr>
                                  <m:t>𝑇</m:t>
                                </m:r>
                                <m:r>
                                  <a:rPr lang="en-US" sz="1800" b="0" i="1" smtClean="0">
                                    <a:latin typeface="Cambria Math" panose="02040503050406030204" pitchFamily="18" charset="0"/>
                                  </a:rPr>
                                  <m:t>,</m:t>
                                </m:r>
                                <m:r>
                                  <a:rPr lang="en-US" sz="1800" b="0" i="1" smtClean="0">
                                    <a:latin typeface="Cambria Math" panose="02040503050406030204" pitchFamily="18" charset="0"/>
                                  </a:rPr>
                                  <m:t>𝑈</m:t>
                                </m:r>
                              </m:e>
                            </m:d>
                          </m:oMath>
                        </m:oMathPara>
                      </a14:m>
                      <a:endParaRPr lang="en-US" sz="1800" dirty="0"/>
                    </a:p>
                  </p:txBody>
                </p:sp>
              </mc:Choice>
              <mc:Fallback xmlns="">
                <p:sp>
                  <p:nvSpPr>
                    <p:cNvPr id="88" name="TextBox 87">
                      <a:extLst>
                        <a:ext uri="{FF2B5EF4-FFF2-40B4-BE49-F238E27FC236}">
                          <a16:creationId xmlns:a16="http://schemas.microsoft.com/office/drawing/2014/main" id="{E5BE25FB-B3B0-37D3-1F23-28A624B05DB3}"/>
                        </a:ext>
                      </a:extLst>
                    </p:cNvPr>
                    <p:cNvSpPr txBox="1">
                      <a:spLocks noRot="1" noChangeAspect="1" noMove="1" noResize="1" noEditPoints="1" noAdjustHandles="1" noChangeArrowheads="1" noChangeShapeType="1" noTextEdit="1"/>
                    </p:cNvSpPr>
                    <p:nvPr/>
                  </p:nvSpPr>
                  <p:spPr>
                    <a:xfrm>
                      <a:off x="2859074" y="3043900"/>
                      <a:ext cx="1654935" cy="353847"/>
                    </a:xfrm>
                    <a:prstGeom prst="rect">
                      <a:avLst/>
                    </a:prstGeom>
                    <a:blipFill>
                      <a:blip r:embed="rId6"/>
                      <a:stretch>
                        <a:fillRect/>
                      </a:stretch>
                    </a:blipFill>
                  </p:spPr>
                  <p:txBody>
                    <a:bodyPr/>
                    <a:lstStyle/>
                    <a:p>
                      <a:r>
                        <a:rPr lang="en-US">
                          <a:noFill/>
                        </a:rPr>
                        <a:t> </a:t>
                      </a:r>
                    </a:p>
                  </p:txBody>
                </p:sp>
              </mc:Fallback>
            </mc:AlternateContent>
          </p:grpSp>
          <p:sp>
            <p:nvSpPr>
              <p:cNvPr id="74" name="TextBox 73">
                <a:extLst>
                  <a:ext uri="{FF2B5EF4-FFF2-40B4-BE49-F238E27FC236}">
                    <a16:creationId xmlns:a16="http://schemas.microsoft.com/office/drawing/2014/main" id="{B6DA8294-E07E-41DF-489F-4427E0D6344D}"/>
                  </a:ext>
                </a:extLst>
              </p:cNvPr>
              <p:cNvSpPr txBox="1"/>
              <p:nvPr/>
            </p:nvSpPr>
            <p:spPr>
              <a:xfrm>
                <a:off x="1233258" y="2565851"/>
                <a:ext cx="1448232" cy="307207"/>
              </a:xfrm>
              <a:prstGeom prst="rect">
                <a:avLst/>
              </a:prstGeom>
              <a:noFill/>
            </p:spPr>
            <p:txBody>
              <a:bodyPr wrap="square" rtlCol="0">
                <a:spAutoFit/>
              </a:bodyPr>
              <a:lstStyle/>
              <a:p>
                <a:pPr algn="r"/>
                <a:r>
                  <a:rPr lang="en-US" sz="1600" b="1" dirty="0"/>
                  <a:t>Original</a:t>
                </a:r>
              </a:p>
            </p:txBody>
          </p:sp>
          <p:sp>
            <p:nvSpPr>
              <p:cNvPr id="75" name="TextBox 74">
                <a:extLst>
                  <a:ext uri="{FF2B5EF4-FFF2-40B4-BE49-F238E27FC236}">
                    <a16:creationId xmlns:a16="http://schemas.microsoft.com/office/drawing/2014/main" id="{41C41309-8FB7-F4AE-F18A-E7F8FD3354FC}"/>
                  </a:ext>
                </a:extLst>
              </p:cNvPr>
              <p:cNvSpPr txBox="1"/>
              <p:nvPr/>
            </p:nvSpPr>
            <p:spPr>
              <a:xfrm>
                <a:off x="1233258" y="4263554"/>
                <a:ext cx="1448232" cy="307207"/>
              </a:xfrm>
              <a:prstGeom prst="rect">
                <a:avLst/>
              </a:prstGeom>
              <a:noFill/>
            </p:spPr>
            <p:txBody>
              <a:bodyPr wrap="square" rtlCol="0">
                <a:spAutoFit/>
              </a:bodyPr>
              <a:lstStyle/>
              <a:p>
                <a:pPr algn="r"/>
                <a:r>
                  <a:rPr lang="en-US" sz="1600" b="1" dirty="0"/>
                  <a:t>Original</a:t>
                </a:r>
              </a:p>
            </p:txBody>
          </p:sp>
          <p:sp>
            <p:nvSpPr>
              <p:cNvPr id="77" name="TextBox 76">
                <a:extLst>
                  <a:ext uri="{FF2B5EF4-FFF2-40B4-BE49-F238E27FC236}">
                    <a16:creationId xmlns:a16="http://schemas.microsoft.com/office/drawing/2014/main" id="{07045857-CE9A-C56B-EC97-A57A8E1E2E56}"/>
                  </a:ext>
                </a:extLst>
              </p:cNvPr>
              <p:cNvSpPr txBox="1"/>
              <p:nvPr/>
            </p:nvSpPr>
            <p:spPr>
              <a:xfrm>
                <a:off x="3395109" y="2578299"/>
                <a:ext cx="1448232" cy="307207"/>
              </a:xfrm>
              <a:prstGeom prst="rect">
                <a:avLst/>
              </a:prstGeom>
              <a:noFill/>
            </p:spPr>
            <p:txBody>
              <a:bodyPr wrap="square" rtlCol="0">
                <a:spAutoFit/>
              </a:bodyPr>
              <a:lstStyle/>
              <a:p>
                <a:pPr algn="r"/>
                <a:r>
                  <a:rPr lang="en-US" sz="1600" b="1" dirty="0"/>
                  <a:t>Expanded</a:t>
                </a:r>
              </a:p>
            </p:txBody>
          </p:sp>
          <p:sp>
            <p:nvSpPr>
              <p:cNvPr id="78" name="TextBox 77">
                <a:extLst>
                  <a:ext uri="{FF2B5EF4-FFF2-40B4-BE49-F238E27FC236}">
                    <a16:creationId xmlns:a16="http://schemas.microsoft.com/office/drawing/2014/main" id="{828A7A7F-E55C-6F94-7DE0-AF52A8288E21}"/>
                  </a:ext>
                </a:extLst>
              </p:cNvPr>
              <p:cNvSpPr txBox="1"/>
              <p:nvPr/>
            </p:nvSpPr>
            <p:spPr>
              <a:xfrm>
                <a:off x="3395109" y="4276003"/>
                <a:ext cx="1448232" cy="307207"/>
              </a:xfrm>
              <a:prstGeom prst="rect">
                <a:avLst/>
              </a:prstGeom>
              <a:noFill/>
            </p:spPr>
            <p:txBody>
              <a:bodyPr wrap="square" rtlCol="0">
                <a:spAutoFit/>
              </a:bodyPr>
              <a:lstStyle/>
              <a:p>
                <a:pPr algn="r"/>
                <a:r>
                  <a:rPr lang="en-US" sz="1600" b="1" dirty="0"/>
                  <a:t>Expanded</a:t>
                </a:r>
              </a:p>
            </p:txBody>
          </p:sp>
        </p:grpSp>
        <p:pic>
          <p:nvPicPr>
            <p:cNvPr id="92" name="Picture 91">
              <a:extLst>
                <a:ext uri="{FF2B5EF4-FFF2-40B4-BE49-F238E27FC236}">
                  <a16:creationId xmlns:a16="http://schemas.microsoft.com/office/drawing/2014/main" id="{D74D3721-6754-6D38-02D6-848CDDFC6AB8}"/>
                </a:ext>
              </a:extLst>
            </p:cNvPr>
            <p:cNvPicPr>
              <a:picLocks noChangeAspect="1"/>
            </p:cNvPicPr>
            <p:nvPr/>
          </p:nvPicPr>
          <p:blipFill>
            <a:blip r:embed="rId2"/>
            <a:srcRect l="4932" t="85245" r="63008" b="9609"/>
            <a:stretch>
              <a:fillRect/>
            </a:stretch>
          </p:blipFill>
          <p:spPr>
            <a:xfrm>
              <a:off x="716140" y="4698699"/>
              <a:ext cx="2128660" cy="324857"/>
            </a:xfrm>
            <a:prstGeom prst="rect">
              <a:avLst/>
            </a:prstGeom>
          </p:spPr>
        </p:pic>
        <p:pic>
          <p:nvPicPr>
            <p:cNvPr id="93" name="Picture 92">
              <a:extLst>
                <a:ext uri="{FF2B5EF4-FFF2-40B4-BE49-F238E27FC236}">
                  <a16:creationId xmlns:a16="http://schemas.microsoft.com/office/drawing/2014/main" id="{7F18673D-A57B-7D07-A455-F6B2A297A3C8}"/>
                </a:ext>
              </a:extLst>
            </p:cNvPr>
            <p:cNvPicPr>
              <a:picLocks noChangeAspect="1"/>
            </p:cNvPicPr>
            <p:nvPr/>
          </p:nvPicPr>
          <p:blipFill>
            <a:blip r:embed="rId2"/>
            <a:srcRect l="4932" t="85245" r="63008" b="9609"/>
            <a:stretch>
              <a:fillRect/>
            </a:stretch>
          </p:blipFill>
          <p:spPr>
            <a:xfrm>
              <a:off x="2851860" y="4698699"/>
              <a:ext cx="2128660" cy="324857"/>
            </a:xfrm>
            <a:prstGeom prst="rect">
              <a:avLst/>
            </a:prstGeom>
          </p:spPr>
        </p:pic>
      </p:grpSp>
      <p:sp>
        <p:nvSpPr>
          <p:cNvPr id="8" name="Title 1">
            <a:extLst>
              <a:ext uri="{FF2B5EF4-FFF2-40B4-BE49-F238E27FC236}">
                <a16:creationId xmlns:a16="http://schemas.microsoft.com/office/drawing/2014/main" id="{95330F93-ABBB-402D-6890-3895C73CA715}"/>
              </a:ext>
            </a:extLst>
          </p:cNvPr>
          <p:cNvSpPr>
            <a:spLocks noGrp="1"/>
          </p:cNvSpPr>
          <p:nvPr>
            <p:ph type="title"/>
          </p:nvPr>
        </p:nvSpPr>
        <p:spPr>
          <a:xfrm>
            <a:off x="95536" y="215904"/>
            <a:ext cx="8912996" cy="952496"/>
          </a:xfrm>
        </p:spPr>
        <p:txBody>
          <a:bodyPr>
            <a:normAutofit fontScale="90000"/>
          </a:bodyPr>
          <a:lstStyle/>
          <a:p>
            <a:r>
              <a:rPr lang="en-US" dirty="0"/>
              <a:t>Large NWP Ensembles via Cost-Effective Local PESE-GC*</a:t>
            </a:r>
            <a:br>
              <a:rPr lang="en-US" sz="2400" dirty="0"/>
            </a:br>
            <a:r>
              <a:rPr lang="en-US" sz="1800" b="0" i="1" dirty="0"/>
              <a:t>*Probit-space Ensemble Size Expansion for Gaussian Copulas </a:t>
            </a:r>
            <a:endParaRPr lang="en-US" sz="3600" b="0" i="1" dirty="0"/>
          </a:p>
        </p:txBody>
      </p:sp>
      <p:sp>
        <p:nvSpPr>
          <p:cNvPr id="9" name="TextBox 8">
            <a:extLst>
              <a:ext uri="{FF2B5EF4-FFF2-40B4-BE49-F238E27FC236}">
                <a16:creationId xmlns:a16="http://schemas.microsoft.com/office/drawing/2014/main" id="{CDB81BCE-5AA7-DBB8-D8AB-F3E211AF761D}"/>
              </a:ext>
            </a:extLst>
          </p:cNvPr>
          <p:cNvSpPr txBox="1"/>
          <p:nvPr/>
        </p:nvSpPr>
        <p:spPr>
          <a:xfrm>
            <a:off x="135468" y="1020233"/>
            <a:ext cx="8072966" cy="523220"/>
          </a:xfrm>
          <a:prstGeom prst="rect">
            <a:avLst/>
          </a:prstGeom>
          <a:noFill/>
        </p:spPr>
        <p:txBody>
          <a:bodyPr wrap="square" rtlCol="0">
            <a:spAutoFit/>
          </a:bodyPr>
          <a:lstStyle/>
          <a:p>
            <a:r>
              <a:rPr lang="en-US" sz="2800" b="1" i="1" dirty="0">
                <a:latin typeface="Calibri" panose="020F0502020204030204" pitchFamily="34" charset="0"/>
                <a:ea typeface="Calibri" panose="020F0502020204030204" pitchFamily="34" charset="0"/>
                <a:cs typeface="Calibri" panose="020F0502020204030204" pitchFamily="34" charset="0"/>
              </a:rPr>
              <a:t>Demo with NAVGEM Ensemble Data</a:t>
            </a:r>
            <a:endParaRPr lang="en-US" sz="1800" i="1" dirty="0">
              <a:latin typeface="Calibri" panose="020F0502020204030204" pitchFamily="34" charset="0"/>
              <a:ea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D1BFF70-61DE-F19B-4AA8-23981F905266}"/>
                  </a:ext>
                </a:extLst>
              </p:cNvPr>
              <p:cNvSpPr txBox="1"/>
              <p:nvPr/>
            </p:nvSpPr>
            <p:spPr>
              <a:xfrm>
                <a:off x="5355716" y="1650726"/>
                <a:ext cx="3686683" cy="2862322"/>
              </a:xfrm>
              <a:prstGeom prst="rect">
                <a:avLst/>
              </a:prstGeom>
              <a:noFill/>
            </p:spPr>
            <p:txBody>
              <a:bodyPr wrap="square">
                <a:spAutoFit/>
              </a:bodyPr>
              <a:lstStyle/>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Virtual members are approximately as realistic as NAVGEM members.</a:t>
                </a:r>
                <a:br>
                  <a:rPr lang="en-US" sz="1800" b="1" dirty="0">
                    <a:latin typeface="Calibri" panose="020F0502020204030204" pitchFamily="34" charset="0"/>
                    <a:ea typeface="Calibri" panose="020F0502020204030204" pitchFamily="34" charset="0"/>
                    <a:cs typeface="Calibri" panose="020F0502020204030204" pitchFamily="34" charset="0"/>
                  </a:rPr>
                </a:br>
                <a:endParaRPr lang="en-US" sz="18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b="1" dirty="0">
                    <a:latin typeface="Calibri" panose="020F0502020204030204" pitchFamily="34" charset="0"/>
                    <a:ea typeface="Calibri" panose="020F0502020204030204" pitchFamily="34" charset="0"/>
                    <a:cs typeface="Calibri" panose="020F0502020204030204" pitchFamily="34" charset="0"/>
                  </a:rPr>
                  <a:t>Current Local PESE-GC cost: </a:t>
                </a:r>
              </a:p>
              <a:p>
                <a:pPr marL="0" indent="0">
                  <a:buNone/>
                </a:pPr>
                <a14:m>
                  <m:oMath xmlns:m="http://schemas.openxmlformats.org/officeDocument/2006/math">
                    <m:r>
                      <a:rPr lang="en-US" sz="1800" b="0" i="1" smtClean="0">
                        <a:latin typeface="Cambria Math" panose="02040503050406030204" pitchFamily="18" charset="0"/>
                      </a:rPr>
                      <m:t>~</m:t>
                    </m:r>
                  </m:oMath>
                </a14:m>
                <a:r>
                  <a:rPr lang="en-US" sz="1800" dirty="0">
                    <a:latin typeface="Calibri" panose="020F0502020204030204" pitchFamily="34" charset="0"/>
                    <a:ea typeface="Calibri" panose="020F0502020204030204" pitchFamily="34" charset="0"/>
                    <a:cs typeface="Calibri" panose="020F0502020204030204" pitchFamily="34" charset="0"/>
                  </a:rPr>
                  <a:t> 10 cents / 100 virtual members</a:t>
                </a:r>
              </a:p>
              <a:p>
                <a:pPr marL="0" indent="0">
                  <a:buNone/>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ea typeface="Calibri" panose="020F0502020204030204" pitchFamily="34" charset="0"/>
                    <a:cs typeface="Calibri" panose="020F0502020204030204" pitchFamily="34" charset="0"/>
                  </a:rPr>
                  <a:t>An approach to model-space localization that respects bounds (e.g., ensure positive humidity) and chosen distributions. </a:t>
                </a:r>
              </a:p>
            </p:txBody>
          </p:sp>
        </mc:Choice>
        <mc:Fallback xmlns="">
          <p:sp>
            <p:nvSpPr>
              <p:cNvPr id="43" name="TextBox 42">
                <a:extLst>
                  <a:ext uri="{FF2B5EF4-FFF2-40B4-BE49-F238E27FC236}">
                    <a16:creationId xmlns:a16="http://schemas.microsoft.com/office/drawing/2014/main" id="{1D1BFF70-61DE-F19B-4AA8-23981F905266}"/>
                  </a:ext>
                </a:extLst>
              </p:cNvPr>
              <p:cNvSpPr txBox="1">
                <a:spLocks noRot="1" noChangeAspect="1" noMove="1" noResize="1" noEditPoints="1" noAdjustHandles="1" noChangeArrowheads="1" noChangeShapeType="1" noTextEdit="1"/>
              </p:cNvSpPr>
              <p:nvPr/>
            </p:nvSpPr>
            <p:spPr>
              <a:xfrm>
                <a:off x="5355716" y="1650726"/>
                <a:ext cx="3686683" cy="2862322"/>
              </a:xfrm>
              <a:prstGeom prst="rect">
                <a:avLst/>
              </a:prstGeom>
              <a:blipFill>
                <a:blip r:embed="rId7"/>
                <a:stretch>
                  <a:fillRect l="-1490" t="-1279" b="-2559"/>
                </a:stretch>
              </a:blipFill>
            </p:spPr>
            <p:txBody>
              <a:bodyPr/>
              <a:lstStyle/>
              <a:p>
                <a:r>
                  <a:rPr lang="en-US">
                    <a:noFill/>
                  </a:rPr>
                  <a:t> </a:t>
                </a:r>
              </a:p>
            </p:txBody>
          </p:sp>
        </mc:Fallback>
      </mc:AlternateContent>
      <p:grpSp>
        <p:nvGrpSpPr>
          <p:cNvPr id="95" name="Group 94">
            <a:extLst>
              <a:ext uri="{FF2B5EF4-FFF2-40B4-BE49-F238E27FC236}">
                <a16:creationId xmlns:a16="http://schemas.microsoft.com/office/drawing/2014/main" id="{F24F0694-988A-2950-BB6E-8C2565FA10B5}"/>
              </a:ext>
            </a:extLst>
          </p:cNvPr>
          <p:cNvGrpSpPr/>
          <p:nvPr/>
        </p:nvGrpSpPr>
        <p:grpSpPr>
          <a:xfrm>
            <a:off x="4628179" y="1760887"/>
            <a:ext cx="646277" cy="3082510"/>
            <a:chOff x="4445662" y="1482940"/>
            <a:chExt cx="837933" cy="3420327"/>
          </a:xfrm>
        </p:grpSpPr>
        <p:pic>
          <p:nvPicPr>
            <p:cNvPr id="62" name="Picture 61">
              <a:extLst>
                <a:ext uri="{FF2B5EF4-FFF2-40B4-BE49-F238E27FC236}">
                  <a16:creationId xmlns:a16="http://schemas.microsoft.com/office/drawing/2014/main" id="{7AFED7A7-E3D3-BF27-647F-B7BE7977A269}"/>
                </a:ext>
              </a:extLst>
            </p:cNvPr>
            <p:cNvPicPr>
              <a:picLocks noChangeAspect="1"/>
            </p:cNvPicPr>
            <p:nvPr/>
          </p:nvPicPr>
          <p:blipFill>
            <a:blip r:embed="rId2"/>
            <a:srcRect l="8681" t="91400" r="9512" b="4270"/>
            <a:stretch/>
          </p:blipFill>
          <p:spPr>
            <a:xfrm rot="16200000">
              <a:off x="2875424" y="3053178"/>
              <a:ext cx="3420327" cy="279852"/>
            </a:xfrm>
            <a:prstGeom prst="rect">
              <a:avLst/>
            </a:prstGeom>
          </p:spPr>
        </p:pic>
        <p:sp>
          <p:nvSpPr>
            <p:cNvPr id="63" name="TextBox 62">
              <a:extLst>
                <a:ext uri="{FF2B5EF4-FFF2-40B4-BE49-F238E27FC236}">
                  <a16:creationId xmlns:a16="http://schemas.microsoft.com/office/drawing/2014/main" id="{38439754-26BA-F7FE-B308-6812038F3DC7}"/>
                </a:ext>
              </a:extLst>
            </p:cNvPr>
            <p:cNvSpPr txBox="1"/>
            <p:nvPr/>
          </p:nvSpPr>
          <p:spPr>
            <a:xfrm>
              <a:off x="4639637" y="4541611"/>
              <a:ext cx="643958" cy="276999"/>
            </a:xfrm>
            <a:prstGeom prst="rect">
              <a:avLst/>
            </a:prstGeom>
            <a:noFill/>
          </p:spPr>
          <p:txBody>
            <a:bodyPr wrap="square" rtlCol="0" anchor="ctr">
              <a:spAutoFit/>
            </a:bodyPr>
            <a:lstStyle/>
            <a:p>
              <a:pPr algn="ctr"/>
              <a:r>
                <a:rPr lang="en-US" sz="1200" dirty="0">
                  <a:ea typeface="Cambria Math" panose="02040503050406030204" pitchFamily="18" charset="0"/>
                </a:rPr>
                <a:t>-0.9</a:t>
              </a:r>
            </a:p>
          </p:txBody>
        </p:sp>
        <p:sp>
          <p:nvSpPr>
            <p:cNvPr id="64" name="TextBox 63">
              <a:extLst>
                <a:ext uri="{FF2B5EF4-FFF2-40B4-BE49-F238E27FC236}">
                  <a16:creationId xmlns:a16="http://schemas.microsoft.com/office/drawing/2014/main" id="{F48E9C7A-9AD2-0CC2-A784-9E496E4375E4}"/>
                </a:ext>
              </a:extLst>
            </p:cNvPr>
            <p:cNvSpPr txBox="1"/>
            <p:nvPr/>
          </p:nvSpPr>
          <p:spPr>
            <a:xfrm>
              <a:off x="4639637" y="3530232"/>
              <a:ext cx="643958" cy="276999"/>
            </a:xfrm>
            <a:prstGeom prst="rect">
              <a:avLst/>
            </a:prstGeom>
            <a:noFill/>
          </p:spPr>
          <p:txBody>
            <a:bodyPr wrap="square" rtlCol="0" anchor="ctr">
              <a:spAutoFit/>
            </a:bodyPr>
            <a:lstStyle/>
            <a:p>
              <a:pPr algn="ctr"/>
              <a:r>
                <a:rPr lang="en-US" sz="1200" dirty="0">
                  <a:ea typeface="Cambria Math" panose="02040503050406030204" pitchFamily="18" charset="0"/>
                </a:rPr>
                <a:t>-0.3</a:t>
              </a:r>
            </a:p>
          </p:txBody>
        </p:sp>
        <p:sp>
          <p:nvSpPr>
            <p:cNvPr id="65" name="TextBox 64">
              <a:extLst>
                <a:ext uri="{FF2B5EF4-FFF2-40B4-BE49-F238E27FC236}">
                  <a16:creationId xmlns:a16="http://schemas.microsoft.com/office/drawing/2014/main" id="{56086C42-E335-B761-35D0-06B8E2D2CD9B}"/>
                </a:ext>
              </a:extLst>
            </p:cNvPr>
            <p:cNvSpPr txBox="1"/>
            <p:nvPr/>
          </p:nvSpPr>
          <p:spPr>
            <a:xfrm>
              <a:off x="4639637" y="2855979"/>
              <a:ext cx="643958" cy="276999"/>
            </a:xfrm>
            <a:prstGeom prst="rect">
              <a:avLst/>
            </a:prstGeom>
            <a:noFill/>
          </p:spPr>
          <p:txBody>
            <a:bodyPr wrap="square" rtlCol="0" anchor="ctr">
              <a:spAutoFit/>
            </a:bodyPr>
            <a:lstStyle/>
            <a:p>
              <a:pPr algn="ctr"/>
              <a:r>
                <a:rPr lang="en-US" sz="1200" dirty="0">
                  <a:ea typeface="Cambria Math" panose="02040503050406030204" pitchFamily="18" charset="0"/>
                </a:rPr>
                <a:t>+0.1</a:t>
              </a:r>
            </a:p>
          </p:txBody>
        </p:sp>
        <p:sp>
          <p:nvSpPr>
            <p:cNvPr id="66" name="TextBox 65">
              <a:extLst>
                <a:ext uri="{FF2B5EF4-FFF2-40B4-BE49-F238E27FC236}">
                  <a16:creationId xmlns:a16="http://schemas.microsoft.com/office/drawing/2014/main" id="{BB280D41-16C5-6976-48D5-711C861598B1}"/>
                </a:ext>
              </a:extLst>
            </p:cNvPr>
            <p:cNvSpPr txBox="1"/>
            <p:nvPr/>
          </p:nvSpPr>
          <p:spPr>
            <a:xfrm>
              <a:off x="4639637" y="1844600"/>
              <a:ext cx="643958" cy="276999"/>
            </a:xfrm>
            <a:prstGeom prst="rect">
              <a:avLst/>
            </a:prstGeom>
            <a:noFill/>
          </p:spPr>
          <p:txBody>
            <a:bodyPr wrap="square" rtlCol="0" anchor="ctr">
              <a:spAutoFit/>
            </a:bodyPr>
            <a:lstStyle/>
            <a:p>
              <a:pPr algn="ctr"/>
              <a:r>
                <a:rPr lang="en-US" sz="1200" dirty="0">
                  <a:ea typeface="Cambria Math" panose="02040503050406030204" pitchFamily="18" charset="0"/>
                </a:rPr>
                <a:t>+0.7</a:t>
              </a:r>
            </a:p>
          </p:txBody>
        </p:sp>
        <p:sp>
          <p:nvSpPr>
            <p:cNvPr id="67" name="TextBox 66">
              <a:extLst>
                <a:ext uri="{FF2B5EF4-FFF2-40B4-BE49-F238E27FC236}">
                  <a16:creationId xmlns:a16="http://schemas.microsoft.com/office/drawing/2014/main" id="{949C9B1E-2625-5F5A-2FAE-65610DAFE04F}"/>
                </a:ext>
              </a:extLst>
            </p:cNvPr>
            <p:cNvSpPr txBox="1"/>
            <p:nvPr/>
          </p:nvSpPr>
          <p:spPr>
            <a:xfrm>
              <a:off x="4639637" y="3193105"/>
              <a:ext cx="643958" cy="276999"/>
            </a:xfrm>
            <a:prstGeom prst="rect">
              <a:avLst/>
            </a:prstGeom>
            <a:noFill/>
          </p:spPr>
          <p:txBody>
            <a:bodyPr wrap="square" rtlCol="0" anchor="ctr">
              <a:spAutoFit/>
            </a:bodyPr>
            <a:lstStyle/>
            <a:p>
              <a:pPr algn="ctr"/>
              <a:r>
                <a:rPr lang="en-US" sz="1200" dirty="0">
                  <a:ea typeface="Cambria Math" panose="02040503050406030204" pitchFamily="18" charset="0"/>
                </a:rPr>
                <a:t>-0.1</a:t>
              </a:r>
            </a:p>
          </p:txBody>
        </p:sp>
        <p:sp>
          <p:nvSpPr>
            <p:cNvPr id="68" name="TextBox 67">
              <a:extLst>
                <a:ext uri="{FF2B5EF4-FFF2-40B4-BE49-F238E27FC236}">
                  <a16:creationId xmlns:a16="http://schemas.microsoft.com/office/drawing/2014/main" id="{3CF1F9EF-C43D-ECBF-9817-8B5AAE549A74}"/>
                </a:ext>
              </a:extLst>
            </p:cNvPr>
            <p:cNvSpPr txBox="1"/>
            <p:nvPr/>
          </p:nvSpPr>
          <p:spPr>
            <a:xfrm>
              <a:off x="4639637" y="2518853"/>
              <a:ext cx="643958" cy="276999"/>
            </a:xfrm>
            <a:prstGeom prst="rect">
              <a:avLst/>
            </a:prstGeom>
            <a:noFill/>
          </p:spPr>
          <p:txBody>
            <a:bodyPr wrap="square" rtlCol="0" anchor="ctr">
              <a:spAutoFit/>
            </a:bodyPr>
            <a:lstStyle/>
            <a:p>
              <a:pPr algn="ctr"/>
              <a:r>
                <a:rPr lang="en-US" sz="1200" dirty="0">
                  <a:ea typeface="Cambria Math" panose="02040503050406030204" pitchFamily="18" charset="0"/>
                </a:rPr>
                <a:t>+0.3</a:t>
              </a:r>
            </a:p>
          </p:txBody>
        </p:sp>
        <p:sp>
          <p:nvSpPr>
            <p:cNvPr id="69" name="TextBox 68">
              <a:extLst>
                <a:ext uri="{FF2B5EF4-FFF2-40B4-BE49-F238E27FC236}">
                  <a16:creationId xmlns:a16="http://schemas.microsoft.com/office/drawing/2014/main" id="{C9290D2B-DD11-3B04-DB3F-C64FE63CE5C7}"/>
                </a:ext>
              </a:extLst>
            </p:cNvPr>
            <p:cNvSpPr txBox="1"/>
            <p:nvPr/>
          </p:nvSpPr>
          <p:spPr>
            <a:xfrm>
              <a:off x="4639637" y="2181726"/>
              <a:ext cx="643958" cy="276999"/>
            </a:xfrm>
            <a:prstGeom prst="rect">
              <a:avLst/>
            </a:prstGeom>
            <a:noFill/>
          </p:spPr>
          <p:txBody>
            <a:bodyPr wrap="square" rtlCol="0" anchor="ctr">
              <a:spAutoFit/>
            </a:bodyPr>
            <a:lstStyle/>
            <a:p>
              <a:pPr algn="ctr"/>
              <a:r>
                <a:rPr lang="en-US" sz="1200" dirty="0">
                  <a:ea typeface="Cambria Math" panose="02040503050406030204" pitchFamily="18" charset="0"/>
                </a:rPr>
                <a:t>+0.5</a:t>
              </a:r>
            </a:p>
          </p:txBody>
        </p:sp>
        <p:sp>
          <p:nvSpPr>
            <p:cNvPr id="70" name="TextBox 69">
              <a:extLst>
                <a:ext uri="{FF2B5EF4-FFF2-40B4-BE49-F238E27FC236}">
                  <a16:creationId xmlns:a16="http://schemas.microsoft.com/office/drawing/2014/main" id="{8DB76A5E-37D7-F966-476A-E66D1F72D4F1}"/>
                </a:ext>
              </a:extLst>
            </p:cNvPr>
            <p:cNvSpPr txBox="1"/>
            <p:nvPr/>
          </p:nvSpPr>
          <p:spPr>
            <a:xfrm>
              <a:off x="4639637" y="1507471"/>
              <a:ext cx="643958" cy="276999"/>
            </a:xfrm>
            <a:prstGeom prst="rect">
              <a:avLst/>
            </a:prstGeom>
            <a:noFill/>
          </p:spPr>
          <p:txBody>
            <a:bodyPr wrap="square" rtlCol="0" anchor="ctr">
              <a:spAutoFit/>
            </a:bodyPr>
            <a:lstStyle/>
            <a:p>
              <a:pPr algn="ctr"/>
              <a:r>
                <a:rPr lang="en-US" sz="1200" dirty="0">
                  <a:ea typeface="Cambria Math" panose="02040503050406030204" pitchFamily="18" charset="0"/>
                </a:rPr>
                <a:t>+0.9</a:t>
              </a:r>
            </a:p>
          </p:txBody>
        </p:sp>
        <p:sp>
          <p:nvSpPr>
            <p:cNvPr id="71" name="TextBox 70">
              <a:extLst>
                <a:ext uri="{FF2B5EF4-FFF2-40B4-BE49-F238E27FC236}">
                  <a16:creationId xmlns:a16="http://schemas.microsoft.com/office/drawing/2014/main" id="{558A3FA9-12AD-D597-4E0F-C971BF202B57}"/>
                </a:ext>
              </a:extLst>
            </p:cNvPr>
            <p:cNvSpPr txBox="1"/>
            <p:nvPr/>
          </p:nvSpPr>
          <p:spPr>
            <a:xfrm>
              <a:off x="4639637" y="3867358"/>
              <a:ext cx="643958" cy="276999"/>
            </a:xfrm>
            <a:prstGeom prst="rect">
              <a:avLst/>
            </a:prstGeom>
            <a:noFill/>
          </p:spPr>
          <p:txBody>
            <a:bodyPr wrap="square" rtlCol="0" anchor="ctr">
              <a:spAutoFit/>
            </a:bodyPr>
            <a:lstStyle/>
            <a:p>
              <a:pPr algn="ctr"/>
              <a:r>
                <a:rPr lang="en-US" sz="1200" dirty="0">
                  <a:ea typeface="Cambria Math" panose="02040503050406030204" pitchFamily="18" charset="0"/>
                </a:rPr>
                <a:t>-0.5</a:t>
              </a:r>
            </a:p>
          </p:txBody>
        </p:sp>
        <p:sp>
          <p:nvSpPr>
            <p:cNvPr id="72" name="TextBox 71">
              <a:extLst>
                <a:ext uri="{FF2B5EF4-FFF2-40B4-BE49-F238E27FC236}">
                  <a16:creationId xmlns:a16="http://schemas.microsoft.com/office/drawing/2014/main" id="{E60310D8-E9F4-9E28-6ACD-D18F7178F00D}"/>
                </a:ext>
              </a:extLst>
            </p:cNvPr>
            <p:cNvSpPr txBox="1"/>
            <p:nvPr/>
          </p:nvSpPr>
          <p:spPr>
            <a:xfrm>
              <a:off x="4639637" y="4204485"/>
              <a:ext cx="643958" cy="276999"/>
            </a:xfrm>
            <a:prstGeom prst="rect">
              <a:avLst/>
            </a:prstGeom>
            <a:noFill/>
          </p:spPr>
          <p:txBody>
            <a:bodyPr wrap="square" rtlCol="0" anchor="ctr">
              <a:spAutoFit/>
            </a:bodyPr>
            <a:lstStyle/>
            <a:p>
              <a:pPr algn="ctr"/>
              <a:r>
                <a:rPr lang="en-US" sz="1200">
                  <a:ea typeface="Cambria Math" panose="02040503050406030204" pitchFamily="18" charset="0"/>
                </a:rPr>
                <a:t>-0.7</a:t>
              </a:r>
              <a:endParaRPr lang="en-US" sz="1200" dirty="0">
                <a:ea typeface="Cambria Math" panose="02040503050406030204" pitchFamily="18" charset="0"/>
              </a:endParaRPr>
            </a:p>
          </p:txBody>
        </p:sp>
      </p:grpSp>
      <p:sp>
        <p:nvSpPr>
          <p:cNvPr id="96" name="Slide Number Placeholder 95">
            <a:extLst>
              <a:ext uri="{FF2B5EF4-FFF2-40B4-BE49-F238E27FC236}">
                <a16:creationId xmlns:a16="http://schemas.microsoft.com/office/drawing/2014/main" id="{C9525469-E2A3-BA2F-FD91-C3DF741FDC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3241806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3DC14-3C8F-638B-E611-E2008F39D1FA}"/>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36C1105F-84E8-F57D-D243-22E8A322B75C}"/>
              </a:ext>
            </a:extLst>
          </p:cNvPr>
          <p:cNvSpPr>
            <a:spLocks noGrp="1"/>
          </p:cNvSpPr>
          <p:nvPr>
            <p:ph type="body" idx="1"/>
          </p:nvPr>
        </p:nvSpPr>
        <p:spPr>
          <a:xfrm>
            <a:off x="95537" y="1104901"/>
            <a:ext cx="8912996" cy="3945465"/>
          </a:xfrm>
        </p:spPr>
        <p:txBody>
          <a:bodyPr>
            <a:normAutofit lnSpcReduction="10000"/>
          </a:bodyPr>
          <a:lstStyle/>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Understanding and mitigating damaging artifacts resulting from assimilating all-sky geostationary satellite IR radiances via an </a:t>
            </a:r>
            <a:r>
              <a:rPr lang="en-US" sz="1800" b="1" dirty="0" err="1">
                <a:latin typeface="Calibri" panose="020F0502020204030204" pitchFamily="34" charset="0"/>
                <a:ea typeface="Calibri" panose="020F0502020204030204" pitchFamily="34" charset="0"/>
                <a:cs typeface="Calibri" panose="020F0502020204030204" pitchFamily="34" charset="0"/>
              </a:rPr>
              <a:t>EnKF</a:t>
            </a:r>
            <a:r>
              <a:rPr lang="en-US" sz="1800" b="1" dirty="0">
                <a:latin typeface="Calibri" panose="020F0502020204030204" pitchFamily="34" charset="0"/>
                <a:ea typeface="Calibri" panose="020F0502020204030204" pitchFamily="34" charset="0"/>
                <a:cs typeface="Calibri" panose="020F0502020204030204" pitchFamily="34" charset="0"/>
              </a:rPr>
              <a:t>.</a:t>
            </a:r>
            <a:br>
              <a:rPr lang="en-US" sz="1800" dirty="0">
                <a:latin typeface="Calibri" panose="020F0502020204030204" pitchFamily="34" charset="0"/>
                <a:ea typeface="Calibri" panose="020F0502020204030204" pitchFamily="34" charset="0"/>
                <a:cs typeface="Calibri" panose="020F0502020204030204" pitchFamily="34" charset="0"/>
              </a:rPr>
            </a:br>
            <a:r>
              <a:rPr lang="en-US" sz="1800" dirty="0">
                <a:latin typeface="Calibri" panose="020F0502020204030204" pitchFamily="34" charset="0"/>
                <a:ea typeface="Calibri" panose="020F0502020204030204" pitchFamily="34" charset="0"/>
                <a:cs typeface="Calibri" panose="020F0502020204030204" pitchFamily="34" charset="0"/>
              </a:rPr>
              <a:t>Assumption of normal forecast distributions causes performance-damaging low-humidity clouds. Disabling cloud updates fixes that. </a:t>
            </a:r>
            <a:r>
              <a:rPr lang="en-US" sz="1600" i="1" dirty="0">
                <a:latin typeface="Calibri" panose="020F0502020204030204" pitchFamily="34" charset="0"/>
                <a:ea typeface="Calibri" panose="020F0502020204030204" pitchFamily="34" charset="0"/>
                <a:cs typeface="Calibri" panose="020F0502020204030204" pitchFamily="34" charset="0"/>
              </a:rPr>
              <a:t>Chan (2025; accepted), QJRMS</a:t>
            </a:r>
            <a:endParaRPr lang="en-US" sz="1800" b="1" dirty="0">
              <a:latin typeface="Calibri" panose="020F0502020204030204" pitchFamily="34" charset="0"/>
              <a:ea typeface="Calibri" panose="020F0502020204030204" pitchFamily="34" charset="0"/>
              <a:cs typeface="Calibri" panose="020F0502020204030204" pitchFamily="34" charset="0"/>
            </a:endParaRPr>
          </a:p>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A novel "</a:t>
            </a:r>
            <a:r>
              <a:rPr lang="en-US" sz="1800" b="1" dirty="0" err="1">
                <a:latin typeface="Calibri" panose="020F0502020204030204" pitchFamily="34" charset="0"/>
                <a:ea typeface="Calibri" panose="020F0502020204030204" pitchFamily="34" charset="0"/>
                <a:cs typeface="Calibri" panose="020F0502020204030204" pitchFamily="34" charset="0"/>
              </a:rPr>
              <a:t>obs</a:t>
            </a:r>
            <a:r>
              <a:rPr lang="en-US" sz="1800" b="1" dirty="0">
                <a:latin typeface="Calibri" panose="020F0502020204030204" pitchFamily="34" charset="0"/>
                <a:ea typeface="Calibri" panose="020F0502020204030204" pitchFamily="34" charset="0"/>
                <a:cs typeface="Calibri" panose="020F0502020204030204" pitchFamily="34" charset="0"/>
              </a:rPr>
              <a:t> of opportunity" from astrophysics: muon fluxes</a:t>
            </a: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dirty="0">
                <a:latin typeface="Calibri" panose="020F0502020204030204" pitchFamily="34" charset="0"/>
                <a:ea typeface="Calibri" panose="020F0502020204030204" pitchFamily="34" charset="0"/>
                <a:cs typeface="Calibri" panose="020F0502020204030204" pitchFamily="34" charset="0"/>
              </a:rPr>
              <a:t>Proof-of-concept tests are positive. </a:t>
            </a:r>
            <a:r>
              <a:rPr lang="en-US" sz="1600" i="1" dirty="0" err="1">
                <a:latin typeface="Calibri" panose="020F0502020204030204" pitchFamily="34" charset="0"/>
                <a:ea typeface="Calibri" panose="020F0502020204030204" pitchFamily="34" charset="0"/>
                <a:cs typeface="Calibri" panose="020F0502020204030204" pitchFamily="34" charset="0"/>
              </a:rPr>
              <a:t>Luszczak</a:t>
            </a:r>
            <a:r>
              <a:rPr lang="en-US" sz="1600" i="1" dirty="0">
                <a:latin typeface="Calibri" panose="020F0502020204030204" pitchFamily="34" charset="0"/>
                <a:ea typeface="Calibri" panose="020F0502020204030204" pitchFamily="34" charset="0"/>
                <a:cs typeface="Calibri" panose="020F0502020204030204" pitchFamily="34" charset="0"/>
              </a:rPr>
              <a:t> and Chan (submitted), Physical Review D.</a:t>
            </a:r>
            <a:endParaRPr lang="en-US" sz="1800" b="1" dirty="0">
              <a:latin typeface="Calibri" panose="020F0502020204030204" pitchFamily="34" charset="0"/>
              <a:ea typeface="Calibri" panose="020F0502020204030204" pitchFamily="34" charset="0"/>
              <a:cs typeface="Calibri" panose="020F0502020204030204" pitchFamily="34" charset="0"/>
            </a:endParaRPr>
          </a:p>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A potential cost-efficient way to increase ensemble sizes</a:t>
            </a: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dirty="0">
                <a:latin typeface="Calibri" panose="020F0502020204030204" pitchFamily="34" charset="0"/>
                <a:ea typeface="Calibri" panose="020F0502020204030204" pitchFamily="34" charset="0"/>
                <a:cs typeface="Calibri" panose="020F0502020204030204" pitchFamily="34" charset="0"/>
              </a:rPr>
              <a:t>Reasonably realistic NAVGEM virtual members have been produced using less than 10 cents per 100 virtual members. </a:t>
            </a:r>
            <a:r>
              <a:rPr lang="en-US" sz="1800" dirty="0" err="1">
                <a:latin typeface="Calibri" panose="020F0502020204030204" pitchFamily="34" charset="0"/>
                <a:ea typeface="Calibri" panose="020F0502020204030204" pitchFamily="34" charset="0"/>
                <a:cs typeface="Calibri" panose="020F0502020204030204" pitchFamily="34" charset="0"/>
              </a:rPr>
              <a:t>EnsDA</a:t>
            </a:r>
            <a:r>
              <a:rPr lang="en-US" sz="1800" dirty="0">
                <a:latin typeface="Calibri" panose="020F0502020204030204" pitchFamily="34" charset="0"/>
                <a:ea typeface="Calibri" panose="020F0502020204030204" pitchFamily="34" charset="0"/>
                <a:cs typeface="Calibri" panose="020F0502020204030204" pitchFamily="34" charset="0"/>
              </a:rPr>
              <a:t> tests underway.</a:t>
            </a:r>
          </a:p>
          <a:p>
            <a:pPr marL="146050" indent="0">
              <a:lnSpc>
                <a:spcPct val="114000"/>
              </a:lnSpc>
              <a:buSzPct val="100000"/>
              <a:buNone/>
            </a:pPr>
            <a:r>
              <a:rPr lang="en-US" sz="1800" b="1" dirty="0">
                <a:latin typeface="Calibri" panose="020F0502020204030204" pitchFamily="34" charset="0"/>
                <a:ea typeface="Calibri" panose="020F0502020204030204" pitchFamily="34" charset="0"/>
                <a:cs typeface="Calibri" panose="020F0502020204030204" pitchFamily="34" charset="0"/>
              </a:rPr>
              <a:t>Other: </a:t>
            </a:r>
            <a:r>
              <a:rPr lang="en-US" sz="1800" dirty="0">
                <a:latin typeface="Calibri" panose="020F0502020204030204" pitchFamily="34" charset="0"/>
                <a:ea typeface="Calibri" panose="020F0502020204030204" pitchFamily="34" charset="0"/>
                <a:cs typeface="Calibri" panose="020F0502020204030204" pitchFamily="34" charset="0"/>
              </a:rPr>
              <a:t>How do forecast distributions evolve over time? 1000-member study.</a:t>
            </a:r>
            <a:br>
              <a:rPr lang="en-US" sz="1800" dirty="0">
                <a:latin typeface="Calibri" panose="020F0502020204030204" pitchFamily="34" charset="0"/>
                <a:ea typeface="Calibri" panose="020F0502020204030204" pitchFamily="34" charset="0"/>
                <a:cs typeface="Calibri" panose="020F0502020204030204" pitchFamily="34" charset="0"/>
              </a:rPr>
            </a:br>
            <a:r>
              <a:rPr lang="en-US" sz="1500" i="1" dirty="0">
                <a:latin typeface="Calibri" panose="020F0502020204030204" pitchFamily="34" charset="0"/>
                <a:ea typeface="Calibri" panose="020F0502020204030204" pitchFamily="34" charset="0"/>
                <a:cs typeface="Calibri" panose="020F0502020204030204" pitchFamily="34" charset="0"/>
              </a:rPr>
              <a:t>Chan, </a:t>
            </a:r>
            <a:r>
              <a:rPr lang="en-US" sz="1500" i="1" dirty="0" err="1">
                <a:latin typeface="Calibri" panose="020F0502020204030204" pitchFamily="34" charset="0"/>
                <a:ea typeface="Calibri" panose="020F0502020204030204" pitchFamily="34" charset="0"/>
                <a:cs typeface="Calibri" panose="020F0502020204030204" pitchFamily="34" charset="0"/>
              </a:rPr>
              <a:t>Chipilski</a:t>
            </a:r>
            <a:r>
              <a:rPr lang="en-US" sz="1500" i="1" dirty="0">
                <a:latin typeface="Calibri" panose="020F0502020204030204" pitchFamily="34" charset="0"/>
                <a:ea typeface="Calibri" panose="020F0502020204030204" pitchFamily="34" charset="0"/>
                <a:cs typeface="Calibri" panose="020F0502020204030204" pitchFamily="34" charset="0"/>
              </a:rPr>
              <a:t>, Schwartz, Ridgway, Albrecht, Saurav (submitted), GRL</a:t>
            </a:r>
            <a:endParaRPr lang="en-US" sz="1800" i="1" dirty="0">
              <a:latin typeface="Calibri" panose="020F0502020204030204" pitchFamily="34" charset="0"/>
              <a:ea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3B3AF6B6-A74A-456B-FD58-AEC8BD30E12E}"/>
              </a:ext>
            </a:extLst>
          </p:cNvPr>
          <p:cNvSpPr>
            <a:spLocks noGrp="1"/>
          </p:cNvSpPr>
          <p:nvPr>
            <p:ph type="title"/>
          </p:nvPr>
        </p:nvSpPr>
        <p:spPr>
          <a:xfrm>
            <a:off x="95536" y="215904"/>
            <a:ext cx="8912996" cy="952496"/>
          </a:xfrm>
        </p:spPr>
        <p:txBody>
          <a:bodyPr>
            <a:normAutofit/>
          </a:bodyPr>
          <a:lstStyle/>
          <a:p>
            <a:r>
              <a:rPr lang="en-US" sz="1800" i="1" dirty="0">
                <a:solidFill>
                  <a:schemeClr val="bg2"/>
                </a:solidFill>
              </a:rPr>
              <a:t>Outline</a:t>
            </a:r>
            <a:br>
              <a:rPr lang="en-US" sz="2400" dirty="0">
                <a:solidFill>
                  <a:schemeClr val="bg2"/>
                </a:solidFill>
              </a:rPr>
            </a:br>
            <a:r>
              <a:rPr lang="en-US" sz="2500" dirty="0">
                <a:solidFill>
                  <a:schemeClr val="bg2"/>
                </a:solidFill>
              </a:rPr>
              <a:t>Relevant Research in Joseph's Group</a:t>
            </a:r>
          </a:p>
        </p:txBody>
      </p:sp>
      <p:sp>
        <p:nvSpPr>
          <p:cNvPr id="2" name="Rectangle 1">
            <a:extLst>
              <a:ext uri="{FF2B5EF4-FFF2-40B4-BE49-F238E27FC236}">
                <a16:creationId xmlns:a16="http://schemas.microsoft.com/office/drawing/2014/main" id="{20F8E5B8-5D5E-23CA-6B90-B3D8018068C9}"/>
              </a:ext>
            </a:extLst>
          </p:cNvPr>
          <p:cNvSpPr/>
          <p:nvPr/>
        </p:nvSpPr>
        <p:spPr>
          <a:xfrm>
            <a:off x="237066" y="1149347"/>
            <a:ext cx="8678333" cy="1936756"/>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F4AE640-CC44-575C-A865-2CC91F3D60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673381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6FD50-64C4-D682-70E1-D63C96DB767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E652BFF-AD92-D67D-5E00-14F8ACE4CB3D}"/>
              </a:ext>
            </a:extLst>
          </p:cNvPr>
          <p:cNvSpPr>
            <a:spLocks noGrp="1"/>
          </p:cNvSpPr>
          <p:nvPr>
            <p:ph type="title"/>
          </p:nvPr>
        </p:nvSpPr>
        <p:spPr>
          <a:xfrm>
            <a:off x="95536" y="215904"/>
            <a:ext cx="8912996" cy="952496"/>
          </a:xfrm>
        </p:spPr>
        <p:txBody>
          <a:bodyPr>
            <a:normAutofit fontScale="90000"/>
          </a:bodyPr>
          <a:lstStyle/>
          <a:p>
            <a:r>
              <a:rPr lang="en-US" dirty="0">
                <a:solidFill>
                  <a:schemeClr val="bg2"/>
                </a:solidFill>
              </a:rPr>
              <a:t>Motivation: </a:t>
            </a:r>
            <a:r>
              <a:rPr lang="en-US" dirty="0" err="1">
                <a:solidFill>
                  <a:schemeClr val="bg2"/>
                </a:solidFill>
              </a:rPr>
              <a:t>EnsDA</a:t>
            </a:r>
            <a:r>
              <a:rPr lang="en-US" dirty="0">
                <a:solidFill>
                  <a:schemeClr val="bg2"/>
                </a:solidFill>
              </a:rPr>
              <a:t> research improves NOAA's forecast system, thus benefiting Stakeholders.</a:t>
            </a:r>
            <a:endParaRPr lang="en-US" sz="3600" dirty="0">
              <a:solidFill>
                <a:schemeClr val="bg2"/>
              </a:solidFill>
            </a:endParaRPr>
          </a:p>
        </p:txBody>
      </p:sp>
      <p:sp>
        <p:nvSpPr>
          <p:cNvPr id="3" name="Slide Number Placeholder 2">
            <a:extLst>
              <a:ext uri="{FF2B5EF4-FFF2-40B4-BE49-F238E27FC236}">
                <a16:creationId xmlns:a16="http://schemas.microsoft.com/office/drawing/2014/main" id="{A7CB08DD-F681-E5E5-078E-BF6C031A62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cxnSp>
        <p:nvCxnSpPr>
          <p:cNvPr id="6" name="Straight Arrow Connector 5">
            <a:extLst>
              <a:ext uri="{FF2B5EF4-FFF2-40B4-BE49-F238E27FC236}">
                <a16:creationId xmlns:a16="http://schemas.microsoft.com/office/drawing/2014/main" id="{C7B47637-6688-57C2-23C5-67126FED2BFC}"/>
              </a:ext>
            </a:extLst>
          </p:cNvPr>
          <p:cNvCxnSpPr>
            <a:cxnSpLocks/>
            <a:stCxn id="10" idx="2"/>
            <a:endCxn id="8" idx="0"/>
          </p:cNvCxnSpPr>
          <p:nvPr/>
        </p:nvCxnSpPr>
        <p:spPr>
          <a:xfrm>
            <a:off x="3291516" y="2183985"/>
            <a:ext cx="0" cy="959376"/>
          </a:xfrm>
          <a:prstGeom prst="straightConnector1">
            <a:avLst/>
          </a:prstGeom>
          <a:ln w="1270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16">
            <a:extLst>
              <a:ext uri="{FF2B5EF4-FFF2-40B4-BE49-F238E27FC236}">
                <a16:creationId xmlns:a16="http://schemas.microsoft.com/office/drawing/2014/main" id="{80E61AB8-83E7-B1E3-F226-7AA371C14F2A}"/>
              </a:ext>
            </a:extLst>
          </p:cNvPr>
          <p:cNvSpPr/>
          <p:nvPr/>
        </p:nvSpPr>
        <p:spPr>
          <a:xfrm>
            <a:off x="2010833" y="3143361"/>
            <a:ext cx="2561366" cy="779137"/>
          </a:xfrm>
          <a:prstGeom prst="roundRect">
            <a:avLst/>
          </a:prstGeom>
          <a:solidFill>
            <a:srgbClr val="FFB3B3"/>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Assimilate </a:t>
            </a:r>
            <a:r>
              <a:rPr lang="en-US" sz="2000" dirty="0" err="1">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obs</a:t>
            </a:r>
            <a:r>
              <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 data into model ensemble</a:t>
            </a:r>
          </a:p>
        </p:txBody>
      </p:sp>
      <p:sp>
        <p:nvSpPr>
          <p:cNvPr id="10" name="Rounded Rectangle 15">
            <a:extLst>
              <a:ext uri="{FF2B5EF4-FFF2-40B4-BE49-F238E27FC236}">
                <a16:creationId xmlns:a16="http://schemas.microsoft.com/office/drawing/2014/main" id="{687A7DB5-0B4B-BB95-7F78-ADC0C1960E41}"/>
              </a:ext>
            </a:extLst>
          </p:cNvPr>
          <p:cNvSpPr/>
          <p:nvPr/>
        </p:nvSpPr>
        <p:spPr>
          <a:xfrm>
            <a:off x="2143679" y="1498718"/>
            <a:ext cx="2295674" cy="685267"/>
          </a:xfrm>
          <a:prstGeom prst="roundRect">
            <a:avLst/>
          </a:prstGeom>
          <a:solidFill>
            <a:schemeClr val="bg1">
              <a:lumMod val="75000"/>
            </a:schemeClr>
          </a:solidFill>
          <a:ln w="38100">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Obs</a:t>
            </a:r>
            <a:r>
              <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 Simulator</a:t>
            </a:r>
            <a:br>
              <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br>
            <a:r>
              <a:rPr lang="en-US" sz="16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(aka, "</a:t>
            </a:r>
            <a:r>
              <a:rPr lang="en-US" sz="1600" dirty="0" err="1">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Obs</a:t>
            </a:r>
            <a:r>
              <a:rPr lang="en-US" sz="16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 Operator")</a:t>
            </a:r>
            <a:endParaRPr lang="en-US" sz="20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ounded Rectangle 12">
            <a:extLst>
              <a:ext uri="{FF2B5EF4-FFF2-40B4-BE49-F238E27FC236}">
                <a16:creationId xmlns:a16="http://schemas.microsoft.com/office/drawing/2014/main" id="{973C95D4-EDD9-47C5-514E-577ECCE55FA4}"/>
              </a:ext>
            </a:extLst>
          </p:cNvPr>
          <p:cNvSpPr/>
          <p:nvPr/>
        </p:nvSpPr>
        <p:spPr>
          <a:xfrm>
            <a:off x="4881818" y="2270868"/>
            <a:ext cx="1596596" cy="686430"/>
          </a:xfrm>
          <a:prstGeom prst="roundRect">
            <a:avLst/>
          </a:prstGeom>
          <a:solidFill>
            <a:srgbClr val="080808"/>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Run Short Ens </a:t>
            </a:r>
            <a:r>
              <a:rPr lang="en-US" sz="2000" dirty="0" err="1">
                <a:solidFill>
                  <a:schemeClr val="bg1"/>
                </a:solidFill>
                <a:latin typeface="Calibri" panose="020F0502020204030204" pitchFamily="34" charset="0"/>
                <a:ea typeface="Calibri" panose="020F0502020204030204" pitchFamily="34" charset="0"/>
                <a:cs typeface="Calibri" panose="020F0502020204030204" pitchFamily="34" charset="0"/>
              </a:rPr>
              <a:t>Fcst</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Elbow Connector 4">
            <a:extLst>
              <a:ext uri="{FF2B5EF4-FFF2-40B4-BE49-F238E27FC236}">
                <a16:creationId xmlns:a16="http://schemas.microsoft.com/office/drawing/2014/main" id="{4ED2FD62-2791-3BBB-7B7B-FC377D757329}"/>
              </a:ext>
            </a:extLst>
          </p:cNvPr>
          <p:cNvCxnSpPr>
            <a:cxnSpLocks/>
            <a:stCxn id="11" idx="0"/>
            <a:endCxn id="10" idx="3"/>
          </p:cNvCxnSpPr>
          <p:nvPr/>
        </p:nvCxnSpPr>
        <p:spPr>
          <a:xfrm rot="16200000" flipV="1">
            <a:off x="4844977" y="1435728"/>
            <a:ext cx="429516" cy="1240763"/>
          </a:xfrm>
          <a:prstGeom prst="bentConnector2">
            <a:avLst/>
          </a:prstGeom>
          <a:ln w="1270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4">
            <a:extLst>
              <a:ext uri="{FF2B5EF4-FFF2-40B4-BE49-F238E27FC236}">
                <a16:creationId xmlns:a16="http://schemas.microsoft.com/office/drawing/2014/main" id="{A116CC9E-34BC-D850-51A5-56B2644FF4EA}"/>
              </a:ext>
            </a:extLst>
          </p:cNvPr>
          <p:cNvCxnSpPr>
            <a:cxnSpLocks/>
            <a:stCxn id="8" idx="3"/>
            <a:endCxn id="11" idx="2"/>
          </p:cNvCxnSpPr>
          <p:nvPr/>
        </p:nvCxnSpPr>
        <p:spPr>
          <a:xfrm flipV="1">
            <a:off x="4572199" y="2957298"/>
            <a:ext cx="1107917" cy="575632"/>
          </a:xfrm>
          <a:prstGeom prst="bentConnector2">
            <a:avLst/>
          </a:prstGeom>
          <a:ln w="1270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15">
            <a:extLst>
              <a:ext uri="{FF2B5EF4-FFF2-40B4-BE49-F238E27FC236}">
                <a16:creationId xmlns:a16="http://schemas.microsoft.com/office/drawing/2014/main" id="{64537221-5A63-1399-310B-42EC17FF9D2A}"/>
              </a:ext>
            </a:extLst>
          </p:cNvPr>
          <p:cNvSpPr/>
          <p:nvPr/>
        </p:nvSpPr>
        <p:spPr>
          <a:xfrm>
            <a:off x="665120" y="2109638"/>
            <a:ext cx="838218" cy="685267"/>
          </a:xfrm>
          <a:prstGeom prst="roundRect">
            <a:avLst/>
          </a:prstGeom>
          <a:solidFill>
            <a:schemeClr val="accent1">
              <a:lumMod val="40000"/>
              <a:lumOff val="6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Obs</a:t>
            </a:r>
            <a:r>
              <a:rPr lang="en-US" sz="2000" b="1"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 Data</a:t>
            </a:r>
          </a:p>
        </p:txBody>
      </p:sp>
      <p:cxnSp>
        <p:nvCxnSpPr>
          <p:cNvPr id="27" name="Elbow Connector 4">
            <a:extLst>
              <a:ext uri="{FF2B5EF4-FFF2-40B4-BE49-F238E27FC236}">
                <a16:creationId xmlns:a16="http://schemas.microsoft.com/office/drawing/2014/main" id="{4DA11686-3633-92FF-3EC1-73144481C0D5}"/>
              </a:ext>
            </a:extLst>
          </p:cNvPr>
          <p:cNvCxnSpPr>
            <a:cxnSpLocks/>
            <a:stCxn id="26" idx="2"/>
            <a:endCxn id="8" idx="1"/>
          </p:cNvCxnSpPr>
          <p:nvPr/>
        </p:nvCxnSpPr>
        <p:spPr>
          <a:xfrm rot="16200000" flipH="1">
            <a:off x="1178519" y="2700615"/>
            <a:ext cx="738025" cy="926604"/>
          </a:xfrm>
          <a:prstGeom prst="bentConnector2">
            <a:avLst/>
          </a:prstGeom>
          <a:ln w="1270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55EAFF5-ADEC-020B-565D-5931991852DD}"/>
              </a:ext>
            </a:extLst>
          </p:cNvPr>
          <p:cNvCxnSpPr>
            <a:cxnSpLocks/>
            <a:stCxn id="8" idx="3"/>
            <a:endCxn id="37" idx="1"/>
          </p:cNvCxnSpPr>
          <p:nvPr/>
        </p:nvCxnSpPr>
        <p:spPr>
          <a:xfrm flipV="1">
            <a:off x="4572199" y="3532929"/>
            <a:ext cx="2778669" cy="1"/>
          </a:xfrm>
          <a:prstGeom prst="straightConnector1">
            <a:avLst/>
          </a:prstGeom>
          <a:ln w="1270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12">
            <a:extLst>
              <a:ext uri="{FF2B5EF4-FFF2-40B4-BE49-F238E27FC236}">
                <a16:creationId xmlns:a16="http://schemas.microsoft.com/office/drawing/2014/main" id="{69A08555-3979-9D59-2EA6-9C2077C6580A}"/>
              </a:ext>
            </a:extLst>
          </p:cNvPr>
          <p:cNvSpPr/>
          <p:nvPr/>
        </p:nvSpPr>
        <p:spPr>
          <a:xfrm>
            <a:off x="7350868" y="3189714"/>
            <a:ext cx="1596596" cy="686430"/>
          </a:xfrm>
          <a:prstGeom prst="roundRect">
            <a:avLst/>
          </a:prstGeom>
          <a:solidFill>
            <a:schemeClr val="accent6">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Launch NWP</a:t>
            </a:r>
          </a:p>
        </p:txBody>
      </p:sp>
      <p:sp>
        <p:nvSpPr>
          <p:cNvPr id="38" name="Rectangle: Rounded Corners 37">
            <a:extLst>
              <a:ext uri="{FF2B5EF4-FFF2-40B4-BE49-F238E27FC236}">
                <a16:creationId xmlns:a16="http://schemas.microsoft.com/office/drawing/2014/main" id="{76771985-D3C3-8440-0A3E-1571C0C6FCC9}"/>
              </a:ext>
            </a:extLst>
          </p:cNvPr>
          <p:cNvSpPr/>
          <p:nvPr/>
        </p:nvSpPr>
        <p:spPr>
          <a:xfrm>
            <a:off x="520700" y="1350433"/>
            <a:ext cx="6138333" cy="2904065"/>
          </a:xfrm>
          <a:prstGeom prst="roundRect">
            <a:avLst>
              <a:gd name="adj" fmla="val 6171"/>
            </a:avLst>
          </a:prstGeom>
          <a:noFill/>
          <a:ln>
            <a:solidFill>
              <a:srgbClr val="08080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E4D5C686-EDFD-70BD-1156-1DE4D0A9A7D3}"/>
              </a:ext>
            </a:extLst>
          </p:cNvPr>
          <p:cNvSpPr txBox="1"/>
          <p:nvPr/>
        </p:nvSpPr>
        <p:spPr>
          <a:xfrm>
            <a:off x="389467" y="4210966"/>
            <a:ext cx="2556933" cy="523220"/>
          </a:xfrm>
          <a:prstGeom prst="rect">
            <a:avLst/>
          </a:prstGeom>
          <a:noFill/>
        </p:spPr>
        <p:txBody>
          <a:bodyPr wrap="square" rtlCol="0">
            <a:spAutoFit/>
          </a:bodyPr>
          <a:lstStyle/>
          <a:p>
            <a:r>
              <a:rPr lang="en-US" sz="2800" b="1" dirty="0" err="1"/>
              <a:t>EnsDA</a:t>
            </a:r>
            <a:endParaRPr lang="en-US" sz="2000" b="1" dirty="0"/>
          </a:p>
        </p:txBody>
      </p:sp>
    </p:spTree>
    <p:extLst>
      <p:ext uri="{BB962C8B-B14F-4D97-AF65-F5344CB8AC3E}">
        <p14:creationId xmlns:p14="http://schemas.microsoft.com/office/powerpoint/2010/main" val="3365057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66B5DE0B-8EA7-C4DC-F3E9-B9CD1BB1A863}"/>
              </a:ext>
            </a:extLst>
          </p:cNvPr>
          <p:cNvSpPr txBox="1">
            <a:spLocks/>
          </p:cNvSpPr>
          <p:nvPr/>
        </p:nvSpPr>
        <p:spPr>
          <a:xfrm>
            <a:off x="2382165" y="1495657"/>
            <a:ext cx="4269921" cy="1586833"/>
          </a:xfrm>
          <a:prstGeom prst="rect">
            <a:avLst/>
          </a:prstGeom>
        </p:spPr>
        <p:txBody>
          <a:bodyPr>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100" b="1" dirty="0">
                <a:latin typeface="Maven Pro" panose="020B0604020202020204" charset="0"/>
              </a:rPr>
              <a:t>Fin.</a:t>
            </a:r>
          </a:p>
        </p:txBody>
      </p:sp>
      <p:sp>
        <p:nvSpPr>
          <p:cNvPr id="8" name="TextBox 7">
            <a:extLst>
              <a:ext uri="{FF2B5EF4-FFF2-40B4-BE49-F238E27FC236}">
                <a16:creationId xmlns:a16="http://schemas.microsoft.com/office/drawing/2014/main" id="{B9F22C1D-5A8F-9C2F-E96D-CBE5AF679861}"/>
              </a:ext>
            </a:extLst>
          </p:cNvPr>
          <p:cNvSpPr txBox="1"/>
          <p:nvPr/>
        </p:nvSpPr>
        <p:spPr>
          <a:xfrm>
            <a:off x="1046837" y="2854426"/>
            <a:ext cx="6626994" cy="830997"/>
          </a:xfrm>
          <a:prstGeom prst="rect">
            <a:avLst/>
          </a:prstGeom>
          <a:noFill/>
        </p:spPr>
        <p:txBody>
          <a:bodyPr wrap="square" rtlCol="0">
            <a:spAutoFit/>
          </a:bodyPr>
          <a:lstStyle/>
          <a:p>
            <a:pPr algn="ctr"/>
            <a:r>
              <a:rPr lang="en-US" sz="2400" dirty="0">
                <a:latin typeface="Maven Pro" panose="020B0604020202020204" charset="0"/>
              </a:rPr>
              <a:t>Thank you for your attention!</a:t>
            </a:r>
          </a:p>
          <a:p>
            <a:pPr algn="ctr"/>
            <a:r>
              <a:rPr lang="en-US" sz="2400" dirty="0">
                <a:latin typeface="Maven Pro" panose="020B0604020202020204" charset="0"/>
              </a:rPr>
              <a:t>Happy to take questions &amp; comments.</a:t>
            </a:r>
          </a:p>
        </p:txBody>
      </p:sp>
      <p:sp>
        <p:nvSpPr>
          <p:cNvPr id="9" name="Slide Number Placeholder 8">
            <a:extLst>
              <a:ext uri="{FF2B5EF4-FFF2-40B4-BE49-F238E27FC236}">
                <a16:creationId xmlns:a16="http://schemas.microsoft.com/office/drawing/2014/main" id="{B0491774-27CC-57F4-DF56-90AEBC0982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744408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998B0-6AA9-66C7-DB7A-C9C30D77E6DA}"/>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1782D81A-A61E-866C-E8B7-F39DCDFA2D74}"/>
              </a:ext>
            </a:extLst>
          </p:cNvPr>
          <p:cNvSpPr>
            <a:spLocks noGrp="1"/>
          </p:cNvSpPr>
          <p:nvPr>
            <p:ph type="body" idx="1"/>
          </p:nvPr>
        </p:nvSpPr>
        <p:spPr>
          <a:xfrm>
            <a:off x="95537" y="1104901"/>
            <a:ext cx="8912996" cy="3945465"/>
          </a:xfrm>
        </p:spPr>
        <p:txBody>
          <a:bodyPr>
            <a:normAutofit lnSpcReduction="10000"/>
          </a:bodyPr>
          <a:lstStyle/>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Understanding and mitigating damaging artifacts resulting from assimilating all-sky geostationary satellite IR radiances via an </a:t>
            </a:r>
            <a:r>
              <a:rPr lang="en-US" sz="1800" b="1" dirty="0" err="1">
                <a:latin typeface="Calibri" panose="020F0502020204030204" pitchFamily="34" charset="0"/>
                <a:ea typeface="Calibri" panose="020F0502020204030204" pitchFamily="34" charset="0"/>
                <a:cs typeface="Calibri" panose="020F0502020204030204" pitchFamily="34" charset="0"/>
              </a:rPr>
              <a:t>EnKF</a:t>
            </a:r>
            <a:r>
              <a:rPr lang="en-US" sz="1800" b="1" dirty="0">
                <a:latin typeface="Calibri" panose="020F0502020204030204" pitchFamily="34" charset="0"/>
                <a:ea typeface="Calibri" panose="020F0502020204030204" pitchFamily="34" charset="0"/>
                <a:cs typeface="Calibri" panose="020F0502020204030204" pitchFamily="34" charset="0"/>
              </a:rPr>
              <a:t>.</a:t>
            </a:r>
            <a:br>
              <a:rPr lang="en-US" sz="1800" dirty="0">
                <a:latin typeface="Calibri" panose="020F0502020204030204" pitchFamily="34" charset="0"/>
                <a:ea typeface="Calibri" panose="020F0502020204030204" pitchFamily="34" charset="0"/>
                <a:cs typeface="Calibri" panose="020F0502020204030204" pitchFamily="34" charset="0"/>
              </a:rPr>
            </a:br>
            <a:r>
              <a:rPr lang="en-US" sz="1800" dirty="0">
                <a:latin typeface="Calibri" panose="020F0502020204030204" pitchFamily="34" charset="0"/>
                <a:ea typeface="Calibri" panose="020F0502020204030204" pitchFamily="34" charset="0"/>
                <a:cs typeface="Calibri" panose="020F0502020204030204" pitchFamily="34" charset="0"/>
              </a:rPr>
              <a:t>Assumption of normal forecast distributions causes performance-damaging low-humidity clouds. Disabling cloud updates fixes that. </a:t>
            </a:r>
            <a:r>
              <a:rPr lang="en-US" sz="1600" i="1" dirty="0">
                <a:latin typeface="Calibri" panose="020F0502020204030204" pitchFamily="34" charset="0"/>
                <a:ea typeface="Calibri" panose="020F0502020204030204" pitchFamily="34" charset="0"/>
                <a:cs typeface="Calibri" panose="020F0502020204030204" pitchFamily="34" charset="0"/>
              </a:rPr>
              <a:t>Chan (2025; accepted), QJRMS</a:t>
            </a:r>
            <a:endParaRPr lang="en-US" sz="1800" b="1" dirty="0">
              <a:latin typeface="Calibri" panose="020F0502020204030204" pitchFamily="34" charset="0"/>
              <a:ea typeface="Calibri" panose="020F0502020204030204" pitchFamily="34" charset="0"/>
              <a:cs typeface="Calibri" panose="020F0502020204030204" pitchFamily="34" charset="0"/>
            </a:endParaRPr>
          </a:p>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A novel "</a:t>
            </a:r>
            <a:r>
              <a:rPr lang="en-US" sz="1800" b="1" dirty="0" err="1">
                <a:latin typeface="Calibri" panose="020F0502020204030204" pitchFamily="34" charset="0"/>
                <a:ea typeface="Calibri" panose="020F0502020204030204" pitchFamily="34" charset="0"/>
                <a:cs typeface="Calibri" panose="020F0502020204030204" pitchFamily="34" charset="0"/>
              </a:rPr>
              <a:t>obs</a:t>
            </a:r>
            <a:r>
              <a:rPr lang="en-US" sz="1800" b="1" dirty="0">
                <a:latin typeface="Calibri" panose="020F0502020204030204" pitchFamily="34" charset="0"/>
                <a:ea typeface="Calibri" panose="020F0502020204030204" pitchFamily="34" charset="0"/>
                <a:cs typeface="Calibri" panose="020F0502020204030204" pitchFamily="34" charset="0"/>
              </a:rPr>
              <a:t> of opportunity" from astrophysics: muon fluxes</a:t>
            </a: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dirty="0">
                <a:latin typeface="Calibri" panose="020F0502020204030204" pitchFamily="34" charset="0"/>
                <a:ea typeface="Calibri" panose="020F0502020204030204" pitchFamily="34" charset="0"/>
                <a:cs typeface="Calibri" panose="020F0502020204030204" pitchFamily="34" charset="0"/>
              </a:rPr>
              <a:t>Proof-of-concept tests are positive. </a:t>
            </a:r>
            <a:r>
              <a:rPr lang="en-US" sz="1600" i="1" dirty="0" err="1">
                <a:latin typeface="Calibri" panose="020F0502020204030204" pitchFamily="34" charset="0"/>
                <a:ea typeface="Calibri" panose="020F0502020204030204" pitchFamily="34" charset="0"/>
                <a:cs typeface="Calibri" panose="020F0502020204030204" pitchFamily="34" charset="0"/>
              </a:rPr>
              <a:t>Luszczak</a:t>
            </a:r>
            <a:r>
              <a:rPr lang="en-US" sz="1600" i="1" dirty="0">
                <a:latin typeface="Calibri" panose="020F0502020204030204" pitchFamily="34" charset="0"/>
                <a:ea typeface="Calibri" panose="020F0502020204030204" pitchFamily="34" charset="0"/>
                <a:cs typeface="Calibri" panose="020F0502020204030204" pitchFamily="34" charset="0"/>
              </a:rPr>
              <a:t> and Chan (submitted), Physical Review D.</a:t>
            </a:r>
            <a:endParaRPr lang="en-US" sz="1800" b="1" dirty="0">
              <a:latin typeface="Calibri" panose="020F0502020204030204" pitchFamily="34" charset="0"/>
              <a:ea typeface="Calibri" panose="020F0502020204030204" pitchFamily="34" charset="0"/>
              <a:cs typeface="Calibri" panose="020F0502020204030204" pitchFamily="34" charset="0"/>
            </a:endParaRPr>
          </a:p>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A potential cost-efficient way to increase ensemble sizes</a:t>
            </a: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dirty="0">
                <a:latin typeface="Calibri" panose="020F0502020204030204" pitchFamily="34" charset="0"/>
                <a:ea typeface="Calibri" panose="020F0502020204030204" pitchFamily="34" charset="0"/>
                <a:cs typeface="Calibri" panose="020F0502020204030204" pitchFamily="34" charset="0"/>
              </a:rPr>
              <a:t>Reasonably realistic NAVGEM virtual members have been produced using less than 10 cents per 100 virtual members. </a:t>
            </a:r>
            <a:r>
              <a:rPr lang="en-US" sz="1800" dirty="0" err="1">
                <a:latin typeface="Calibri" panose="020F0502020204030204" pitchFamily="34" charset="0"/>
                <a:ea typeface="Calibri" panose="020F0502020204030204" pitchFamily="34" charset="0"/>
                <a:cs typeface="Calibri" panose="020F0502020204030204" pitchFamily="34" charset="0"/>
              </a:rPr>
              <a:t>EnsDA</a:t>
            </a:r>
            <a:r>
              <a:rPr lang="en-US" sz="1800" dirty="0">
                <a:latin typeface="Calibri" panose="020F0502020204030204" pitchFamily="34" charset="0"/>
                <a:ea typeface="Calibri" panose="020F0502020204030204" pitchFamily="34" charset="0"/>
                <a:cs typeface="Calibri" panose="020F0502020204030204" pitchFamily="34" charset="0"/>
              </a:rPr>
              <a:t> tests underway.</a:t>
            </a:r>
          </a:p>
          <a:p>
            <a:pPr marL="146050" indent="0">
              <a:lnSpc>
                <a:spcPct val="114000"/>
              </a:lnSpc>
              <a:buSzPct val="100000"/>
              <a:buNone/>
            </a:pPr>
            <a:r>
              <a:rPr lang="en-US" sz="1800" b="1" dirty="0">
                <a:latin typeface="Calibri" panose="020F0502020204030204" pitchFamily="34" charset="0"/>
                <a:ea typeface="Calibri" panose="020F0502020204030204" pitchFamily="34" charset="0"/>
                <a:cs typeface="Calibri" panose="020F0502020204030204" pitchFamily="34" charset="0"/>
              </a:rPr>
              <a:t>Other: </a:t>
            </a:r>
            <a:r>
              <a:rPr lang="en-US" sz="1800" dirty="0">
                <a:latin typeface="Calibri" panose="020F0502020204030204" pitchFamily="34" charset="0"/>
                <a:ea typeface="Calibri" panose="020F0502020204030204" pitchFamily="34" charset="0"/>
                <a:cs typeface="Calibri" panose="020F0502020204030204" pitchFamily="34" charset="0"/>
              </a:rPr>
              <a:t>How do forecast distributions evolve over time? 1000-member study.</a:t>
            </a:r>
            <a:br>
              <a:rPr lang="en-US" sz="1800" dirty="0">
                <a:latin typeface="Calibri" panose="020F0502020204030204" pitchFamily="34" charset="0"/>
                <a:ea typeface="Calibri" panose="020F0502020204030204" pitchFamily="34" charset="0"/>
                <a:cs typeface="Calibri" panose="020F0502020204030204" pitchFamily="34" charset="0"/>
              </a:rPr>
            </a:br>
            <a:r>
              <a:rPr lang="en-US" sz="1500" i="1" dirty="0">
                <a:latin typeface="Calibri" panose="020F0502020204030204" pitchFamily="34" charset="0"/>
                <a:ea typeface="Calibri" panose="020F0502020204030204" pitchFamily="34" charset="0"/>
                <a:cs typeface="Calibri" panose="020F0502020204030204" pitchFamily="34" charset="0"/>
              </a:rPr>
              <a:t>Chan, </a:t>
            </a:r>
            <a:r>
              <a:rPr lang="en-US" sz="1500" i="1" dirty="0" err="1">
                <a:latin typeface="Calibri" panose="020F0502020204030204" pitchFamily="34" charset="0"/>
                <a:ea typeface="Calibri" panose="020F0502020204030204" pitchFamily="34" charset="0"/>
                <a:cs typeface="Calibri" panose="020F0502020204030204" pitchFamily="34" charset="0"/>
              </a:rPr>
              <a:t>Chipilski</a:t>
            </a:r>
            <a:r>
              <a:rPr lang="en-US" sz="1500" i="1" dirty="0">
                <a:latin typeface="Calibri" panose="020F0502020204030204" pitchFamily="34" charset="0"/>
                <a:ea typeface="Calibri" panose="020F0502020204030204" pitchFamily="34" charset="0"/>
                <a:cs typeface="Calibri" panose="020F0502020204030204" pitchFamily="34" charset="0"/>
              </a:rPr>
              <a:t>, Schwartz, Ridgway, Albrecht, Saurav (submitted), GRL</a:t>
            </a:r>
            <a:endParaRPr lang="en-US" sz="1800" i="1" dirty="0">
              <a:latin typeface="Calibri" panose="020F0502020204030204" pitchFamily="34" charset="0"/>
              <a:ea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0D73B003-977E-6163-D532-B42C11A7B655}"/>
              </a:ext>
            </a:extLst>
          </p:cNvPr>
          <p:cNvSpPr>
            <a:spLocks noGrp="1"/>
          </p:cNvSpPr>
          <p:nvPr>
            <p:ph type="title"/>
          </p:nvPr>
        </p:nvSpPr>
        <p:spPr>
          <a:xfrm>
            <a:off x="95536" y="215904"/>
            <a:ext cx="8912996" cy="952496"/>
          </a:xfrm>
        </p:spPr>
        <p:txBody>
          <a:bodyPr>
            <a:normAutofit/>
          </a:bodyPr>
          <a:lstStyle/>
          <a:p>
            <a:r>
              <a:rPr lang="en-US" sz="1800" i="1" dirty="0">
                <a:solidFill>
                  <a:schemeClr val="bg2"/>
                </a:solidFill>
              </a:rPr>
              <a:t>Summary</a:t>
            </a:r>
            <a:br>
              <a:rPr lang="en-US" sz="2400" dirty="0">
                <a:solidFill>
                  <a:schemeClr val="bg2"/>
                </a:solidFill>
              </a:rPr>
            </a:br>
            <a:r>
              <a:rPr lang="en-US" sz="2400" dirty="0">
                <a:solidFill>
                  <a:schemeClr val="bg2"/>
                </a:solidFill>
              </a:rPr>
              <a:t>Academic </a:t>
            </a:r>
            <a:r>
              <a:rPr lang="en-US" sz="2500" dirty="0">
                <a:solidFill>
                  <a:schemeClr val="bg2"/>
                </a:solidFill>
              </a:rPr>
              <a:t>Research @ OSU that Benefits NOAA</a:t>
            </a:r>
          </a:p>
        </p:txBody>
      </p:sp>
      <p:pic>
        <p:nvPicPr>
          <p:cNvPr id="2" name="Picture 4" descr="Ohio State Logo">
            <a:extLst>
              <a:ext uri="{FF2B5EF4-FFF2-40B4-BE49-F238E27FC236}">
                <a16:creationId xmlns:a16="http://schemas.microsoft.com/office/drawing/2014/main" id="{D159DBD6-6E65-AD9D-AA7D-684BAB8003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57" r="18637"/>
          <a:stretch/>
        </p:blipFill>
        <p:spPr bwMode="auto">
          <a:xfrm>
            <a:off x="7892658" y="93134"/>
            <a:ext cx="1016451" cy="91326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F181AF4-3970-A229-8FA3-6432130F87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Tree>
    <p:extLst>
      <p:ext uri="{BB962C8B-B14F-4D97-AF65-F5344CB8AC3E}">
        <p14:creationId xmlns:p14="http://schemas.microsoft.com/office/powerpoint/2010/main" val="2995499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C98C4-C02C-3E95-2951-73B4ADD61CC4}"/>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C78A00C2-9EE4-F734-D721-DCBF5442C39B}"/>
              </a:ext>
            </a:extLst>
          </p:cNvPr>
          <p:cNvSpPr txBox="1">
            <a:spLocks/>
          </p:cNvSpPr>
          <p:nvPr/>
        </p:nvSpPr>
        <p:spPr>
          <a:xfrm>
            <a:off x="2263954" y="1822476"/>
            <a:ext cx="4269921" cy="1586833"/>
          </a:xfrm>
          <a:prstGeom prst="rect">
            <a:avLst/>
          </a:prstGeom>
        </p:spPr>
        <p:txBody>
          <a:bodyPr>
            <a:normAutofit fontScale="60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100" b="1" dirty="0">
                <a:latin typeface="Maven Pro" panose="020B0604020202020204" charset="0"/>
              </a:rPr>
              <a:t>Extra Slides</a:t>
            </a:r>
          </a:p>
        </p:txBody>
      </p:sp>
      <p:sp>
        <p:nvSpPr>
          <p:cNvPr id="9" name="Slide Number Placeholder 8">
            <a:extLst>
              <a:ext uri="{FF2B5EF4-FFF2-40B4-BE49-F238E27FC236}">
                <a16:creationId xmlns:a16="http://schemas.microsoft.com/office/drawing/2014/main" id="{B2E80950-1ED8-5C15-EEDF-AB3DA3E5BDF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2474215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4D96B-8BA6-49E5-D741-2AD2F1E578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F0DC1E-373D-8AA0-BCED-C58714CE2D0F}"/>
              </a:ext>
            </a:extLst>
          </p:cNvPr>
          <p:cNvSpPr>
            <a:spLocks noGrp="1"/>
          </p:cNvSpPr>
          <p:nvPr>
            <p:ph type="title"/>
          </p:nvPr>
        </p:nvSpPr>
        <p:spPr>
          <a:xfrm>
            <a:off x="112464" y="177802"/>
            <a:ext cx="8718267" cy="1054098"/>
          </a:xfrm>
        </p:spPr>
        <p:txBody>
          <a:bodyPr>
            <a:normAutofit/>
          </a:bodyPr>
          <a:lstStyle/>
          <a:p>
            <a:r>
              <a:rPr lang="en-US" sz="2500" dirty="0" err="1"/>
              <a:t>EnKF</a:t>
            </a:r>
            <a:r>
              <a:rPr lang="en-US" sz="2500" dirty="0"/>
              <a:t>-based All-sky </a:t>
            </a:r>
            <a:r>
              <a:rPr lang="en-US" sz="2500" dirty="0" err="1"/>
              <a:t>GeoIR</a:t>
            </a:r>
            <a:r>
              <a:rPr lang="en-US" sz="2500" dirty="0"/>
              <a:t> DA produces unphysical low-humidity clouds</a:t>
            </a:r>
            <a:endParaRPr lang="en-US" sz="2500" b="0" u="sng" dirty="0"/>
          </a:p>
        </p:txBody>
      </p:sp>
      <p:sp>
        <p:nvSpPr>
          <p:cNvPr id="6" name="TextBox 5">
            <a:extLst>
              <a:ext uri="{FF2B5EF4-FFF2-40B4-BE49-F238E27FC236}">
                <a16:creationId xmlns:a16="http://schemas.microsoft.com/office/drawing/2014/main" id="{45F76522-35EA-0EE0-B344-1787B432B80E}"/>
              </a:ext>
            </a:extLst>
          </p:cNvPr>
          <p:cNvSpPr txBox="1"/>
          <p:nvPr/>
        </p:nvSpPr>
        <p:spPr>
          <a:xfrm>
            <a:off x="3741429" y="1933652"/>
            <a:ext cx="5089301" cy="1938992"/>
          </a:xfrm>
          <a:prstGeom prst="rect">
            <a:avLst/>
          </a:prstGeom>
          <a:noFill/>
        </p:spPr>
        <p:txBody>
          <a:bodyPr wrap="square" rtlCol="0">
            <a:spAutoFit/>
          </a:bodyPr>
          <a:lstStyle/>
          <a:p>
            <a:r>
              <a:rPr lang="en-US" sz="2000" b="1" dirty="0">
                <a:latin typeface="Calibri" panose="020F0502020204030204" pitchFamily="34" charset="0"/>
                <a:ea typeface="Calibri" panose="020F0502020204030204" pitchFamily="34" charset="0"/>
                <a:cs typeface="Calibri" panose="020F0502020204030204" pitchFamily="34" charset="0"/>
              </a:rPr>
              <a:t>Forecast members' setup:</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Low-humidity cloudless members (A, B &amp; C) </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High-humidity cloudy members (D, E &amp; F)</a:t>
            </a: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Fitting Gaussian PDF to members assigns strong probability to </a:t>
            </a:r>
            <a:r>
              <a:rPr lang="en-US" sz="2000" b="1" dirty="0">
                <a:solidFill>
                  <a:srgbClr val="0070C0"/>
                </a:solidFill>
                <a:latin typeface="Calibri" panose="020F0502020204030204" pitchFamily="34" charset="0"/>
                <a:ea typeface="Calibri" panose="020F0502020204030204" pitchFamily="34" charset="0"/>
                <a:cs typeface="Calibri" panose="020F0502020204030204" pitchFamily="34" charset="0"/>
              </a:rPr>
              <a:t>unphysical regime</a:t>
            </a:r>
            <a:r>
              <a:rPr lang="en-US" sz="2000" b="1" dirty="0">
                <a:latin typeface="Calibri" panose="020F0502020204030204" pitchFamily="34" charset="0"/>
                <a:ea typeface="Calibri" panose="020F0502020204030204" pitchFamily="34" charset="0"/>
                <a:cs typeface="Calibri" panose="020F0502020204030204" pitchFamily="34" charset="0"/>
              </a:rPr>
              <a:t>. </a:t>
            </a:r>
          </a:p>
        </p:txBody>
      </p:sp>
      <p:grpSp>
        <p:nvGrpSpPr>
          <p:cNvPr id="7" name="Group 6">
            <a:extLst>
              <a:ext uri="{FF2B5EF4-FFF2-40B4-BE49-F238E27FC236}">
                <a16:creationId xmlns:a16="http://schemas.microsoft.com/office/drawing/2014/main" id="{6BB279C4-781D-3A89-C54C-8AE90212FBF4}"/>
              </a:ext>
            </a:extLst>
          </p:cNvPr>
          <p:cNvGrpSpPr>
            <a:grpSpLocks noChangeAspect="1"/>
          </p:cNvGrpSpPr>
          <p:nvPr/>
        </p:nvGrpSpPr>
        <p:grpSpPr>
          <a:xfrm>
            <a:off x="241266" y="1655799"/>
            <a:ext cx="3513701" cy="3199832"/>
            <a:chOff x="551042" y="1715785"/>
            <a:chExt cx="4008914" cy="3650809"/>
          </a:xfrm>
        </p:grpSpPr>
        <p:pic>
          <p:nvPicPr>
            <p:cNvPr id="8" name="Picture 7">
              <a:extLst>
                <a:ext uri="{FF2B5EF4-FFF2-40B4-BE49-F238E27FC236}">
                  <a16:creationId xmlns:a16="http://schemas.microsoft.com/office/drawing/2014/main" id="{269AD532-9267-0980-F00A-BBA6CCF13521}"/>
                </a:ext>
              </a:extLst>
            </p:cNvPr>
            <p:cNvPicPr>
              <a:picLocks noChangeAspect="1"/>
            </p:cNvPicPr>
            <p:nvPr/>
          </p:nvPicPr>
          <p:blipFill rotWithShape="1">
            <a:blip r:embed="rId2"/>
            <a:srcRect l="7477" b="8636"/>
            <a:stretch/>
          </p:blipFill>
          <p:spPr>
            <a:xfrm>
              <a:off x="870999" y="2097885"/>
              <a:ext cx="3353555" cy="2950592"/>
            </a:xfrm>
            <a:prstGeom prst="rect">
              <a:avLst/>
            </a:prstGeom>
          </p:spPr>
        </p:pic>
        <p:sp>
          <p:nvSpPr>
            <p:cNvPr id="9" name="TextBox 8">
              <a:extLst>
                <a:ext uri="{FF2B5EF4-FFF2-40B4-BE49-F238E27FC236}">
                  <a16:creationId xmlns:a16="http://schemas.microsoft.com/office/drawing/2014/main" id="{1AF8A622-982F-9A7A-EB44-848AAB2090BC}"/>
                </a:ext>
              </a:extLst>
            </p:cNvPr>
            <p:cNvSpPr txBox="1"/>
            <p:nvPr/>
          </p:nvSpPr>
          <p:spPr>
            <a:xfrm>
              <a:off x="1658857" y="2814323"/>
              <a:ext cx="1277332" cy="875803"/>
            </a:xfrm>
            <a:prstGeom prst="rect">
              <a:avLst/>
            </a:prstGeom>
            <a:noFill/>
          </p:spPr>
          <p:txBody>
            <a:bodyPr wrap="square" rtlCol="0">
              <a:spAutoFit/>
            </a:bodyPr>
            <a:lstStyle/>
            <a:p>
              <a:r>
                <a:rPr lang="en-US" sz="16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Gaussian forecast PDF</a:t>
              </a:r>
            </a:p>
          </p:txBody>
        </p:sp>
        <p:sp>
          <p:nvSpPr>
            <p:cNvPr id="10" name="TextBox 9">
              <a:extLst>
                <a:ext uri="{FF2B5EF4-FFF2-40B4-BE49-F238E27FC236}">
                  <a16:creationId xmlns:a16="http://schemas.microsoft.com/office/drawing/2014/main" id="{C81C8CFB-B9C8-DA37-F165-48F8DDB391FF}"/>
                </a:ext>
              </a:extLst>
            </p:cNvPr>
            <p:cNvSpPr txBox="1"/>
            <p:nvPr/>
          </p:nvSpPr>
          <p:spPr>
            <a:xfrm>
              <a:off x="1064847" y="5009786"/>
              <a:ext cx="3308808" cy="356808"/>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Specific Humidity (g/kg)</a:t>
              </a:r>
            </a:p>
          </p:txBody>
        </p:sp>
        <p:sp>
          <p:nvSpPr>
            <p:cNvPr id="11" name="TextBox 10">
              <a:extLst>
                <a:ext uri="{FF2B5EF4-FFF2-40B4-BE49-F238E27FC236}">
                  <a16:creationId xmlns:a16="http://schemas.microsoft.com/office/drawing/2014/main" id="{8DDE35B6-4182-83FB-576A-1A60CFE3D2C6}"/>
                </a:ext>
              </a:extLst>
            </p:cNvPr>
            <p:cNvSpPr txBox="1"/>
            <p:nvPr/>
          </p:nvSpPr>
          <p:spPr>
            <a:xfrm rot="16200000">
              <a:off x="-832754" y="3353801"/>
              <a:ext cx="3124399" cy="356808"/>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Cloud Mixing Ratio (g/kg)</a:t>
              </a:r>
            </a:p>
          </p:txBody>
        </p:sp>
        <p:sp>
          <p:nvSpPr>
            <p:cNvPr id="12" name="TextBox 11">
              <a:extLst>
                <a:ext uri="{FF2B5EF4-FFF2-40B4-BE49-F238E27FC236}">
                  <a16:creationId xmlns:a16="http://schemas.microsoft.com/office/drawing/2014/main" id="{1464C956-09CE-BEB6-00FB-3A1E61375AE3}"/>
                </a:ext>
              </a:extLst>
            </p:cNvPr>
            <p:cNvSpPr txBox="1"/>
            <p:nvPr/>
          </p:nvSpPr>
          <p:spPr>
            <a:xfrm>
              <a:off x="1312422" y="1715785"/>
              <a:ext cx="3247534" cy="421683"/>
            </a:xfrm>
            <a:prstGeom prst="rect">
              <a:avLst/>
            </a:prstGeom>
            <a:noFill/>
          </p:spPr>
          <p:txBody>
            <a:bodyPr wrap="square" rtlCol="0">
              <a:spAutoFit/>
            </a:bodyPr>
            <a:lstStyle/>
            <a:p>
              <a:r>
                <a:rPr lang="en-US" sz="2000" b="1" dirty="0">
                  <a:latin typeface="Calibri" panose="020F0502020204030204" pitchFamily="34" charset="0"/>
                  <a:ea typeface="Calibri" panose="020F0502020204030204" pitchFamily="34" charset="0"/>
                  <a:cs typeface="Calibri" panose="020F0502020204030204" pitchFamily="34" charset="0"/>
                </a:rPr>
                <a:t>Ensemble b4 </a:t>
              </a:r>
              <a:r>
                <a:rPr lang="en-US" sz="2000" b="1" dirty="0" err="1">
                  <a:latin typeface="Calibri" panose="020F0502020204030204" pitchFamily="34" charset="0"/>
                  <a:ea typeface="Calibri" panose="020F0502020204030204" pitchFamily="34" charset="0"/>
                  <a:cs typeface="Calibri" panose="020F0502020204030204" pitchFamily="34" charset="0"/>
                </a:rPr>
                <a:t>EnsDA</a:t>
              </a:r>
              <a:endParaRPr lang="en-US" sz="2000" b="1" dirty="0">
                <a:latin typeface="Calibri" panose="020F0502020204030204" pitchFamily="34" charset="0"/>
                <a:ea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44FEB815-3B3C-4212-750E-D3BD1D82C085}"/>
                </a:ext>
              </a:extLst>
            </p:cNvPr>
            <p:cNvGrpSpPr/>
            <p:nvPr/>
          </p:nvGrpSpPr>
          <p:grpSpPr>
            <a:xfrm>
              <a:off x="1416757" y="2177454"/>
              <a:ext cx="2173110" cy="2139684"/>
              <a:chOff x="1416757" y="1958184"/>
              <a:chExt cx="2173110" cy="2139684"/>
            </a:xfrm>
          </p:grpSpPr>
          <p:sp>
            <p:nvSpPr>
              <p:cNvPr id="14" name="Rectangle: Single Corner Rounded 13">
                <a:extLst>
                  <a:ext uri="{FF2B5EF4-FFF2-40B4-BE49-F238E27FC236}">
                    <a16:creationId xmlns:a16="http://schemas.microsoft.com/office/drawing/2014/main" id="{DBBDFF6F-A3BA-001B-8806-4499CDFC96DC}"/>
                  </a:ext>
                </a:extLst>
              </p:cNvPr>
              <p:cNvSpPr/>
              <p:nvPr/>
            </p:nvSpPr>
            <p:spPr>
              <a:xfrm rot="5400000">
                <a:off x="1433470" y="1941471"/>
                <a:ext cx="2139684" cy="2173110"/>
              </a:xfrm>
              <a:prstGeom prst="round1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72814B6E-6DCD-EFEE-F0C0-809DFD275EA7}"/>
                  </a:ext>
                </a:extLst>
              </p:cNvPr>
              <p:cNvSpPr txBox="1"/>
              <p:nvPr/>
            </p:nvSpPr>
            <p:spPr>
              <a:xfrm>
                <a:off x="1416757" y="1968646"/>
                <a:ext cx="1986847" cy="356808"/>
              </a:xfrm>
              <a:prstGeom prst="rect">
                <a:avLst/>
              </a:prstGeom>
              <a:noFill/>
            </p:spPr>
            <p:txBody>
              <a:bodyPr wrap="square" rtlCol="0">
                <a:spAutoFit/>
              </a:bodyPr>
              <a:lstStyle/>
              <a:p>
                <a:r>
                  <a:rPr lang="en-US" sz="1600" b="1" dirty="0">
                    <a:solidFill>
                      <a:srgbClr val="0070C0"/>
                    </a:solidFill>
                    <a:latin typeface="Calibri" panose="020F0502020204030204" pitchFamily="34" charset="0"/>
                    <a:ea typeface="Calibri" panose="020F0502020204030204" pitchFamily="34" charset="0"/>
                    <a:cs typeface="Calibri" panose="020F0502020204030204" pitchFamily="34" charset="0"/>
                  </a:rPr>
                  <a:t>Unphysical regime</a:t>
                </a:r>
              </a:p>
            </p:txBody>
          </p:sp>
        </p:grpSp>
      </p:grpSp>
      <p:sp>
        <p:nvSpPr>
          <p:cNvPr id="17" name="TextBox 16">
            <a:extLst>
              <a:ext uri="{FF2B5EF4-FFF2-40B4-BE49-F238E27FC236}">
                <a16:creationId xmlns:a16="http://schemas.microsoft.com/office/drawing/2014/main" id="{CFE0815C-7855-D6D3-0B21-D5BEF4AC9F5E}"/>
              </a:ext>
            </a:extLst>
          </p:cNvPr>
          <p:cNvSpPr txBox="1"/>
          <p:nvPr/>
        </p:nvSpPr>
        <p:spPr>
          <a:xfrm>
            <a:off x="112464" y="1156269"/>
            <a:ext cx="7086600" cy="461665"/>
          </a:xfrm>
          <a:prstGeom prst="rect">
            <a:avLst/>
          </a:prstGeom>
          <a:noFill/>
        </p:spPr>
        <p:txBody>
          <a:bodyPr wrap="square" rtlCol="0">
            <a:spAutoFit/>
          </a:bodyPr>
          <a:lstStyle/>
          <a:p>
            <a:r>
              <a:rPr lang="en-US" sz="2400" b="1" i="1" dirty="0">
                <a:solidFill>
                  <a:schemeClr val="bg2"/>
                </a:solidFill>
              </a:rPr>
              <a:t>An Illustrative Thought Experiment</a:t>
            </a:r>
          </a:p>
        </p:txBody>
      </p:sp>
      <p:sp>
        <p:nvSpPr>
          <p:cNvPr id="18" name="TextBox 17">
            <a:extLst>
              <a:ext uri="{FF2B5EF4-FFF2-40B4-BE49-F238E27FC236}">
                <a16:creationId xmlns:a16="http://schemas.microsoft.com/office/drawing/2014/main" id="{3EF9D2AE-0961-95EB-03D6-1FE501A128A6}"/>
              </a:ext>
            </a:extLst>
          </p:cNvPr>
          <p:cNvSpPr txBox="1"/>
          <p:nvPr/>
        </p:nvSpPr>
        <p:spPr>
          <a:xfrm>
            <a:off x="3741429" y="4188362"/>
            <a:ext cx="4093633" cy="307777"/>
          </a:xfrm>
          <a:prstGeom prst="rect">
            <a:avLst/>
          </a:prstGeom>
          <a:noFill/>
        </p:spPr>
        <p:txBody>
          <a:bodyPr wrap="square" rtlCol="0">
            <a:spAutoFit/>
          </a:bodyPr>
          <a:lstStyle/>
          <a:p>
            <a:r>
              <a:rPr lang="en-US" i="1" dirty="0"/>
              <a:t>Chan (2025, accepted), QJRMS</a:t>
            </a:r>
          </a:p>
        </p:txBody>
      </p:sp>
      <p:sp>
        <p:nvSpPr>
          <p:cNvPr id="19" name="Slide Number Placeholder 18">
            <a:extLst>
              <a:ext uri="{FF2B5EF4-FFF2-40B4-BE49-F238E27FC236}">
                <a16:creationId xmlns:a16="http://schemas.microsoft.com/office/drawing/2014/main" id="{FD65EE11-32A0-1C99-4467-5FD7D1CB6B0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Tree>
    <p:extLst>
      <p:ext uri="{BB962C8B-B14F-4D97-AF65-F5344CB8AC3E}">
        <p14:creationId xmlns:p14="http://schemas.microsoft.com/office/powerpoint/2010/main" val="4231166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FFFBD-C8C8-8E51-FF99-A74A1EF971E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143CDF4-05A3-DCDF-4F01-2DD87870BF34}"/>
              </a:ext>
            </a:extLst>
          </p:cNvPr>
          <p:cNvPicPr>
            <a:picLocks noChangeAspect="1"/>
          </p:cNvPicPr>
          <p:nvPr/>
        </p:nvPicPr>
        <p:blipFill rotWithShape="1">
          <a:blip r:embed="rId2">
            <a:alphaModFix/>
          </a:blip>
          <a:srcRect l="6612" b="8639"/>
          <a:stretch/>
        </p:blipFill>
        <p:spPr>
          <a:xfrm>
            <a:off x="516282" y="1989843"/>
            <a:ext cx="2929651" cy="2578227"/>
          </a:xfrm>
          <a:prstGeom prst="rect">
            <a:avLst/>
          </a:prstGeom>
        </p:spPr>
      </p:pic>
      <p:sp>
        <p:nvSpPr>
          <p:cNvPr id="2" name="Title 1">
            <a:extLst>
              <a:ext uri="{FF2B5EF4-FFF2-40B4-BE49-F238E27FC236}">
                <a16:creationId xmlns:a16="http://schemas.microsoft.com/office/drawing/2014/main" id="{18A4257A-7C3E-9F80-6137-146E82344F2B}"/>
              </a:ext>
            </a:extLst>
          </p:cNvPr>
          <p:cNvSpPr>
            <a:spLocks noGrp="1"/>
          </p:cNvSpPr>
          <p:nvPr>
            <p:ph type="title"/>
          </p:nvPr>
        </p:nvSpPr>
        <p:spPr>
          <a:xfrm>
            <a:off x="112464" y="177802"/>
            <a:ext cx="8718267" cy="1054098"/>
          </a:xfrm>
        </p:spPr>
        <p:txBody>
          <a:bodyPr>
            <a:normAutofit/>
          </a:bodyPr>
          <a:lstStyle/>
          <a:p>
            <a:r>
              <a:rPr lang="en-US" sz="2500" dirty="0" err="1"/>
              <a:t>EnKF</a:t>
            </a:r>
            <a:r>
              <a:rPr lang="en-US" sz="2500" dirty="0"/>
              <a:t>-based All-sky </a:t>
            </a:r>
            <a:r>
              <a:rPr lang="en-US" sz="2500" dirty="0" err="1"/>
              <a:t>GeoIR</a:t>
            </a:r>
            <a:r>
              <a:rPr lang="en-US" sz="2500" dirty="0"/>
              <a:t> DA produces unphysical low-humidity clouds</a:t>
            </a:r>
            <a:endParaRPr lang="en-US" sz="2500" b="0" u="sng" dirty="0"/>
          </a:p>
        </p:txBody>
      </p:sp>
      <p:grpSp>
        <p:nvGrpSpPr>
          <p:cNvPr id="7" name="Group 6">
            <a:extLst>
              <a:ext uri="{FF2B5EF4-FFF2-40B4-BE49-F238E27FC236}">
                <a16:creationId xmlns:a16="http://schemas.microsoft.com/office/drawing/2014/main" id="{5EDC77D5-8807-4F57-223B-6771934B3245}"/>
              </a:ext>
            </a:extLst>
          </p:cNvPr>
          <p:cNvGrpSpPr>
            <a:grpSpLocks noChangeAspect="1"/>
          </p:cNvGrpSpPr>
          <p:nvPr/>
        </p:nvGrpSpPr>
        <p:grpSpPr>
          <a:xfrm>
            <a:off x="241266" y="1655799"/>
            <a:ext cx="3513701" cy="3199832"/>
            <a:chOff x="551042" y="1715785"/>
            <a:chExt cx="4008914" cy="3650809"/>
          </a:xfrm>
        </p:grpSpPr>
        <p:sp>
          <p:nvSpPr>
            <p:cNvPr id="9" name="TextBox 8">
              <a:extLst>
                <a:ext uri="{FF2B5EF4-FFF2-40B4-BE49-F238E27FC236}">
                  <a16:creationId xmlns:a16="http://schemas.microsoft.com/office/drawing/2014/main" id="{0AC46A7C-7BAF-2008-997A-1AB1756E21C1}"/>
                </a:ext>
              </a:extLst>
            </p:cNvPr>
            <p:cNvSpPr txBox="1"/>
            <p:nvPr/>
          </p:nvSpPr>
          <p:spPr>
            <a:xfrm>
              <a:off x="1658857" y="2814323"/>
              <a:ext cx="1277332" cy="875803"/>
            </a:xfrm>
            <a:prstGeom prst="rect">
              <a:avLst/>
            </a:prstGeom>
            <a:noFill/>
          </p:spPr>
          <p:txBody>
            <a:bodyPr wrap="square" rtlCol="0">
              <a:spAutoFit/>
            </a:bodyPr>
            <a:lstStyle/>
            <a:p>
              <a:r>
                <a:rPr lang="en-US" sz="16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Gaussian forecast PDF</a:t>
              </a:r>
            </a:p>
          </p:txBody>
        </p:sp>
        <p:sp>
          <p:nvSpPr>
            <p:cNvPr id="10" name="TextBox 9">
              <a:extLst>
                <a:ext uri="{FF2B5EF4-FFF2-40B4-BE49-F238E27FC236}">
                  <a16:creationId xmlns:a16="http://schemas.microsoft.com/office/drawing/2014/main" id="{6E8B937F-617B-79B4-4F88-B68FA7476067}"/>
                </a:ext>
              </a:extLst>
            </p:cNvPr>
            <p:cNvSpPr txBox="1"/>
            <p:nvPr/>
          </p:nvSpPr>
          <p:spPr>
            <a:xfrm>
              <a:off x="1064847" y="5009786"/>
              <a:ext cx="3308808" cy="356808"/>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Specific Humidity (g/kg)</a:t>
              </a:r>
            </a:p>
          </p:txBody>
        </p:sp>
        <p:sp>
          <p:nvSpPr>
            <p:cNvPr id="11" name="TextBox 10">
              <a:extLst>
                <a:ext uri="{FF2B5EF4-FFF2-40B4-BE49-F238E27FC236}">
                  <a16:creationId xmlns:a16="http://schemas.microsoft.com/office/drawing/2014/main" id="{227CF89B-FCF5-1774-C02F-E07531212687}"/>
                </a:ext>
              </a:extLst>
            </p:cNvPr>
            <p:cNvSpPr txBox="1"/>
            <p:nvPr/>
          </p:nvSpPr>
          <p:spPr>
            <a:xfrm rot="16200000">
              <a:off x="-832754" y="3353801"/>
              <a:ext cx="3124399" cy="356808"/>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Cloud Mixing Ratio (g/kg)</a:t>
              </a:r>
            </a:p>
          </p:txBody>
        </p:sp>
        <p:sp>
          <p:nvSpPr>
            <p:cNvPr id="12" name="TextBox 11">
              <a:extLst>
                <a:ext uri="{FF2B5EF4-FFF2-40B4-BE49-F238E27FC236}">
                  <a16:creationId xmlns:a16="http://schemas.microsoft.com/office/drawing/2014/main" id="{2C3C2246-A8F3-F6FD-CFC8-7E5F48EA5FDE}"/>
                </a:ext>
              </a:extLst>
            </p:cNvPr>
            <p:cNvSpPr txBox="1"/>
            <p:nvPr/>
          </p:nvSpPr>
          <p:spPr>
            <a:xfrm>
              <a:off x="1312422" y="1715785"/>
              <a:ext cx="3247534" cy="421683"/>
            </a:xfrm>
            <a:prstGeom prst="rect">
              <a:avLst/>
            </a:prstGeom>
            <a:noFill/>
          </p:spPr>
          <p:txBody>
            <a:bodyPr wrap="square" rtlCol="0">
              <a:spAutoFit/>
            </a:bodyPr>
            <a:lstStyle/>
            <a:p>
              <a:r>
                <a:rPr lang="en-US" sz="2000" b="1" dirty="0">
                  <a:latin typeface="Calibri" panose="020F0502020204030204" pitchFamily="34" charset="0"/>
                  <a:ea typeface="Calibri" panose="020F0502020204030204" pitchFamily="34" charset="0"/>
                  <a:cs typeface="Calibri" panose="020F0502020204030204" pitchFamily="34" charset="0"/>
                </a:rPr>
                <a:t>Ensemble b4 </a:t>
              </a:r>
              <a:r>
                <a:rPr lang="en-US" sz="2000" b="1" dirty="0" err="1">
                  <a:latin typeface="Calibri" panose="020F0502020204030204" pitchFamily="34" charset="0"/>
                  <a:ea typeface="Calibri" panose="020F0502020204030204" pitchFamily="34" charset="0"/>
                  <a:cs typeface="Calibri" panose="020F0502020204030204" pitchFamily="34" charset="0"/>
                </a:rPr>
                <a:t>EnsDA</a:t>
              </a:r>
              <a:endParaRPr lang="en-US" sz="2000" b="1" dirty="0">
                <a:latin typeface="Calibri" panose="020F0502020204030204" pitchFamily="34" charset="0"/>
                <a:ea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9C603CF4-7E7F-226C-B19B-3F639A679CD2}"/>
                </a:ext>
              </a:extLst>
            </p:cNvPr>
            <p:cNvGrpSpPr/>
            <p:nvPr/>
          </p:nvGrpSpPr>
          <p:grpSpPr>
            <a:xfrm>
              <a:off x="1416757" y="2177454"/>
              <a:ext cx="2173110" cy="2139684"/>
              <a:chOff x="1416757" y="1958184"/>
              <a:chExt cx="2173110" cy="2139684"/>
            </a:xfrm>
          </p:grpSpPr>
          <p:sp>
            <p:nvSpPr>
              <p:cNvPr id="14" name="Rectangle: Single Corner Rounded 13">
                <a:extLst>
                  <a:ext uri="{FF2B5EF4-FFF2-40B4-BE49-F238E27FC236}">
                    <a16:creationId xmlns:a16="http://schemas.microsoft.com/office/drawing/2014/main" id="{7C695B9A-3C83-F188-C246-117E75126B73}"/>
                  </a:ext>
                </a:extLst>
              </p:cNvPr>
              <p:cNvSpPr/>
              <p:nvPr/>
            </p:nvSpPr>
            <p:spPr>
              <a:xfrm rot="5400000">
                <a:off x="1433470" y="1941471"/>
                <a:ext cx="2139684" cy="2173110"/>
              </a:xfrm>
              <a:prstGeom prst="round1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C1334FCB-C45A-78FB-1A8E-16AAB3081916}"/>
                  </a:ext>
                </a:extLst>
              </p:cNvPr>
              <p:cNvSpPr txBox="1"/>
              <p:nvPr/>
            </p:nvSpPr>
            <p:spPr>
              <a:xfrm>
                <a:off x="1416757" y="1968646"/>
                <a:ext cx="1986847" cy="356808"/>
              </a:xfrm>
              <a:prstGeom prst="rect">
                <a:avLst/>
              </a:prstGeom>
              <a:noFill/>
            </p:spPr>
            <p:txBody>
              <a:bodyPr wrap="square" rtlCol="0">
                <a:spAutoFit/>
              </a:bodyPr>
              <a:lstStyle/>
              <a:p>
                <a:r>
                  <a:rPr lang="en-US" sz="1600" b="1" dirty="0">
                    <a:solidFill>
                      <a:srgbClr val="0070C0"/>
                    </a:solidFill>
                    <a:latin typeface="Calibri" panose="020F0502020204030204" pitchFamily="34" charset="0"/>
                    <a:ea typeface="Calibri" panose="020F0502020204030204" pitchFamily="34" charset="0"/>
                    <a:cs typeface="Calibri" panose="020F0502020204030204" pitchFamily="34" charset="0"/>
                  </a:rPr>
                  <a:t>Unphysical regime</a:t>
                </a:r>
              </a:p>
            </p:txBody>
          </p:sp>
        </p:grpSp>
      </p:grpSp>
      <p:sp>
        <p:nvSpPr>
          <p:cNvPr id="17" name="TextBox 16">
            <a:extLst>
              <a:ext uri="{FF2B5EF4-FFF2-40B4-BE49-F238E27FC236}">
                <a16:creationId xmlns:a16="http://schemas.microsoft.com/office/drawing/2014/main" id="{5CA9884F-2660-D465-0CD6-EE6E5C266299}"/>
              </a:ext>
            </a:extLst>
          </p:cNvPr>
          <p:cNvSpPr txBox="1"/>
          <p:nvPr/>
        </p:nvSpPr>
        <p:spPr>
          <a:xfrm>
            <a:off x="112464" y="1156269"/>
            <a:ext cx="7086600" cy="461665"/>
          </a:xfrm>
          <a:prstGeom prst="rect">
            <a:avLst/>
          </a:prstGeom>
          <a:noFill/>
        </p:spPr>
        <p:txBody>
          <a:bodyPr wrap="square" rtlCol="0">
            <a:spAutoFit/>
          </a:bodyPr>
          <a:lstStyle/>
          <a:p>
            <a:r>
              <a:rPr lang="en-US" sz="2400" b="1" i="1" dirty="0">
                <a:solidFill>
                  <a:schemeClr val="bg2"/>
                </a:solidFill>
              </a:rPr>
              <a:t>An Illustrative Thought Experiment</a:t>
            </a:r>
          </a:p>
        </p:txBody>
      </p:sp>
      <p:sp>
        <p:nvSpPr>
          <p:cNvPr id="3" name="TextBox 2">
            <a:extLst>
              <a:ext uri="{FF2B5EF4-FFF2-40B4-BE49-F238E27FC236}">
                <a16:creationId xmlns:a16="http://schemas.microsoft.com/office/drawing/2014/main" id="{15B4052F-8F0D-3C8E-D00A-906BD8E29DC6}"/>
              </a:ext>
            </a:extLst>
          </p:cNvPr>
          <p:cNvSpPr txBox="1"/>
          <p:nvPr/>
        </p:nvSpPr>
        <p:spPr>
          <a:xfrm>
            <a:off x="3729284" y="1836943"/>
            <a:ext cx="5021570" cy="2862322"/>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Assimilating an observation turns cloudless members into cloudy members. </a:t>
            </a: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However, strong prior  probability in unphysical regime causes </a:t>
            </a:r>
            <a:r>
              <a:rPr lang="en-US" sz="2000" b="1" dirty="0">
                <a:latin typeface="Calibri" panose="020F0502020204030204" pitchFamily="34" charset="0"/>
                <a:ea typeface="Calibri" panose="020F0502020204030204" pitchFamily="34" charset="0"/>
                <a:cs typeface="Calibri" panose="020F0502020204030204" pitchFamily="34" charset="0"/>
              </a:rPr>
              <a:t>these newly cloudy members have unphysically low humidity.</a:t>
            </a:r>
          </a:p>
          <a:p>
            <a:endParaRPr lang="en-US" sz="2000" b="1" dirty="0">
              <a:latin typeface="Calibri" panose="020F0502020204030204" pitchFamily="34" charset="0"/>
              <a:ea typeface="Calibri" panose="020F0502020204030204" pitchFamily="34" charset="0"/>
              <a:cs typeface="Calibri" panose="020F0502020204030204" pitchFamily="34" charset="0"/>
            </a:endParaRPr>
          </a:p>
          <a:p>
            <a:r>
              <a:rPr lang="en-US" sz="2000" b="1" dirty="0">
                <a:latin typeface="Calibri" panose="020F0502020204030204" pitchFamily="34" charset="0"/>
                <a:ea typeface="Calibri" panose="020F0502020204030204" pitchFamily="34" charset="0"/>
                <a:cs typeface="Calibri" panose="020F0502020204030204" pitchFamily="34" charset="0"/>
              </a:rPr>
              <a:t>Prediction: strong low temperature biases </a:t>
            </a:r>
            <a:br>
              <a:rPr lang="en-US" sz="2000" b="1" dirty="0">
                <a:latin typeface="Calibri" panose="020F0502020204030204" pitchFamily="34" charset="0"/>
                <a:ea typeface="Calibri" panose="020F0502020204030204" pitchFamily="34" charset="0"/>
                <a:cs typeface="Calibri" panose="020F0502020204030204" pitchFamily="34" charset="0"/>
              </a:rPr>
            </a:br>
            <a:r>
              <a:rPr lang="en-US" sz="2000" b="1" dirty="0">
                <a:latin typeface="Calibri" panose="020F0502020204030204" pitchFamily="34" charset="0"/>
                <a:ea typeface="Calibri" panose="020F0502020204030204" pitchFamily="34" charset="0"/>
                <a:cs typeface="Calibri" panose="020F0502020204030204" pitchFamily="34" charset="0"/>
              </a:rPr>
              <a:t>may manifest in multi-day DA!</a:t>
            </a:r>
          </a:p>
        </p:txBody>
      </p:sp>
      <p:sp>
        <p:nvSpPr>
          <p:cNvPr id="5" name="Slide Number Placeholder 4">
            <a:extLst>
              <a:ext uri="{FF2B5EF4-FFF2-40B4-BE49-F238E27FC236}">
                <a16:creationId xmlns:a16="http://schemas.microsoft.com/office/drawing/2014/main" id="{00B12202-8343-1ABE-40CB-B9C2E4E4C0B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Tree>
    <p:extLst>
      <p:ext uri="{BB962C8B-B14F-4D97-AF65-F5344CB8AC3E}">
        <p14:creationId xmlns:p14="http://schemas.microsoft.com/office/powerpoint/2010/main" val="1567707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DF667-B3B8-53A2-67C3-A6B14FAC03B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C244B8B1-9D18-DCA9-48AE-7E448A634BD3}"/>
              </a:ext>
            </a:extLst>
          </p:cNvPr>
          <p:cNvSpPr>
            <a:spLocks noGrp="1"/>
          </p:cNvSpPr>
          <p:nvPr>
            <p:ph type="title"/>
          </p:nvPr>
        </p:nvSpPr>
        <p:spPr>
          <a:xfrm>
            <a:off x="95536" y="215904"/>
            <a:ext cx="8912996" cy="952496"/>
          </a:xfrm>
        </p:spPr>
        <p:txBody>
          <a:bodyPr>
            <a:normAutofit fontScale="90000"/>
          </a:bodyPr>
          <a:lstStyle/>
          <a:p>
            <a:r>
              <a:rPr lang="en-US" dirty="0"/>
              <a:t>Large NWP Ensembles via Cost-Effective Local PESE-GC*</a:t>
            </a:r>
            <a:br>
              <a:rPr lang="en-US" sz="2400" dirty="0"/>
            </a:br>
            <a:r>
              <a:rPr lang="en-US" sz="1800" b="0" i="1" dirty="0"/>
              <a:t>*Probit-space Ensemble Size Expansion for Gaussian Copulas </a:t>
            </a:r>
            <a:endParaRPr lang="en-US" sz="3600" b="0" i="1" dirty="0"/>
          </a:p>
        </p:txBody>
      </p:sp>
      <p:sp>
        <p:nvSpPr>
          <p:cNvPr id="9" name="TextBox 8">
            <a:extLst>
              <a:ext uri="{FF2B5EF4-FFF2-40B4-BE49-F238E27FC236}">
                <a16:creationId xmlns:a16="http://schemas.microsoft.com/office/drawing/2014/main" id="{67424993-0F89-75FF-D78F-8FB505A6B603}"/>
              </a:ext>
            </a:extLst>
          </p:cNvPr>
          <p:cNvSpPr txBox="1"/>
          <p:nvPr/>
        </p:nvSpPr>
        <p:spPr>
          <a:xfrm>
            <a:off x="436033" y="1214966"/>
            <a:ext cx="8072966" cy="3477875"/>
          </a:xfrm>
          <a:prstGeom prst="rect">
            <a:avLst/>
          </a:prstGeom>
          <a:noFill/>
        </p:spPr>
        <p:txBody>
          <a:bodyPr wrap="square" rtlCol="0">
            <a:spAutoFit/>
          </a:bodyPr>
          <a:lstStyle/>
          <a:p>
            <a:r>
              <a:rPr lang="en-US" sz="3600" b="1" dirty="0">
                <a:latin typeface="Calibri" panose="020F0502020204030204" pitchFamily="34" charset="0"/>
                <a:ea typeface="Calibri" panose="020F0502020204030204" pitchFamily="34" charset="0"/>
                <a:cs typeface="Calibri" panose="020F0502020204030204" pitchFamily="34" charset="0"/>
              </a:rPr>
              <a:t>Main Essence: </a:t>
            </a:r>
          </a:p>
          <a:p>
            <a:r>
              <a:rPr lang="en-US" sz="2800" dirty="0">
                <a:latin typeface="Calibri" panose="020F0502020204030204" pitchFamily="34" charset="0"/>
                <a:ea typeface="Calibri" panose="020F0502020204030204" pitchFamily="34" charset="0"/>
                <a:cs typeface="Calibri" panose="020F0502020204030204" pitchFamily="34" charset="0"/>
              </a:rPr>
              <a:t>Local PESE-GC combines an existing NWP ensemble with the user's knowledge of 1D forecast distributions and forecast correlation lengths to generate virtual members. </a:t>
            </a:r>
          </a:p>
          <a:p>
            <a:endParaRPr lang="en-US" sz="2400"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Potential uses: </a:t>
            </a:r>
            <a:r>
              <a:rPr lang="en-US" sz="2400" dirty="0" err="1">
                <a:latin typeface="Calibri" panose="020F0502020204030204" pitchFamily="34" charset="0"/>
                <a:ea typeface="Calibri" panose="020F0502020204030204" pitchFamily="34" charset="0"/>
                <a:cs typeface="Calibri" panose="020F0502020204030204" pitchFamily="34" charset="0"/>
              </a:rPr>
              <a:t>EnsDA</a:t>
            </a:r>
            <a:r>
              <a:rPr lang="en-US" sz="2400" dirty="0">
                <a:latin typeface="Calibri" panose="020F0502020204030204" pitchFamily="34" charset="0"/>
                <a:ea typeface="Calibri" panose="020F0502020204030204" pitchFamily="34" charset="0"/>
                <a:cs typeface="Calibri" panose="020F0502020204030204" pitchFamily="34" charset="0"/>
              </a:rPr>
              <a:t> (offline tests ongoing) and postprocessing (potentially)</a:t>
            </a:r>
          </a:p>
        </p:txBody>
      </p:sp>
      <p:sp>
        <p:nvSpPr>
          <p:cNvPr id="16" name="Slide Number Placeholder 15">
            <a:extLst>
              <a:ext uri="{FF2B5EF4-FFF2-40B4-BE49-F238E27FC236}">
                <a16:creationId xmlns:a16="http://schemas.microsoft.com/office/drawing/2014/main" id="{5ECE9A87-C67F-F410-BCE0-766907F6AB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Tree>
    <p:extLst>
      <p:ext uri="{BB962C8B-B14F-4D97-AF65-F5344CB8AC3E}">
        <p14:creationId xmlns:p14="http://schemas.microsoft.com/office/powerpoint/2010/main" val="734135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28E18-A977-D872-1E22-A1FAE4415D5B}"/>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A642C8A7-F85E-E043-01B4-1B1426D4B83F}"/>
              </a:ext>
            </a:extLst>
          </p:cNvPr>
          <p:cNvSpPr>
            <a:spLocks noGrp="1"/>
          </p:cNvSpPr>
          <p:nvPr>
            <p:ph type="body" idx="1"/>
          </p:nvPr>
        </p:nvSpPr>
        <p:spPr>
          <a:xfrm>
            <a:off x="95537" y="1104901"/>
            <a:ext cx="8912996" cy="3945465"/>
          </a:xfrm>
        </p:spPr>
        <p:txBody>
          <a:bodyPr>
            <a:normAutofit lnSpcReduction="10000"/>
          </a:bodyPr>
          <a:lstStyle/>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Understanding and mitigating damaging artifacts resulting from assimilating all-sky geostationary satellite IR radiances via an </a:t>
            </a:r>
            <a:r>
              <a:rPr lang="en-US" sz="1800" b="1" dirty="0" err="1">
                <a:latin typeface="Calibri" panose="020F0502020204030204" pitchFamily="34" charset="0"/>
                <a:ea typeface="Calibri" panose="020F0502020204030204" pitchFamily="34" charset="0"/>
                <a:cs typeface="Calibri" panose="020F0502020204030204" pitchFamily="34" charset="0"/>
              </a:rPr>
              <a:t>EnKF</a:t>
            </a:r>
            <a:r>
              <a:rPr lang="en-US" sz="1800" b="1" dirty="0">
                <a:latin typeface="Calibri" panose="020F0502020204030204" pitchFamily="34" charset="0"/>
                <a:ea typeface="Calibri" panose="020F0502020204030204" pitchFamily="34" charset="0"/>
                <a:cs typeface="Calibri" panose="020F0502020204030204" pitchFamily="34" charset="0"/>
              </a:rPr>
              <a:t>.</a:t>
            </a:r>
            <a:br>
              <a:rPr lang="en-US" sz="1800"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Assumption of normal forecast distributions causes performance-damaging low-humidity clouds. Disabling cloud updates fixes that. </a:t>
            </a:r>
            <a:r>
              <a:rPr lang="en-US" sz="1600" i="1" dirty="0">
                <a:solidFill>
                  <a:schemeClr val="bg1"/>
                </a:solidFill>
                <a:latin typeface="Calibri" panose="020F0502020204030204" pitchFamily="34" charset="0"/>
                <a:ea typeface="Calibri" panose="020F0502020204030204" pitchFamily="34" charset="0"/>
                <a:cs typeface="Calibri" panose="020F0502020204030204" pitchFamily="34" charset="0"/>
              </a:rPr>
              <a:t>Chan (2025; accepted), QJRMS</a:t>
            </a:r>
            <a:endPar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A novel "</a:t>
            </a:r>
            <a:r>
              <a:rPr lang="en-US" sz="1800" b="1" dirty="0" err="1">
                <a:latin typeface="Calibri" panose="020F0502020204030204" pitchFamily="34" charset="0"/>
                <a:ea typeface="Calibri" panose="020F0502020204030204" pitchFamily="34" charset="0"/>
                <a:cs typeface="Calibri" panose="020F0502020204030204" pitchFamily="34" charset="0"/>
              </a:rPr>
              <a:t>obs</a:t>
            </a:r>
            <a:r>
              <a:rPr lang="en-US" sz="1800" b="1" dirty="0">
                <a:latin typeface="Calibri" panose="020F0502020204030204" pitchFamily="34" charset="0"/>
                <a:ea typeface="Calibri" panose="020F0502020204030204" pitchFamily="34" charset="0"/>
                <a:cs typeface="Calibri" panose="020F0502020204030204" pitchFamily="34" charset="0"/>
              </a:rPr>
              <a:t> of opportunity" from astrophysics: muon fluxes</a:t>
            </a: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Proof-of-concept tests are positive. </a:t>
            </a:r>
            <a:r>
              <a:rPr lang="en-US" sz="1600" i="1" dirty="0" err="1">
                <a:solidFill>
                  <a:schemeClr val="bg1"/>
                </a:solidFill>
                <a:latin typeface="Calibri" panose="020F0502020204030204" pitchFamily="34" charset="0"/>
                <a:ea typeface="Calibri" panose="020F0502020204030204" pitchFamily="34" charset="0"/>
                <a:cs typeface="Calibri" panose="020F0502020204030204" pitchFamily="34" charset="0"/>
              </a:rPr>
              <a:t>Luszczak</a:t>
            </a:r>
            <a:r>
              <a:rPr lang="en-US" sz="1600" i="1" dirty="0">
                <a:solidFill>
                  <a:schemeClr val="bg1"/>
                </a:solidFill>
                <a:latin typeface="Calibri" panose="020F0502020204030204" pitchFamily="34" charset="0"/>
                <a:ea typeface="Calibri" panose="020F0502020204030204" pitchFamily="34" charset="0"/>
                <a:cs typeface="Calibri" panose="020F0502020204030204" pitchFamily="34" charset="0"/>
              </a:rPr>
              <a:t> and Chan (submitted), Physical Review D.</a:t>
            </a:r>
            <a:endPar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603250" indent="-457200">
              <a:lnSpc>
                <a:spcPct val="114000"/>
              </a:lnSpc>
              <a:spcAft>
                <a:spcPts val="1200"/>
              </a:spcAft>
              <a:buSzPct val="100000"/>
              <a:buFont typeface="+mj-lt"/>
              <a:buAutoNum type="arabicPeriod"/>
            </a:pPr>
            <a:r>
              <a:rPr lang="en-US" sz="1800" b="1" dirty="0">
                <a:latin typeface="Calibri" panose="020F0502020204030204" pitchFamily="34" charset="0"/>
                <a:ea typeface="Calibri" panose="020F0502020204030204" pitchFamily="34" charset="0"/>
                <a:cs typeface="Calibri" panose="020F0502020204030204" pitchFamily="34" charset="0"/>
              </a:rPr>
              <a:t>A potential cost-efficient way to increase ensemble sizes</a:t>
            </a:r>
            <a:br>
              <a:rPr lang="en-US" sz="1800" b="1" dirty="0">
                <a:latin typeface="Calibri" panose="020F0502020204030204" pitchFamily="34" charset="0"/>
                <a:ea typeface="Calibri" panose="020F0502020204030204" pitchFamily="34" charset="0"/>
                <a:cs typeface="Calibri" panose="020F0502020204030204" pitchFamily="34" charset="0"/>
              </a:rPr>
            </a:b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Reasonably realistic NAVGEM virtual members have been produced using less than 10 cents per 100 virtual members. </a:t>
            </a:r>
            <a:r>
              <a:rPr lang="en-US" sz="1800" dirty="0" err="1">
                <a:solidFill>
                  <a:schemeClr val="bg1"/>
                </a:solidFill>
                <a:latin typeface="Calibri" panose="020F0502020204030204" pitchFamily="34" charset="0"/>
                <a:ea typeface="Calibri" panose="020F0502020204030204" pitchFamily="34" charset="0"/>
                <a:cs typeface="Calibri" panose="020F0502020204030204" pitchFamily="34" charset="0"/>
              </a:rPr>
              <a:t>EnsDA</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 tests underway.</a:t>
            </a:r>
          </a:p>
          <a:p>
            <a:pPr marL="146050" indent="0">
              <a:lnSpc>
                <a:spcPct val="114000"/>
              </a:lnSpc>
              <a:buSzPct val="100000"/>
              <a:buNone/>
            </a:pPr>
            <a:r>
              <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rPr>
              <a:t>Other: </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How do forecast distributions evolve over time? 1000-member study.</a:t>
            </a:r>
            <a:b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1500" i="1" dirty="0">
                <a:solidFill>
                  <a:schemeClr val="bg1"/>
                </a:solidFill>
                <a:latin typeface="Calibri" panose="020F0502020204030204" pitchFamily="34" charset="0"/>
                <a:ea typeface="Calibri" panose="020F0502020204030204" pitchFamily="34" charset="0"/>
                <a:cs typeface="Calibri" panose="020F0502020204030204" pitchFamily="34" charset="0"/>
              </a:rPr>
              <a:t>Chan et al (submitted), GRL</a:t>
            </a:r>
            <a:endParaRPr lang="en-US" sz="18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6902C48-5A6A-A6F0-A209-79007B7EBB21}"/>
              </a:ext>
            </a:extLst>
          </p:cNvPr>
          <p:cNvSpPr>
            <a:spLocks noGrp="1"/>
          </p:cNvSpPr>
          <p:nvPr>
            <p:ph type="title"/>
          </p:nvPr>
        </p:nvSpPr>
        <p:spPr>
          <a:xfrm>
            <a:off x="95536" y="215904"/>
            <a:ext cx="8912996" cy="952496"/>
          </a:xfrm>
        </p:spPr>
        <p:txBody>
          <a:bodyPr>
            <a:normAutofit/>
          </a:bodyPr>
          <a:lstStyle/>
          <a:p>
            <a:r>
              <a:rPr lang="en-US" sz="1800" i="1" dirty="0">
                <a:solidFill>
                  <a:schemeClr val="bg2"/>
                </a:solidFill>
              </a:rPr>
              <a:t>Outline</a:t>
            </a:r>
            <a:br>
              <a:rPr lang="en-US" sz="2400" dirty="0">
                <a:solidFill>
                  <a:schemeClr val="bg2"/>
                </a:solidFill>
              </a:rPr>
            </a:br>
            <a:r>
              <a:rPr lang="en-US" sz="2500" dirty="0">
                <a:solidFill>
                  <a:schemeClr val="bg2"/>
                </a:solidFill>
              </a:rPr>
              <a:t>Relevant Research in Joseph's Group</a:t>
            </a:r>
          </a:p>
        </p:txBody>
      </p:sp>
      <p:sp>
        <p:nvSpPr>
          <p:cNvPr id="2" name="Rectangle 1">
            <a:extLst>
              <a:ext uri="{FF2B5EF4-FFF2-40B4-BE49-F238E27FC236}">
                <a16:creationId xmlns:a16="http://schemas.microsoft.com/office/drawing/2014/main" id="{A9D5887F-A685-3427-3523-76278A67FC3B}"/>
              </a:ext>
            </a:extLst>
          </p:cNvPr>
          <p:cNvSpPr/>
          <p:nvPr/>
        </p:nvSpPr>
        <p:spPr>
          <a:xfrm>
            <a:off x="338667" y="2298700"/>
            <a:ext cx="7679266" cy="1816100"/>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B50B8B7-E5E0-2BF7-28E8-28D873F47C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3084076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A649A-9379-55C4-8D88-F35CBC883475}"/>
              </a:ext>
            </a:extLst>
          </p:cNvPr>
          <p:cNvSpPr>
            <a:spLocks noGrp="1"/>
          </p:cNvSpPr>
          <p:nvPr>
            <p:ph type="title"/>
          </p:nvPr>
        </p:nvSpPr>
        <p:spPr>
          <a:xfrm>
            <a:off x="112464" y="177802"/>
            <a:ext cx="8718267" cy="817030"/>
          </a:xfrm>
        </p:spPr>
        <p:txBody>
          <a:bodyPr>
            <a:normAutofit fontScale="90000"/>
          </a:bodyPr>
          <a:lstStyle/>
          <a:p>
            <a:r>
              <a:rPr lang="en-US" dirty="0"/>
              <a:t>Background: Assimilation of all-sky </a:t>
            </a:r>
            <a:r>
              <a:rPr lang="en-US" dirty="0" err="1"/>
              <a:t>GeoIR</a:t>
            </a:r>
            <a:r>
              <a:rPr lang="en-US" dirty="0"/>
              <a:t> radiances tends to improve convective/mesoscale DA outcomes</a:t>
            </a:r>
          </a:p>
        </p:txBody>
      </p:sp>
      <p:pic>
        <p:nvPicPr>
          <p:cNvPr id="8" name="Picture 7" descr="A map of the ocean&#10;&#10;AI-generated content may be incorrect.">
            <a:extLst>
              <a:ext uri="{FF2B5EF4-FFF2-40B4-BE49-F238E27FC236}">
                <a16:creationId xmlns:a16="http://schemas.microsoft.com/office/drawing/2014/main" id="{40B2FAE3-1A2D-4A90-2488-D4CA91A2A1B9}"/>
              </a:ext>
            </a:extLst>
          </p:cNvPr>
          <p:cNvPicPr>
            <a:picLocks noChangeAspect="1"/>
          </p:cNvPicPr>
          <p:nvPr/>
        </p:nvPicPr>
        <p:blipFill>
          <a:blip r:embed="rId2"/>
          <a:srcRect l="1" r="32370"/>
          <a:stretch>
            <a:fillRect/>
          </a:stretch>
        </p:blipFill>
        <p:spPr>
          <a:xfrm>
            <a:off x="226484" y="1310301"/>
            <a:ext cx="4053417" cy="3596131"/>
          </a:xfrm>
          <a:prstGeom prst="rect">
            <a:avLst/>
          </a:prstGeom>
        </p:spPr>
      </p:pic>
      <p:sp>
        <p:nvSpPr>
          <p:cNvPr id="9" name="TextBox 8">
            <a:extLst>
              <a:ext uri="{FF2B5EF4-FFF2-40B4-BE49-F238E27FC236}">
                <a16:creationId xmlns:a16="http://schemas.microsoft.com/office/drawing/2014/main" id="{3762ED86-37E9-7C1C-8BD1-80180B02D5F7}"/>
              </a:ext>
            </a:extLst>
          </p:cNvPr>
          <p:cNvSpPr txBox="1"/>
          <p:nvPr/>
        </p:nvSpPr>
        <p:spPr>
          <a:xfrm>
            <a:off x="4279902" y="4534811"/>
            <a:ext cx="2561166" cy="430887"/>
          </a:xfrm>
          <a:prstGeom prst="rect">
            <a:avLst/>
          </a:prstGeom>
          <a:noFill/>
        </p:spPr>
        <p:txBody>
          <a:bodyPr wrap="square" rtlCol="0">
            <a:spAutoFit/>
          </a:bodyPr>
          <a:lstStyle/>
          <a:p>
            <a:r>
              <a:rPr lang="en-US" sz="1100" dirty="0">
                <a:latin typeface="+mj-lt"/>
              </a:rPr>
              <a:t>Animation loop of GOES-East ABI channel 8 BTs. </a:t>
            </a:r>
            <a:r>
              <a:rPr lang="en-US" sz="1100" i="1" dirty="0">
                <a:latin typeface="+mj-lt"/>
              </a:rPr>
              <a:t>Credit: NOAA NESDIS</a:t>
            </a:r>
          </a:p>
        </p:txBody>
      </p:sp>
      <p:sp>
        <p:nvSpPr>
          <p:cNvPr id="10" name="TextBox 9">
            <a:extLst>
              <a:ext uri="{FF2B5EF4-FFF2-40B4-BE49-F238E27FC236}">
                <a16:creationId xmlns:a16="http://schemas.microsoft.com/office/drawing/2014/main" id="{AEBDF79D-D1E2-DBCB-D7C7-6A71C582385A}"/>
              </a:ext>
            </a:extLst>
          </p:cNvPr>
          <p:cNvSpPr txBox="1"/>
          <p:nvPr/>
        </p:nvSpPr>
        <p:spPr>
          <a:xfrm>
            <a:off x="4334934" y="1259819"/>
            <a:ext cx="4732866" cy="3170099"/>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Geostationary satellite IR radiances (</a:t>
            </a:r>
            <a:r>
              <a:rPr lang="en-US" sz="2000" dirty="0" err="1">
                <a:latin typeface="Calibri" panose="020F0502020204030204" pitchFamily="34" charset="0"/>
                <a:ea typeface="Calibri" panose="020F0502020204030204" pitchFamily="34" charset="0"/>
                <a:cs typeface="Calibri" panose="020F0502020204030204" pitchFamily="34" charset="0"/>
              </a:rPr>
              <a:t>GeoIR</a:t>
            </a:r>
            <a:r>
              <a:rPr lang="en-US" sz="2000" dirty="0">
                <a:latin typeface="Calibri" panose="020F0502020204030204" pitchFamily="34" charset="0"/>
                <a:ea typeface="Calibri" panose="020F0502020204030204" pitchFamily="34" charset="0"/>
                <a:cs typeface="Calibri" panose="020F0502020204030204" pitchFamily="34" charset="0"/>
              </a:rPr>
              <a:t>) are frequently available at high resolution.</a:t>
            </a: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Thus, much research on </a:t>
            </a:r>
            <a:r>
              <a:rPr lang="en-US" sz="2000" dirty="0" err="1">
                <a:latin typeface="Calibri" panose="020F0502020204030204" pitchFamily="34" charset="0"/>
                <a:ea typeface="Calibri" panose="020F0502020204030204" pitchFamily="34" charset="0"/>
                <a:cs typeface="Calibri" panose="020F0502020204030204" pitchFamily="34" charset="0"/>
              </a:rPr>
              <a:t>GeoIR</a:t>
            </a:r>
            <a:r>
              <a:rPr lang="en-US" sz="2000" dirty="0">
                <a:latin typeface="Calibri" panose="020F0502020204030204" pitchFamily="34" charset="0"/>
                <a:ea typeface="Calibri" panose="020F0502020204030204" pitchFamily="34" charset="0"/>
                <a:cs typeface="Calibri" panose="020F0502020204030204" pitchFamily="34" charset="0"/>
              </a:rPr>
              <a:t> DA to improve mesoscale NWP. </a:t>
            </a:r>
            <a:r>
              <a:rPr lang="en-US" sz="2000" b="1" dirty="0">
                <a:latin typeface="Calibri" panose="020F0502020204030204" pitchFamily="34" charset="0"/>
                <a:ea typeface="Calibri" panose="020F0502020204030204" pitchFamily="34" charset="0"/>
                <a:cs typeface="Calibri" panose="020F0502020204030204" pitchFamily="34" charset="0"/>
              </a:rPr>
              <a:t>Typically use water vapor channel BTs.</a:t>
            </a: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Common finding:</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EnKF</a:t>
            </a:r>
            <a:r>
              <a:rPr lang="en-US" sz="2000" b="1" dirty="0">
                <a:latin typeface="Calibri" panose="020F0502020204030204" pitchFamily="34" charset="0"/>
                <a:ea typeface="Calibri" panose="020F0502020204030204" pitchFamily="34" charset="0"/>
                <a:cs typeface="Calibri" panose="020F0502020204030204" pitchFamily="34" charset="0"/>
              </a:rPr>
              <a:t>-based IR DA improves analyses &amp; forecasts of convective systems.</a:t>
            </a:r>
          </a:p>
        </p:txBody>
      </p:sp>
      <p:sp>
        <p:nvSpPr>
          <p:cNvPr id="11" name="Slide Number Placeholder 10">
            <a:extLst>
              <a:ext uri="{FF2B5EF4-FFF2-40B4-BE49-F238E27FC236}">
                <a16:creationId xmlns:a16="http://schemas.microsoft.com/office/drawing/2014/main" id="{8C2BB208-D85C-D009-F647-1F097ADDA4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Tree>
    <p:extLst>
      <p:ext uri="{BB962C8B-B14F-4D97-AF65-F5344CB8AC3E}">
        <p14:creationId xmlns:p14="http://schemas.microsoft.com/office/powerpoint/2010/main" val="1270437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CAE77-613B-56B2-9921-08706623AA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88DBF5-B6B1-CD13-B794-F0A2AA7BE580}"/>
              </a:ext>
            </a:extLst>
          </p:cNvPr>
          <p:cNvSpPr>
            <a:spLocks noGrp="1"/>
          </p:cNvSpPr>
          <p:nvPr>
            <p:ph type="title"/>
          </p:nvPr>
        </p:nvSpPr>
        <p:spPr>
          <a:xfrm>
            <a:off x="112464" y="177802"/>
            <a:ext cx="8718267" cy="817030"/>
          </a:xfrm>
        </p:spPr>
        <p:txBody>
          <a:bodyPr>
            <a:normAutofit fontScale="90000"/>
          </a:bodyPr>
          <a:lstStyle/>
          <a:p>
            <a:r>
              <a:rPr lang="en-US" dirty="0"/>
              <a:t>Challenge: </a:t>
            </a:r>
            <a:r>
              <a:rPr lang="en-US" dirty="0" err="1"/>
              <a:t>EnKFs</a:t>
            </a:r>
            <a:r>
              <a:rPr lang="en-US" dirty="0"/>
              <a:t> assume normally-distributed forecast ensemble statistics! This assumption is violated.</a:t>
            </a:r>
          </a:p>
        </p:txBody>
      </p:sp>
      <p:sp>
        <p:nvSpPr>
          <p:cNvPr id="3" name="Content Placeholder 2">
            <a:extLst>
              <a:ext uri="{FF2B5EF4-FFF2-40B4-BE49-F238E27FC236}">
                <a16:creationId xmlns:a16="http://schemas.microsoft.com/office/drawing/2014/main" id="{C5AF6B8B-2901-686F-5F46-EF554FBC6736}"/>
              </a:ext>
            </a:extLst>
          </p:cNvPr>
          <p:cNvSpPr txBox="1">
            <a:spLocks/>
          </p:cNvSpPr>
          <p:nvPr/>
        </p:nvSpPr>
        <p:spPr>
          <a:xfrm>
            <a:off x="216120" y="1263607"/>
            <a:ext cx="8614611" cy="3498893"/>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Nunito"/>
              <a:buChar char="●"/>
              <a:defRPr sz="1300" b="0" i="0" u="none" strike="noStrike" cap="none">
                <a:solidFill>
                  <a:schemeClr val="dk2"/>
                </a:solidFill>
                <a:latin typeface="Nunito"/>
                <a:ea typeface="Nunito"/>
                <a:cs typeface="Nunito"/>
                <a:sym typeface="Nunito"/>
              </a:defRPr>
            </a:lvl1pPr>
            <a:lvl2pPr marL="914400" marR="0" lvl="1" indent="-298450" algn="l" rtl="0">
              <a:lnSpc>
                <a:spcPct val="115000"/>
              </a:lnSpc>
              <a:spcBef>
                <a:spcPts val="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2pPr>
            <a:lvl3pPr marL="1371600" marR="0" lvl="2" indent="-298450" algn="l" rtl="0">
              <a:lnSpc>
                <a:spcPct val="115000"/>
              </a:lnSpc>
              <a:spcBef>
                <a:spcPts val="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3pPr>
            <a:lvl4pPr marL="1828800" marR="0" lvl="3" indent="-298450" algn="l" rtl="0">
              <a:lnSpc>
                <a:spcPct val="115000"/>
              </a:lnSpc>
              <a:spcBef>
                <a:spcPts val="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4pPr>
            <a:lvl5pPr marL="2286000" marR="0" lvl="4" indent="-298450" algn="l" rtl="0">
              <a:lnSpc>
                <a:spcPct val="115000"/>
              </a:lnSpc>
              <a:spcBef>
                <a:spcPts val="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5pPr>
            <a:lvl6pPr marL="2743200" marR="0" lvl="5" indent="-298450" algn="l" rtl="0">
              <a:lnSpc>
                <a:spcPct val="115000"/>
              </a:lnSpc>
              <a:spcBef>
                <a:spcPts val="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6pPr>
            <a:lvl7pPr marL="3200400" marR="0" lvl="6" indent="-298450" algn="l" rtl="0">
              <a:lnSpc>
                <a:spcPct val="115000"/>
              </a:lnSpc>
              <a:spcBef>
                <a:spcPts val="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7pPr>
            <a:lvl8pPr marL="3657600" marR="0" lvl="7" indent="-298450" algn="l" rtl="0">
              <a:lnSpc>
                <a:spcPct val="115000"/>
              </a:lnSpc>
              <a:spcBef>
                <a:spcPts val="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8pPr>
            <a:lvl9pPr marL="4114800" marR="0" lvl="8" indent="-298450" algn="l" rtl="0">
              <a:lnSpc>
                <a:spcPct val="115000"/>
              </a:lnSpc>
              <a:spcBef>
                <a:spcPts val="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9pPr>
          </a:lstStyle>
          <a:p>
            <a:pPr marL="514350" indent="-514350">
              <a:buSzPct val="100000"/>
              <a:buFont typeface="+mj-lt"/>
              <a:buAutoNum type="arabicPeriod"/>
            </a:pPr>
            <a:r>
              <a:rPr lang="en-US" sz="2000" dirty="0" err="1">
                <a:latin typeface="+mj-lt"/>
              </a:rPr>
              <a:t>GeoIR</a:t>
            </a:r>
            <a:r>
              <a:rPr lang="en-US" sz="2000" dirty="0">
                <a:latin typeface="+mj-lt"/>
              </a:rPr>
              <a:t> (6.2um BTs) priors are negatively skewed (i.e., non-Gaussian)!</a:t>
            </a:r>
            <a:br>
              <a:rPr lang="en-US" sz="2000" dirty="0">
                <a:latin typeface="+mj-lt"/>
              </a:rPr>
            </a:br>
            <a:br>
              <a:rPr lang="en-US" sz="2000" dirty="0">
                <a:latin typeface="+mj-lt"/>
              </a:rPr>
            </a:br>
            <a:endParaRPr lang="en-US" sz="2000" dirty="0">
              <a:latin typeface="+mj-lt"/>
            </a:endParaRPr>
          </a:p>
          <a:p>
            <a:pPr marL="514350" indent="-514350">
              <a:buSzPct val="100000"/>
              <a:buFont typeface="+mj-lt"/>
              <a:buAutoNum type="arabicPeriod"/>
            </a:pPr>
            <a:endParaRPr lang="en-US" sz="2000" dirty="0">
              <a:latin typeface="+mj-lt"/>
            </a:endParaRPr>
          </a:p>
          <a:p>
            <a:pPr marL="514350" indent="-514350">
              <a:buSzPct val="100000"/>
              <a:buFont typeface="+mj-lt"/>
              <a:buAutoNum type="arabicPeriod"/>
            </a:pPr>
            <a:endParaRPr lang="en-US" sz="2000" dirty="0">
              <a:latin typeface="+mj-lt"/>
            </a:endParaRPr>
          </a:p>
          <a:p>
            <a:pPr marL="514350" indent="-514350">
              <a:buSzPct val="100000"/>
              <a:buFont typeface="+mj-lt"/>
              <a:buAutoNum type="arabicPeriod"/>
            </a:pPr>
            <a:endParaRPr lang="en-US" sz="2000" dirty="0">
              <a:latin typeface="+mj-lt"/>
            </a:endParaRPr>
          </a:p>
          <a:p>
            <a:pPr marL="514350" indent="-514350">
              <a:buSzPct val="100000"/>
              <a:buFont typeface="+mj-lt"/>
              <a:buAutoNum type="arabicPeriod"/>
            </a:pPr>
            <a:endParaRPr lang="en-US" sz="2000" dirty="0">
              <a:latin typeface="+mj-lt"/>
            </a:endParaRPr>
          </a:p>
          <a:p>
            <a:pPr marL="514350" indent="-514350">
              <a:buSzPct val="100000"/>
              <a:buFont typeface="+mj-lt"/>
              <a:buAutoNum type="arabicPeriod"/>
            </a:pPr>
            <a:endParaRPr lang="en-US" sz="2000" dirty="0">
              <a:latin typeface="+mj-lt"/>
            </a:endParaRPr>
          </a:p>
          <a:p>
            <a:pPr marL="514350" indent="-514350">
              <a:buSzPct val="100000"/>
              <a:buFont typeface="+mj-lt"/>
              <a:buAutoNum type="arabicPeriod"/>
            </a:pPr>
            <a:r>
              <a:rPr lang="en-US" sz="2000" dirty="0" err="1">
                <a:latin typeface="+mj-lt"/>
              </a:rPr>
              <a:t>GeoIR</a:t>
            </a:r>
            <a:r>
              <a:rPr lang="en-US" sz="2000" dirty="0">
                <a:latin typeface="+mj-lt"/>
              </a:rPr>
              <a:t> is strongly affected by moist convection, which has non-Gaussian multivariate forecast statistics too!</a:t>
            </a:r>
          </a:p>
        </p:txBody>
      </p:sp>
      <p:pic>
        <p:nvPicPr>
          <p:cNvPr id="4" name="Picture 3">
            <a:extLst>
              <a:ext uri="{FF2B5EF4-FFF2-40B4-BE49-F238E27FC236}">
                <a16:creationId xmlns:a16="http://schemas.microsoft.com/office/drawing/2014/main" id="{ADC5465B-7DCA-57FC-3BCB-643C91098172}"/>
              </a:ext>
            </a:extLst>
          </p:cNvPr>
          <p:cNvPicPr>
            <a:picLocks noChangeAspect="1"/>
          </p:cNvPicPr>
          <p:nvPr/>
        </p:nvPicPr>
        <p:blipFill>
          <a:blip r:embed="rId2"/>
          <a:stretch>
            <a:fillRect/>
          </a:stretch>
        </p:blipFill>
        <p:spPr>
          <a:xfrm>
            <a:off x="779814" y="1852856"/>
            <a:ext cx="5324653" cy="1797071"/>
          </a:xfrm>
          <a:prstGeom prst="rect">
            <a:avLst/>
          </a:prstGeom>
        </p:spPr>
      </p:pic>
      <p:sp>
        <p:nvSpPr>
          <p:cNvPr id="5" name="TextBox 4">
            <a:extLst>
              <a:ext uri="{FF2B5EF4-FFF2-40B4-BE49-F238E27FC236}">
                <a16:creationId xmlns:a16="http://schemas.microsoft.com/office/drawing/2014/main" id="{8403A334-E21B-7698-876D-AE4BCADF1BA3}"/>
              </a:ext>
            </a:extLst>
          </p:cNvPr>
          <p:cNvSpPr txBox="1"/>
          <p:nvPr/>
        </p:nvSpPr>
        <p:spPr>
          <a:xfrm>
            <a:off x="6561667" y="2061633"/>
            <a:ext cx="1998133" cy="923330"/>
          </a:xfrm>
          <a:prstGeom prst="rect">
            <a:avLst/>
          </a:prstGeom>
          <a:noFill/>
        </p:spPr>
        <p:txBody>
          <a:bodyPr wrap="square" rtlCol="0">
            <a:spAutoFit/>
          </a:bodyPr>
          <a:lstStyle/>
          <a:p>
            <a:r>
              <a:rPr lang="en-US" sz="1800" i="1" dirty="0"/>
              <a:t>Recall: normal distributions have zero skew.</a:t>
            </a:r>
          </a:p>
        </p:txBody>
      </p:sp>
      <p:sp>
        <p:nvSpPr>
          <p:cNvPr id="7" name="TextBox 6">
            <a:extLst>
              <a:ext uri="{FF2B5EF4-FFF2-40B4-BE49-F238E27FC236}">
                <a16:creationId xmlns:a16="http://schemas.microsoft.com/office/drawing/2014/main" id="{12D75468-2B35-2D93-B47F-2D46C6128037}"/>
              </a:ext>
            </a:extLst>
          </p:cNvPr>
          <p:cNvSpPr txBox="1"/>
          <p:nvPr/>
        </p:nvSpPr>
        <p:spPr>
          <a:xfrm>
            <a:off x="112464" y="4657921"/>
            <a:ext cx="4093633" cy="307777"/>
          </a:xfrm>
          <a:prstGeom prst="rect">
            <a:avLst/>
          </a:prstGeom>
          <a:noFill/>
        </p:spPr>
        <p:txBody>
          <a:bodyPr wrap="square" rtlCol="0">
            <a:spAutoFit/>
          </a:bodyPr>
          <a:lstStyle/>
          <a:p>
            <a:r>
              <a:rPr lang="en-US" i="1" dirty="0"/>
              <a:t>Chan (2025, accepted), QJRMS</a:t>
            </a:r>
          </a:p>
        </p:txBody>
      </p:sp>
      <p:sp>
        <p:nvSpPr>
          <p:cNvPr id="11" name="Slide Number Placeholder 10">
            <a:extLst>
              <a:ext uri="{FF2B5EF4-FFF2-40B4-BE49-F238E27FC236}">
                <a16:creationId xmlns:a16="http://schemas.microsoft.com/office/drawing/2014/main" id="{32DC5E52-1423-B5DB-DC1D-D990E55030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3780244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8AB91-E162-F69D-8CFE-9F22EB13F2C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A26FE8-DFF3-A7FB-0BA1-62802F659172}"/>
              </a:ext>
            </a:extLst>
          </p:cNvPr>
          <p:cNvSpPr txBox="1">
            <a:spLocks/>
          </p:cNvSpPr>
          <p:nvPr/>
        </p:nvSpPr>
        <p:spPr>
          <a:xfrm>
            <a:off x="216120" y="1263607"/>
            <a:ext cx="8614611" cy="3498893"/>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Nunito"/>
              <a:buChar char="●"/>
              <a:defRPr sz="1300" b="0" i="0" u="none" strike="noStrike" cap="none">
                <a:solidFill>
                  <a:schemeClr val="dk2"/>
                </a:solidFill>
                <a:latin typeface="Nunito"/>
                <a:ea typeface="Nunito"/>
                <a:cs typeface="Nunito"/>
                <a:sym typeface="Nunito"/>
              </a:defRPr>
            </a:lvl1pPr>
            <a:lvl2pPr marL="914400" marR="0" lvl="1" indent="-298450" algn="l" rtl="0">
              <a:lnSpc>
                <a:spcPct val="115000"/>
              </a:lnSpc>
              <a:spcBef>
                <a:spcPts val="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2pPr>
            <a:lvl3pPr marL="1371600" marR="0" lvl="2" indent="-298450" algn="l" rtl="0">
              <a:lnSpc>
                <a:spcPct val="115000"/>
              </a:lnSpc>
              <a:spcBef>
                <a:spcPts val="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3pPr>
            <a:lvl4pPr marL="1828800" marR="0" lvl="3" indent="-298450" algn="l" rtl="0">
              <a:lnSpc>
                <a:spcPct val="115000"/>
              </a:lnSpc>
              <a:spcBef>
                <a:spcPts val="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4pPr>
            <a:lvl5pPr marL="2286000" marR="0" lvl="4" indent="-298450" algn="l" rtl="0">
              <a:lnSpc>
                <a:spcPct val="115000"/>
              </a:lnSpc>
              <a:spcBef>
                <a:spcPts val="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5pPr>
            <a:lvl6pPr marL="2743200" marR="0" lvl="5" indent="-298450" algn="l" rtl="0">
              <a:lnSpc>
                <a:spcPct val="115000"/>
              </a:lnSpc>
              <a:spcBef>
                <a:spcPts val="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6pPr>
            <a:lvl7pPr marL="3200400" marR="0" lvl="6" indent="-298450" algn="l" rtl="0">
              <a:lnSpc>
                <a:spcPct val="115000"/>
              </a:lnSpc>
              <a:spcBef>
                <a:spcPts val="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7pPr>
            <a:lvl8pPr marL="3657600" marR="0" lvl="7" indent="-298450" algn="l" rtl="0">
              <a:lnSpc>
                <a:spcPct val="115000"/>
              </a:lnSpc>
              <a:spcBef>
                <a:spcPts val="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8pPr>
            <a:lvl9pPr marL="4114800" marR="0" lvl="8" indent="-298450" algn="l" rtl="0">
              <a:lnSpc>
                <a:spcPct val="115000"/>
              </a:lnSpc>
              <a:spcBef>
                <a:spcPts val="0"/>
              </a:spcBef>
              <a:spcAft>
                <a:spcPts val="0"/>
              </a:spcAft>
              <a:buClr>
                <a:schemeClr val="dk2"/>
              </a:buClr>
              <a:buSzPts val="1100"/>
              <a:buFont typeface="Nunito"/>
              <a:buChar char="■"/>
              <a:defRPr sz="1100" b="0" i="0" u="none" strike="noStrike" cap="none">
                <a:solidFill>
                  <a:schemeClr val="dk2"/>
                </a:solidFill>
                <a:latin typeface="Nunito"/>
                <a:ea typeface="Nunito"/>
                <a:cs typeface="Nunito"/>
                <a:sym typeface="Nunito"/>
              </a:defRPr>
            </a:lvl9pPr>
          </a:lstStyle>
          <a:p>
            <a:pPr marL="514350" indent="-514350">
              <a:buSzPct val="100000"/>
              <a:buFont typeface="+mj-lt"/>
              <a:buAutoNum type="arabicPeriod"/>
            </a:pPr>
            <a:r>
              <a:rPr lang="en-US" sz="2000" dirty="0" err="1">
                <a:latin typeface="+mj-lt"/>
              </a:rPr>
              <a:t>GeoIR</a:t>
            </a:r>
            <a:r>
              <a:rPr lang="en-US" sz="2000" dirty="0">
                <a:latin typeface="+mj-lt"/>
              </a:rPr>
              <a:t> (6.2um BTs) priors are negatively skewed (i.e., non-Gaussian)!</a:t>
            </a:r>
            <a:br>
              <a:rPr lang="en-US" sz="2000" dirty="0">
                <a:latin typeface="+mj-lt"/>
              </a:rPr>
            </a:br>
            <a:br>
              <a:rPr lang="en-US" sz="2000" dirty="0">
                <a:latin typeface="+mj-lt"/>
              </a:rPr>
            </a:br>
            <a:endParaRPr lang="en-US" sz="2000" dirty="0">
              <a:latin typeface="+mj-lt"/>
            </a:endParaRPr>
          </a:p>
          <a:p>
            <a:pPr marL="514350" indent="-514350">
              <a:buSzPct val="100000"/>
              <a:buFont typeface="+mj-lt"/>
              <a:buAutoNum type="arabicPeriod"/>
            </a:pPr>
            <a:endParaRPr lang="en-US" sz="2000" dirty="0">
              <a:latin typeface="+mj-lt"/>
            </a:endParaRPr>
          </a:p>
          <a:p>
            <a:pPr marL="514350" indent="-514350">
              <a:buSzPct val="100000"/>
              <a:buFont typeface="+mj-lt"/>
              <a:buAutoNum type="arabicPeriod"/>
            </a:pPr>
            <a:endParaRPr lang="en-US" sz="2000" dirty="0">
              <a:latin typeface="+mj-lt"/>
            </a:endParaRPr>
          </a:p>
          <a:p>
            <a:pPr marL="514350" indent="-514350">
              <a:buSzPct val="100000"/>
              <a:buFont typeface="+mj-lt"/>
              <a:buAutoNum type="arabicPeriod"/>
            </a:pPr>
            <a:endParaRPr lang="en-US" sz="2000" dirty="0">
              <a:latin typeface="+mj-lt"/>
            </a:endParaRPr>
          </a:p>
          <a:p>
            <a:pPr marL="514350" indent="-514350">
              <a:buSzPct val="100000"/>
              <a:buFont typeface="+mj-lt"/>
              <a:buAutoNum type="arabicPeriod"/>
            </a:pPr>
            <a:endParaRPr lang="en-US" sz="2000" dirty="0">
              <a:latin typeface="+mj-lt"/>
            </a:endParaRPr>
          </a:p>
          <a:p>
            <a:pPr marL="514350" indent="-514350">
              <a:buSzPct val="100000"/>
              <a:buFont typeface="+mj-lt"/>
              <a:buAutoNum type="arabicPeriod"/>
            </a:pPr>
            <a:endParaRPr lang="en-US" sz="2000" dirty="0">
              <a:latin typeface="+mj-lt"/>
            </a:endParaRPr>
          </a:p>
          <a:p>
            <a:pPr marL="514350" indent="-514350">
              <a:buSzPct val="100000"/>
              <a:buFont typeface="+mj-lt"/>
              <a:buAutoNum type="arabicPeriod"/>
            </a:pPr>
            <a:r>
              <a:rPr lang="en-US" sz="2000" dirty="0" err="1">
                <a:latin typeface="+mj-lt"/>
              </a:rPr>
              <a:t>GeoIR</a:t>
            </a:r>
            <a:r>
              <a:rPr lang="en-US" sz="2000" dirty="0">
                <a:latin typeface="+mj-lt"/>
              </a:rPr>
              <a:t> is strongly affected by moist convection, which has non-Gaussian multivariate forecast statistics too!</a:t>
            </a:r>
          </a:p>
        </p:txBody>
      </p:sp>
      <p:sp>
        <p:nvSpPr>
          <p:cNvPr id="12" name="Rectangle 11">
            <a:extLst>
              <a:ext uri="{FF2B5EF4-FFF2-40B4-BE49-F238E27FC236}">
                <a16:creationId xmlns:a16="http://schemas.microsoft.com/office/drawing/2014/main" id="{B0BA5198-1F59-845D-668C-B09E168CA3C0}"/>
              </a:ext>
            </a:extLst>
          </p:cNvPr>
          <p:cNvSpPr/>
          <p:nvPr/>
        </p:nvSpPr>
        <p:spPr>
          <a:xfrm>
            <a:off x="7479208" y="986211"/>
            <a:ext cx="1455177" cy="1075422"/>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747A9C-78C1-EC02-887A-554EBDC43053}"/>
              </a:ext>
            </a:extLst>
          </p:cNvPr>
          <p:cNvSpPr>
            <a:spLocks noGrp="1"/>
          </p:cNvSpPr>
          <p:nvPr>
            <p:ph type="title"/>
          </p:nvPr>
        </p:nvSpPr>
        <p:spPr>
          <a:xfrm>
            <a:off x="112464" y="177802"/>
            <a:ext cx="8718267" cy="817030"/>
          </a:xfrm>
        </p:spPr>
        <p:txBody>
          <a:bodyPr>
            <a:normAutofit fontScale="90000"/>
          </a:bodyPr>
          <a:lstStyle/>
          <a:p>
            <a:r>
              <a:rPr lang="en-US" dirty="0"/>
              <a:t>Challenge: </a:t>
            </a:r>
            <a:r>
              <a:rPr lang="en-US" dirty="0" err="1"/>
              <a:t>EnKFs</a:t>
            </a:r>
            <a:r>
              <a:rPr lang="en-US" dirty="0"/>
              <a:t> assume normally-distributed forecast ensemble statistics! This assumption is violated.</a:t>
            </a:r>
          </a:p>
        </p:txBody>
      </p:sp>
      <p:pic>
        <p:nvPicPr>
          <p:cNvPr id="4" name="Picture 3">
            <a:extLst>
              <a:ext uri="{FF2B5EF4-FFF2-40B4-BE49-F238E27FC236}">
                <a16:creationId xmlns:a16="http://schemas.microsoft.com/office/drawing/2014/main" id="{0917784A-8DED-19B7-9ED0-392A4AB8D5C8}"/>
              </a:ext>
            </a:extLst>
          </p:cNvPr>
          <p:cNvPicPr>
            <a:picLocks noChangeAspect="1"/>
          </p:cNvPicPr>
          <p:nvPr/>
        </p:nvPicPr>
        <p:blipFill>
          <a:blip r:embed="rId2"/>
          <a:stretch>
            <a:fillRect/>
          </a:stretch>
        </p:blipFill>
        <p:spPr>
          <a:xfrm>
            <a:off x="779814" y="1852856"/>
            <a:ext cx="5324653" cy="1797071"/>
          </a:xfrm>
          <a:prstGeom prst="rect">
            <a:avLst/>
          </a:prstGeom>
        </p:spPr>
      </p:pic>
      <p:sp>
        <p:nvSpPr>
          <p:cNvPr id="5" name="TextBox 4">
            <a:extLst>
              <a:ext uri="{FF2B5EF4-FFF2-40B4-BE49-F238E27FC236}">
                <a16:creationId xmlns:a16="http://schemas.microsoft.com/office/drawing/2014/main" id="{7C59B0B0-368C-37CC-F6B2-DAEF71E5E68A}"/>
              </a:ext>
            </a:extLst>
          </p:cNvPr>
          <p:cNvSpPr txBox="1"/>
          <p:nvPr/>
        </p:nvSpPr>
        <p:spPr>
          <a:xfrm>
            <a:off x="6561667" y="2061633"/>
            <a:ext cx="1998133" cy="923330"/>
          </a:xfrm>
          <a:prstGeom prst="rect">
            <a:avLst/>
          </a:prstGeom>
          <a:noFill/>
        </p:spPr>
        <p:txBody>
          <a:bodyPr wrap="square" rtlCol="0">
            <a:spAutoFit/>
          </a:bodyPr>
          <a:lstStyle/>
          <a:p>
            <a:r>
              <a:rPr lang="en-US" sz="1800" i="1" dirty="0"/>
              <a:t>Recall: normal distributions have zero skew.</a:t>
            </a:r>
          </a:p>
        </p:txBody>
      </p:sp>
      <p:sp>
        <p:nvSpPr>
          <p:cNvPr id="7" name="TextBox 6">
            <a:extLst>
              <a:ext uri="{FF2B5EF4-FFF2-40B4-BE49-F238E27FC236}">
                <a16:creationId xmlns:a16="http://schemas.microsoft.com/office/drawing/2014/main" id="{0ABDA0B8-00EC-C610-776F-4E5FB4A8B79F}"/>
              </a:ext>
            </a:extLst>
          </p:cNvPr>
          <p:cNvSpPr txBox="1"/>
          <p:nvPr/>
        </p:nvSpPr>
        <p:spPr>
          <a:xfrm>
            <a:off x="112464" y="4657921"/>
            <a:ext cx="4093633" cy="307777"/>
          </a:xfrm>
          <a:prstGeom prst="rect">
            <a:avLst/>
          </a:prstGeom>
          <a:noFill/>
        </p:spPr>
        <p:txBody>
          <a:bodyPr wrap="square" rtlCol="0">
            <a:spAutoFit/>
          </a:bodyPr>
          <a:lstStyle/>
          <a:p>
            <a:r>
              <a:rPr lang="en-US" i="1" dirty="0"/>
              <a:t>Chan (2025, accepted), QJRMS</a:t>
            </a:r>
          </a:p>
        </p:txBody>
      </p:sp>
      <p:sp>
        <p:nvSpPr>
          <p:cNvPr id="11" name="Slide Number Placeholder 10">
            <a:extLst>
              <a:ext uri="{FF2B5EF4-FFF2-40B4-BE49-F238E27FC236}">
                <a16:creationId xmlns:a16="http://schemas.microsoft.com/office/drawing/2014/main" id="{5FE26C70-18F2-7439-A310-7133C2BF1D2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6" name="Rectangle 5">
            <a:extLst>
              <a:ext uri="{FF2B5EF4-FFF2-40B4-BE49-F238E27FC236}">
                <a16:creationId xmlns:a16="http://schemas.microsoft.com/office/drawing/2014/main" id="{C10FB0E9-EE4A-1354-109A-79071367033C}"/>
              </a:ext>
            </a:extLst>
          </p:cNvPr>
          <p:cNvSpPr/>
          <p:nvPr/>
        </p:nvSpPr>
        <p:spPr>
          <a:xfrm>
            <a:off x="112465" y="1089816"/>
            <a:ext cx="7366744" cy="4053684"/>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F102AED-7606-A567-0B1D-8008358C6952}"/>
              </a:ext>
            </a:extLst>
          </p:cNvPr>
          <p:cNvGrpSpPr/>
          <p:nvPr/>
        </p:nvGrpSpPr>
        <p:grpSpPr>
          <a:xfrm>
            <a:off x="352476" y="1676820"/>
            <a:ext cx="8287757" cy="2616286"/>
            <a:chOff x="439320" y="2321778"/>
            <a:chExt cx="8238149" cy="2819390"/>
          </a:xfrm>
        </p:grpSpPr>
        <p:sp>
          <p:nvSpPr>
            <p:cNvPr id="9" name="Rectangle: Rounded Corners 8">
              <a:extLst>
                <a:ext uri="{FF2B5EF4-FFF2-40B4-BE49-F238E27FC236}">
                  <a16:creationId xmlns:a16="http://schemas.microsoft.com/office/drawing/2014/main" id="{3EB6E5F7-9932-EA09-5912-6FB695A74DFB}"/>
                </a:ext>
              </a:extLst>
            </p:cNvPr>
            <p:cNvSpPr/>
            <p:nvPr/>
          </p:nvSpPr>
          <p:spPr>
            <a:xfrm>
              <a:off x="439320" y="2321778"/>
              <a:ext cx="8238149" cy="2819390"/>
            </a:xfrm>
            <a:prstGeom prst="roundRect">
              <a:avLst>
                <a:gd name="adj" fmla="val 10963"/>
              </a:avLst>
            </a:prstGeom>
            <a:solidFill>
              <a:schemeClr val="accent1">
                <a:lumMod val="20000"/>
                <a:lumOff val="80000"/>
              </a:schemeClr>
            </a:solidFill>
            <a:ln w="57150">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CB84807-CC1D-EDFA-FF0C-013AC82002AE}"/>
                </a:ext>
              </a:extLst>
            </p:cNvPr>
            <p:cNvSpPr txBox="1"/>
            <p:nvPr/>
          </p:nvSpPr>
          <p:spPr>
            <a:xfrm>
              <a:off x="639536" y="2468259"/>
              <a:ext cx="7837715" cy="2288519"/>
            </a:xfrm>
            <a:prstGeom prst="rect">
              <a:avLst/>
            </a:prstGeom>
            <a:noFill/>
          </p:spPr>
          <p:txBody>
            <a:bodyPr wrap="square" rtlCol="0">
              <a:spAutoFit/>
            </a:bodyPr>
            <a:lstStyle/>
            <a:p>
              <a:pPr>
                <a:spcAft>
                  <a:spcPts val="1200"/>
                </a:spcAft>
              </a:pPr>
              <a:r>
                <a:rPr lang="en-US" sz="2800" b="1" dirty="0">
                  <a:latin typeface="Calibri" panose="020F0502020204030204" pitchFamily="34" charset="0"/>
                  <a:ea typeface="Calibri" panose="020F0502020204030204" pitchFamily="34" charset="0"/>
                  <a:cs typeface="Calibri" panose="020F0502020204030204" pitchFamily="34" charset="0"/>
                </a:rPr>
                <a:t>Questions raised:</a:t>
              </a:r>
            </a:p>
            <a:p>
              <a:pPr marL="342900" indent="-342900">
                <a:spcAft>
                  <a:spcPts val="1200"/>
                </a:spcAft>
                <a:buAutoNum type="arabicParenR"/>
              </a:pPr>
              <a:r>
                <a:rPr lang="en-US" sz="2800" dirty="0">
                  <a:latin typeface="Calibri" panose="020F0502020204030204" pitchFamily="34" charset="0"/>
                  <a:ea typeface="Calibri" panose="020F0502020204030204" pitchFamily="34" charset="0"/>
                  <a:cs typeface="Calibri" panose="020F0502020204030204" pitchFamily="34" charset="0"/>
                </a:rPr>
                <a:t>What practical issues manifest due to this violation?</a:t>
              </a:r>
            </a:p>
            <a:p>
              <a:pPr marL="342900" indent="-342900">
                <a:spcAft>
                  <a:spcPts val="1200"/>
                </a:spcAft>
                <a:buAutoNum type="arabicParenR"/>
              </a:pPr>
              <a:r>
                <a:rPr lang="en-US" sz="2800" dirty="0">
                  <a:latin typeface="Calibri" panose="020F0502020204030204" pitchFamily="34" charset="0"/>
                  <a:ea typeface="Calibri" panose="020F0502020204030204" pitchFamily="34" charset="0"/>
                  <a:cs typeface="Calibri" panose="020F0502020204030204" pitchFamily="34" charset="0"/>
                </a:rPr>
                <a:t>Can we mitigate those issues when using </a:t>
              </a:r>
              <a:r>
                <a:rPr lang="en-US" sz="2800" dirty="0" err="1">
                  <a:latin typeface="Calibri" panose="020F0502020204030204" pitchFamily="34" charset="0"/>
                  <a:ea typeface="Calibri" panose="020F0502020204030204" pitchFamily="34" charset="0"/>
                  <a:cs typeface="Calibri" panose="020F0502020204030204" pitchFamily="34" charset="0"/>
                </a:rPr>
                <a:t>EnKF</a:t>
              </a:r>
              <a:r>
                <a:rPr lang="en-US" sz="2800" dirty="0">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3629849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B3F74-C897-6A4C-BDBE-49D5468D5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C846A8-482E-70D1-8923-7D85D5E140EF}"/>
              </a:ext>
            </a:extLst>
          </p:cNvPr>
          <p:cNvSpPr>
            <a:spLocks noGrp="1"/>
          </p:cNvSpPr>
          <p:nvPr>
            <p:ph type="title"/>
          </p:nvPr>
        </p:nvSpPr>
        <p:spPr>
          <a:xfrm>
            <a:off x="112464" y="177802"/>
            <a:ext cx="8718267" cy="1054098"/>
          </a:xfrm>
        </p:spPr>
        <p:txBody>
          <a:bodyPr>
            <a:normAutofit/>
          </a:bodyPr>
          <a:lstStyle/>
          <a:p>
            <a:r>
              <a:rPr lang="en-US" sz="2500" dirty="0" err="1"/>
              <a:t>EnKF</a:t>
            </a:r>
            <a:r>
              <a:rPr lang="en-US" sz="2500" dirty="0"/>
              <a:t>-based All-sky </a:t>
            </a:r>
            <a:r>
              <a:rPr lang="en-US" sz="2500" dirty="0" err="1"/>
              <a:t>GeoIR</a:t>
            </a:r>
            <a:r>
              <a:rPr lang="en-US" sz="2500" dirty="0"/>
              <a:t> DA produces unphysical low-humidity clouds</a:t>
            </a:r>
            <a:endParaRPr lang="en-US" sz="2500" b="0" u="sng" dirty="0"/>
          </a:p>
        </p:txBody>
      </p:sp>
      <p:sp>
        <p:nvSpPr>
          <p:cNvPr id="35" name="TextBox 34">
            <a:extLst>
              <a:ext uri="{FF2B5EF4-FFF2-40B4-BE49-F238E27FC236}">
                <a16:creationId xmlns:a16="http://schemas.microsoft.com/office/drawing/2014/main" id="{FAF56B1B-DA65-E332-8FEE-FD260DBC6C1F}"/>
              </a:ext>
            </a:extLst>
          </p:cNvPr>
          <p:cNvSpPr txBox="1"/>
          <p:nvPr/>
        </p:nvSpPr>
        <p:spPr>
          <a:xfrm>
            <a:off x="112464" y="1156269"/>
            <a:ext cx="8718266" cy="461665"/>
          </a:xfrm>
          <a:prstGeom prst="rect">
            <a:avLst/>
          </a:prstGeom>
          <a:noFill/>
        </p:spPr>
        <p:txBody>
          <a:bodyPr wrap="square" rtlCol="0">
            <a:spAutoFit/>
          </a:bodyPr>
          <a:lstStyle/>
          <a:p>
            <a:r>
              <a:rPr lang="en-US" sz="2400" b="1" i="1" dirty="0">
                <a:solidFill>
                  <a:schemeClr val="bg2"/>
                </a:solidFill>
              </a:rPr>
              <a:t>Testing: 3-day WRF perfect model experiments</a:t>
            </a:r>
          </a:p>
        </p:txBody>
      </p:sp>
      <p:pic>
        <p:nvPicPr>
          <p:cNvPr id="3" name="Picture 2">
            <a:extLst>
              <a:ext uri="{FF2B5EF4-FFF2-40B4-BE49-F238E27FC236}">
                <a16:creationId xmlns:a16="http://schemas.microsoft.com/office/drawing/2014/main" id="{E36BECC8-1AF8-2DCF-F08B-EC54F75A2787}"/>
              </a:ext>
            </a:extLst>
          </p:cNvPr>
          <p:cNvPicPr>
            <a:picLocks noChangeAspect="1"/>
          </p:cNvPicPr>
          <p:nvPr/>
        </p:nvPicPr>
        <p:blipFill>
          <a:blip r:embed="rId2"/>
          <a:stretch>
            <a:fillRect/>
          </a:stretch>
        </p:blipFill>
        <p:spPr>
          <a:xfrm>
            <a:off x="256117" y="1840163"/>
            <a:ext cx="5574278" cy="2833437"/>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390154F-0EE7-C1E8-F825-8BCD462D97C6}"/>
                  </a:ext>
                </a:extLst>
              </p:cNvPr>
              <p:cNvSpPr txBox="1"/>
              <p:nvPr/>
            </p:nvSpPr>
            <p:spPr>
              <a:xfrm>
                <a:off x="5975350" y="1840163"/>
                <a:ext cx="2912533" cy="2246769"/>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Typical period on Equator.</a:t>
                </a:r>
              </a:p>
              <a:p>
                <a:endParaRPr lang="en-US" sz="2000" dirty="0">
                  <a:latin typeface="Calibri" panose="020F0502020204030204" pitchFamily="34" charset="0"/>
                  <a:ea typeface="Calibri" panose="020F0502020204030204" pitchFamily="34" charset="0"/>
                  <a:cs typeface="Calibri" panose="020F0502020204030204" pitchFamily="34" charset="0"/>
                </a:endParaRPr>
              </a:p>
              <a:p>
                <a14:m>
                  <m:oMath xmlns:m="http://schemas.openxmlformats.org/officeDocument/2006/math">
                    <m:r>
                      <m:rPr>
                        <m:sty m:val="p"/>
                      </m:rPr>
                      <a:rPr lang="el-GR" sz="2000" i="1" smtClean="0">
                        <a:latin typeface="Cambria Math" panose="02040503050406030204" pitchFamily="18" charset="0"/>
                        <a:ea typeface="Cambria Math" panose="02040503050406030204" pitchFamily="18" charset="0"/>
                        <a:cs typeface="Calibri" panose="020F0502020204030204" pitchFamily="34" charset="0"/>
                      </a:rPr>
                      <m:t>Δ</m:t>
                    </m:r>
                  </m:oMath>
                </a14:m>
                <a:r>
                  <a:rPr lang="en-US" sz="2000" dirty="0">
                    <a:latin typeface="Calibri" panose="020F0502020204030204" pitchFamily="34" charset="0"/>
                    <a:ea typeface="Calibri" panose="020F0502020204030204" pitchFamily="34" charset="0"/>
                    <a:cs typeface="Calibri" panose="020F0502020204030204" pitchFamily="34" charset="0"/>
                  </a:rPr>
                  <a:t>x=9-km, 45 eta levels.</a:t>
                </a:r>
              </a:p>
              <a:p>
                <a:r>
                  <a:rPr lang="en-US" sz="2000" dirty="0">
                    <a:latin typeface="Calibri" panose="020F0502020204030204" pitchFamily="34" charset="0"/>
                    <a:ea typeface="Calibri" panose="020F0502020204030204" pitchFamily="34" charset="0"/>
                    <a:cs typeface="Calibri" panose="020F0502020204030204" pitchFamily="34" charset="0"/>
                  </a:rPr>
                  <a:t>No convective scheme.</a:t>
                </a: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NCAR's Data Assimilation Research Testbed (DART).</a:t>
                </a:r>
              </a:p>
            </p:txBody>
          </p:sp>
        </mc:Choice>
        <mc:Fallback xmlns="">
          <p:sp>
            <p:nvSpPr>
              <p:cNvPr id="4" name="TextBox 3">
                <a:extLst>
                  <a:ext uri="{FF2B5EF4-FFF2-40B4-BE49-F238E27FC236}">
                    <a16:creationId xmlns:a16="http://schemas.microsoft.com/office/drawing/2014/main" id="{7390154F-0EE7-C1E8-F825-8BCD462D97C6}"/>
                  </a:ext>
                </a:extLst>
              </p:cNvPr>
              <p:cNvSpPr txBox="1">
                <a:spLocks noRot="1" noChangeAspect="1" noMove="1" noResize="1" noEditPoints="1" noAdjustHandles="1" noChangeArrowheads="1" noChangeShapeType="1" noTextEdit="1"/>
              </p:cNvSpPr>
              <p:nvPr/>
            </p:nvSpPr>
            <p:spPr>
              <a:xfrm>
                <a:off x="5975350" y="1840163"/>
                <a:ext cx="2912533" cy="2246769"/>
              </a:xfrm>
              <a:prstGeom prst="rect">
                <a:avLst/>
              </a:prstGeom>
              <a:blipFill>
                <a:blip r:embed="rId3"/>
                <a:stretch>
                  <a:fillRect l="-2092" t="-1630" r="-2301" b="-4076"/>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FDDA5B5B-AC12-76E1-36E0-311107770BC9}"/>
              </a:ext>
            </a:extLst>
          </p:cNvPr>
          <p:cNvSpPr txBox="1"/>
          <p:nvPr/>
        </p:nvSpPr>
        <p:spPr>
          <a:xfrm>
            <a:off x="112464" y="4709062"/>
            <a:ext cx="4093633" cy="307777"/>
          </a:xfrm>
          <a:prstGeom prst="rect">
            <a:avLst/>
          </a:prstGeom>
          <a:noFill/>
        </p:spPr>
        <p:txBody>
          <a:bodyPr wrap="square" rtlCol="0">
            <a:spAutoFit/>
          </a:bodyPr>
          <a:lstStyle/>
          <a:p>
            <a:r>
              <a:rPr lang="en-US" i="1" dirty="0"/>
              <a:t>Chan (2025, accepted), QJRMS</a:t>
            </a:r>
          </a:p>
        </p:txBody>
      </p:sp>
      <p:sp>
        <p:nvSpPr>
          <p:cNvPr id="6" name="Slide Number Placeholder 5">
            <a:extLst>
              <a:ext uri="{FF2B5EF4-FFF2-40B4-BE49-F238E27FC236}">
                <a16:creationId xmlns:a16="http://schemas.microsoft.com/office/drawing/2014/main" id="{0C5F25BD-741B-AE38-4226-5C4652D3DD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569348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F2F4E-1F2B-503C-7447-F86EE8E9E6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8F93A-F8C6-6301-7F43-F2FA0691FA23}"/>
              </a:ext>
            </a:extLst>
          </p:cNvPr>
          <p:cNvSpPr>
            <a:spLocks noGrp="1"/>
          </p:cNvSpPr>
          <p:nvPr>
            <p:ph type="title"/>
          </p:nvPr>
        </p:nvSpPr>
        <p:spPr>
          <a:xfrm>
            <a:off x="112464" y="177802"/>
            <a:ext cx="8718267" cy="1054098"/>
          </a:xfrm>
        </p:spPr>
        <p:txBody>
          <a:bodyPr>
            <a:normAutofit/>
          </a:bodyPr>
          <a:lstStyle/>
          <a:p>
            <a:r>
              <a:rPr lang="en-US" sz="2500" dirty="0" err="1"/>
              <a:t>EnKF</a:t>
            </a:r>
            <a:r>
              <a:rPr lang="en-US" sz="2500" dirty="0"/>
              <a:t>-based All-sky </a:t>
            </a:r>
            <a:r>
              <a:rPr lang="en-US" sz="2500" dirty="0" err="1"/>
              <a:t>GeoIR</a:t>
            </a:r>
            <a:r>
              <a:rPr lang="en-US" sz="2500" dirty="0"/>
              <a:t> DA produces unphysical low-humidity clouds</a:t>
            </a:r>
            <a:endParaRPr lang="en-US" sz="2500" b="0" u="sng" dirty="0"/>
          </a:p>
        </p:txBody>
      </p:sp>
      <p:sp>
        <p:nvSpPr>
          <p:cNvPr id="35" name="TextBox 34">
            <a:extLst>
              <a:ext uri="{FF2B5EF4-FFF2-40B4-BE49-F238E27FC236}">
                <a16:creationId xmlns:a16="http://schemas.microsoft.com/office/drawing/2014/main" id="{896166E2-9733-72DA-8047-4909D68A5641}"/>
              </a:ext>
            </a:extLst>
          </p:cNvPr>
          <p:cNvSpPr txBox="1"/>
          <p:nvPr/>
        </p:nvSpPr>
        <p:spPr>
          <a:xfrm>
            <a:off x="112464" y="1156269"/>
            <a:ext cx="8718266" cy="461665"/>
          </a:xfrm>
          <a:prstGeom prst="rect">
            <a:avLst/>
          </a:prstGeom>
          <a:noFill/>
        </p:spPr>
        <p:txBody>
          <a:bodyPr wrap="square" rtlCol="0">
            <a:spAutoFit/>
          </a:bodyPr>
          <a:lstStyle/>
          <a:p>
            <a:r>
              <a:rPr lang="en-US" sz="2400" b="1" i="1" dirty="0">
                <a:solidFill>
                  <a:schemeClr val="bg2"/>
                </a:solidFill>
              </a:rPr>
              <a:t>Results from 3-day WRF perfect model experiments</a:t>
            </a:r>
          </a:p>
        </p:txBody>
      </p:sp>
      <p:sp>
        <p:nvSpPr>
          <p:cNvPr id="37" name="TextBox 36">
            <a:extLst>
              <a:ext uri="{FF2B5EF4-FFF2-40B4-BE49-F238E27FC236}">
                <a16:creationId xmlns:a16="http://schemas.microsoft.com/office/drawing/2014/main" id="{7B29375F-7046-B74B-48F2-B8D132EC74F4}"/>
              </a:ext>
            </a:extLst>
          </p:cNvPr>
          <p:cNvSpPr txBox="1"/>
          <p:nvPr/>
        </p:nvSpPr>
        <p:spPr>
          <a:xfrm>
            <a:off x="5886237" y="4442478"/>
            <a:ext cx="2251207" cy="523220"/>
          </a:xfrm>
          <a:prstGeom prst="rect">
            <a:avLst/>
          </a:prstGeom>
          <a:noFill/>
        </p:spPr>
        <p:txBody>
          <a:bodyPr wrap="square" rtlCol="0">
            <a:spAutoFit/>
          </a:bodyPr>
          <a:lstStyle/>
          <a:p>
            <a:r>
              <a:rPr lang="en-US" i="1" dirty="0"/>
              <a:t>Chan (2025, accepted), QJRMS</a:t>
            </a:r>
          </a:p>
        </p:txBody>
      </p:sp>
      <p:sp>
        <p:nvSpPr>
          <p:cNvPr id="38" name="Slide Number Placeholder 37">
            <a:extLst>
              <a:ext uri="{FF2B5EF4-FFF2-40B4-BE49-F238E27FC236}">
                <a16:creationId xmlns:a16="http://schemas.microsoft.com/office/drawing/2014/main" id="{A059CCEF-0B16-B4A3-B075-AC8882C6BB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grpSp>
        <p:nvGrpSpPr>
          <p:cNvPr id="13" name="Group 12">
            <a:extLst>
              <a:ext uri="{FF2B5EF4-FFF2-40B4-BE49-F238E27FC236}">
                <a16:creationId xmlns:a16="http://schemas.microsoft.com/office/drawing/2014/main" id="{EB9D90B1-4810-A52C-66D8-E82700C608CF}"/>
              </a:ext>
            </a:extLst>
          </p:cNvPr>
          <p:cNvGrpSpPr/>
          <p:nvPr/>
        </p:nvGrpSpPr>
        <p:grpSpPr>
          <a:xfrm>
            <a:off x="112463" y="1608207"/>
            <a:ext cx="5825290" cy="3408632"/>
            <a:chOff x="363999" y="1296200"/>
            <a:chExt cx="8210698" cy="4804438"/>
          </a:xfrm>
        </p:grpSpPr>
        <p:grpSp>
          <p:nvGrpSpPr>
            <p:cNvPr id="14" name="Group 13">
              <a:extLst>
                <a:ext uri="{FF2B5EF4-FFF2-40B4-BE49-F238E27FC236}">
                  <a16:creationId xmlns:a16="http://schemas.microsoft.com/office/drawing/2014/main" id="{8D7380BC-64F1-A6A1-91EE-FA795581DD4C}"/>
                </a:ext>
              </a:extLst>
            </p:cNvPr>
            <p:cNvGrpSpPr/>
            <p:nvPr/>
          </p:nvGrpSpPr>
          <p:grpSpPr>
            <a:xfrm>
              <a:off x="364000" y="3673137"/>
              <a:ext cx="8052059" cy="2427501"/>
              <a:chOff x="397626" y="3983646"/>
              <a:chExt cx="8052059" cy="2427501"/>
            </a:xfrm>
          </p:grpSpPr>
          <p:sp>
            <p:nvSpPr>
              <p:cNvPr id="19" name="TextBox 18">
                <a:extLst>
                  <a:ext uri="{FF2B5EF4-FFF2-40B4-BE49-F238E27FC236}">
                    <a16:creationId xmlns:a16="http://schemas.microsoft.com/office/drawing/2014/main" id="{AD52EC21-A6CF-E7E0-6226-79784BE204DE}"/>
                  </a:ext>
                </a:extLst>
              </p:cNvPr>
              <p:cNvSpPr txBox="1"/>
              <p:nvPr/>
            </p:nvSpPr>
            <p:spPr>
              <a:xfrm>
                <a:off x="1184643" y="3983646"/>
                <a:ext cx="7150232" cy="520570"/>
              </a:xfrm>
              <a:prstGeom prst="rect">
                <a:avLst/>
              </a:prstGeom>
              <a:noFill/>
            </p:spPr>
            <p:txBody>
              <a:bodyPr wrap="square" rtlCol="0">
                <a:spAutoFit/>
              </a:bodyPr>
              <a:lstStyle/>
              <a:p>
                <a:r>
                  <a:rPr lang="en-US" sz="1800" dirty="0">
                    <a:latin typeface="Calibri" panose="020F0502020204030204" pitchFamily="34" charset="0"/>
                    <a:ea typeface="Calibri" panose="020F0502020204030204" pitchFamily="34" charset="0"/>
                    <a:cs typeface="Calibri" panose="020F0502020204030204" pitchFamily="34" charset="0"/>
                  </a:rPr>
                  <a:t>Humidity of DA-created Clouds</a:t>
                </a:r>
              </a:p>
            </p:txBody>
          </p:sp>
          <p:pic>
            <p:nvPicPr>
              <p:cNvPr id="28" name="Picture 27">
                <a:extLst>
                  <a:ext uri="{FF2B5EF4-FFF2-40B4-BE49-F238E27FC236}">
                    <a16:creationId xmlns:a16="http://schemas.microsoft.com/office/drawing/2014/main" id="{8270394F-C9C2-3DB0-F433-5518DCAE4BD5}"/>
                  </a:ext>
                </a:extLst>
              </p:cNvPr>
              <p:cNvPicPr>
                <a:picLocks noChangeAspect="1"/>
              </p:cNvPicPr>
              <p:nvPr/>
            </p:nvPicPr>
            <p:blipFill>
              <a:blip r:embed="rId2"/>
              <a:srcRect t="35275" b="38457"/>
              <a:stretch>
                <a:fillRect/>
              </a:stretch>
            </p:blipFill>
            <p:spPr>
              <a:xfrm>
                <a:off x="397626" y="4365612"/>
                <a:ext cx="8052059" cy="1639225"/>
              </a:xfrm>
              <a:prstGeom prst="rect">
                <a:avLst/>
              </a:prstGeom>
            </p:spPr>
          </p:pic>
          <p:pic>
            <p:nvPicPr>
              <p:cNvPr id="29" name="Picture 28">
                <a:extLst>
                  <a:ext uri="{FF2B5EF4-FFF2-40B4-BE49-F238E27FC236}">
                    <a16:creationId xmlns:a16="http://schemas.microsoft.com/office/drawing/2014/main" id="{542C3023-EF73-899E-6CCF-642B042C52FF}"/>
                  </a:ext>
                </a:extLst>
              </p:cNvPr>
              <p:cNvPicPr>
                <a:picLocks noChangeAspect="1"/>
              </p:cNvPicPr>
              <p:nvPr/>
            </p:nvPicPr>
            <p:blipFill>
              <a:blip r:embed="rId2"/>
              <a:srcRect l="7098" t="92529" r="10867"/>
              <a:stretch>
                <a:fillRect/>
              </a:stretch>
            </p:blipFill>
            <p:spPr>
              <a:xfrm>
                <a:off x="968989" y="5944896"/>
                <a:ext cx="6605519" cy="466251"/>
              </a:xfrm>
              <a:prstGeom prst="rect">
                <a:avLst/>
              </a:prstGeom>
            </p:spPr>
          </p:pic>
        </p:grpSp>
        <p:grpSp>
          <p:nvGrpSpPr>
            <p:cNvPr id="15" name="Group 14">
              <a:extLst>
                <a:ext uri="{FF2B5EF4-FFF2-40B4-BE49-F238E27FC236}">
                  <a16:creationId xmlns:a16="http://schemas.microsoft.com/office/drawing/2014/main" id="{DA34F030-8C19-5550-3F4F-37D61C8F4FF9}"/>
                </a:ext>
              </a:extLst>
            </p:cNvPr>
            <p:cNvGrpSpPr/>
            <p:nvPr/>
          </p:nvGrpSpPr>
          <p:grpSpPr>
            <a:xfrm>
              <a:off x="363999" y="1296200"/>
              <a:ext cx="8210698" cy="2438190"/>
              <a:chOff x="397625" y="1020192"/>
              <a:chExt cx="8210698" cy="2438190"/>
            </a:xfrm>
          </p:grpSpPr>
          <p:pic>
            <p:nvPicPr>
              <p:cNvPr id="16" name="Picture 15">
                <a:extLst>
                  <a:ext uri="{FF2B5EF4-FFF2-40B4-BE49-F238E27FC236}">
                    <a16:creationId xmlns:a16="http://schemas.microsoft.com/office/drawing/2014/main" id="{DA244DC0-8E19-691D-CA0E-44B0E79FE200}"/>
                  </a:ext>
                </a:extLst>
              </p:cNvPr>
              <p:cNvPicPr>
                <a:picLocks noChangeAspect="1"/>
              </p:cNvPicPr>
              <p:nvPr/>
            </p:nvPicPr>
            <p:blipFill>
              <a:blip r:embed="rId2"/>
              <a:srcRect t="4076" b="70426"/>
              <a:stretch>
                <a:fillRect/>
              </a:stretch>
            </p:blipFill>
            <p:spPr>
              <a:xfrm>
                <a:off x="397625" y="1412586"/>
                <a:ext cx="8052059" cy="1591189"/>
              </a:xfrm>
              <a:prstGeom prst="rect">
                <a:avLst/>
              </a:prstGeom>
            </p:spPr>
          </p:pic>
          <p:pic>
            <p:nvPicPr>
              <p:cNvPr id="17" name="Picture 16">
                <a:extLst>
                  <a:ext uri="{FF2B5EF4-FFF2-40B4-BE49-F238E27FC236}">
                    <a16:creationId xmlns:a16="http://schemas.microsoft.com/office/drawing/2014/main" id="{617D9D61-A39E-8F07-D07E-CA2FE6719239}"/>
                  </a:ext>
                </a:extLst>
              </p:cNvPr>
              <p:cNvPicPr>
                <a:picLocks noChangeAspect="1"/>
              </p:cNvPicPr>
              <p:nvPr/>
            </p:nvPicPr>
            <p:blipFill>
              <a:blip r:embed="rId2"/>
              <a:srcRect l="7098" t="92529" r="10867"/>
              <a:stretch>
                <a:fillRect/>
              </a:stretch>
            </p:blipFill>
            <p:spPr>
              <a:xfrm>
                <a:off x="968988" y="2992131"/>
                <a:ext cx="6605519" cy="466251"/>
              </a:xfrm>
              <a:prstGeom prst="rect">
                <a:avLst/>
              </a:prstGeom>
            </p:spPr>
          </p:pic>
          <p:sp>
            <p:nvSpPr>
              <p:cNvPr id="18" name="TextBox 17">
                <a:extLst>
                  <a:ext uri="{FF2B5EF4-FFF2-40B4-BE49-F238E27FC236}">
                    <a16:creationId xmlns:a16="http://schemas.microsoft.com/office/drawing/2014/main" id="{7F301327-E3AB-28D8-01A8-3F48CBBA63A8}"/>
                  </a:ext>
                </a:extLst>
              </p:cNvPr>
              <p:cNvSpPr txBox="1"/>
              <p:nvPr/>
            </p:nvSpPr>
            <p:spPr>
              <a:xfrm>
                <a:off x="1184643" y="1020192"/>
                <a:ext cx="7423680" cy="520570"/>
              </a:xfrm>
              <a:prstGeom prst="rect">
                <a:avLst/>
              </a:prstGeom>
              <a:noFill/>
            </p:spPr>
            <p:txBody>
              <a:bodyPr wrap="square" rtlCol="0">
                <a:spAutoFit/>
              </a:bodyPr>
              <a:lstStyle/>
              <a:p>
                <a:r>
                  <a:rPr lang="en-US" sz="1800" dirty="0">
                    <a:latin typeface="Calibri" panose="020F0502020204030204" pitchFamily="34" charset="0"/>
                    <a:ea typeface="Calibri" panose="020F0502020204030204" pitchFamily="34" charset="0"/>
                    <a:cs typeface="Calibri" panose="020F0502020204030204" pitchFamily="34" charset="0"/>
                  </a:rPr>
                  <a:t>Humidity of Clouds before DA</a:t>
                </a:r>
              </a:p>
            </p:txBody>
          </p:sp>
        </p:grpSp>
      </p:grpSp>
      <p:sp>
        <p:nvSpPr>
          <p:cNvPr id="31" name="TextBox 30">
            <a:extLst>
              <a:ext uri="{FF2B5EF4-FFF2-40B4-BE49-F238E27FC236}">
                <a16:creationId xmlns:a16="http://schemas.microsoft.com/office/drawing/2014/main" id="{272FC99D-2907-74ED-89DE-64128867D356}"/>
              </a:ext>
            </a:extLst>
          </p:cNvPr>
          <p:cNvSpPr txBox="1"/>
          <p:nvPr/>
        </p:nvSpPr>
        <p:spPr>
          <a:xfrm>
            <a:off x="6177134" y="2451056"/>
            <a:ext cx="2379247" cy="1323439"/>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DA-created clouds have unphysically low water vapor saturation ratios!</a:t>
            </a:r>
          </a:p>
        </p:txBody>
      </p:sp>
    </p:spTree>
    <p:extLst>
      <p:ext uri="{BB962C8B-B14F-4D97-AF65-F5344CB8AC3E}">
        <p14:creationId xmlns:p14="http://schemas.microsoft.com/office/powerpoint/2010/main" val="1564205021"/>
      </p:ext>
    </p:extLst>
  </p:cSld>
  <p:clrMapOvr>
    <a:masterClrMapping/>
  </p:clrMapOvr>
</p:sld>
</file>

<file path=ppt/theme/theme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TotalTime>
  <Words>2701</Words>
  <Application>Microsoft Office PowerPoint</Application>
  <PresentationFormat>On-screen Show (16:9)</PresentationFormat>
  <Paragraphs>311</Paragraphs>
  <Slides>38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Cambria Math</vt:lpstr>
      <vt:lpstr>Maven Pro</vt:lpstr>
      <vt:lpstr>Arial</vt:lpstr>
      <vt:lpstr>Calibri</vt:lpstr>
      <vt:lpstr>Nunito</vt:lpstr>
      <vt:lpstr>Momentum</vt:lpstr>
      <vt:lpstr>Benefitting NOAA by Improving the Exploitation of Obs in EnsDA Academic Research that Benefits NOAA</vt:lpstr>
      <vt:lpstr>Motivation: EnsDA research improves NOAA's forecast system, thus benefiting Stakeholders.</vt:lpstr>
      <vt:lpstr>Outline Relevant Research in Joseph's Group</vt:lpstr>
      <vt:lpstr>Outline Relevant Research in Joseph's Group</vt:lpstr>
      <vt:lpstr>Background: Assimilation of all-sky GeoIR radiances tends to improve convective/mesoscale DA outcomes</vt:lpstr>
      <vt:lpstr>Challenge: EnKFs assume normally-distributed forecast ensemble statistics! This assumption is violated.</vt:lpstr>
      <vt:lpstr>Challenge: EnKFs assume normally-distributed forecast ensemble statistics! This assumption is violated.</vt:lpstr>
      <vt:lpstr>EnKF-based All-sky GeoIR DA produces unphysical low-humidity clouds</vt:lpstr>
      <vt:lpstr>EnKF-based All-sky GeoIR DA produces unphysical low-humidity clouds</vt:lpstr>
      <vt:lpstr>EnKF-based All-sky GeoIR DA produces unphysical low-humidity clouds</vt:lpstr>
      <vt:lpstr>EnKF-based All-sky GeoIR DA produces unphysical low-humidity clouds</vt:lpstr>
      <vt:lpstr>EnKF-based All-sky GeoIR DA produces unphysical low-humidity clouds</vt:lpstr>
      <vt:lpstr>EnKF-based All-sky GeoIR DA produces unphysical low-humidity clouds</vt:lpstr>
      <vt:lpstr>Outline Relevant Research in Joseph's Group</vt:lpstr>
      <vt:lpstr>Outline Relevant Research in Joseph's Group</vt:lpstr>
      <vt:lpstr>An Obs of Opportunity: Astrophysical Muon Fluxes</vt:lpstr>
      <vt:lpstr>An Obs of Opportunity: Astrophysical Muon Fluxes</vt:lpstr>
      <vt:lpstr>An Obs of Opportunity: Astrophysical Muon Fluxes</vt:lpstr>
      <vt:lpstr>An Obs of Opportunity: Astrophysical Muon Fluxes</vt:lpstr>
      <vt:lpstr>An Obs of Opportunity: Astrophysical Muon Fluxes</vt:lpstr>
      <vt:lpstr>An Obs of Opportunity: Astrophysical Muon Fluxes</vt:lpstr>
      <vt:lpstr>An Obs of Opportunity: Astrophysical Muon Fluxes</vt:lpstr>
      <vt:lpstr>An Obs of Opportunity: Astrophysical Muon Fluxes</vt:lpstr>
      <vt:lpstr>Outline Relevant Research in Joseph's Group</vt:lpstr>
      <vt:lpstr>Outline Relevant Research in Joseph's Group</vt:lpstr>
      <vt:lpstr>Large NWP Ensembles via Cost-Effective Local PESE-GC* *Probit-space Ensemble Size Expansion for Gaussian Copulas </vt:lpstr>
      <vt:lpstr>Large NWP Ensembles via Cost-Effective Local PESE-GC* *Probit-space Ensemble Size Expansion for Gaussian Copulas </vt:lpstr>
      <vt:lpstr>Large NWP Ensembles via Cost-Effective Local PESE-GC* *Probit-space Ensemble Size Expansion for Gaussian Copulas </vt:lpstr>
      <vt:lpstr>Large NWP Ensembles via Cost-Effective Local PESE-GC* *Probit-space Ensemble Size Expansion for Gaussian Copulas </vt:lpstr>
      <vt:lpstr>Large NWP Ensembles via Cost-Effective Local PESE-GC* *Probit-space Ensemble Size Expansion for Gaussian Copulas </vt:lpstr>
      <vt:lpstr>Outline Relevant Research in Joseph's Group</vt:lpstr>
      <vt:lpstr>Motivation: EnsDA research improves NOAA's forecast system, thus benefiting Stakeholders.</vt:lpstr>
      <vt:lpstr>PowerPoint Presentation</vt:lpstr>
      <vt:lpstr>Summary Academic Research @ OSU that Benefits NOAA</vt:lpstr>
      <vt:lpstr>PowerPoint Presentation</vt:lpstr>
      <vt:lpstr>EnKF-based All-sky GeoIR DA produces unphysical low-humidity clouds</vt:lpstr>
      <vt:lpstr>EnKF-based All-sky GeoIR DA produces unphysical low-humidity clouds</vt:lpstr>
      <vt:lpstr>Large NWP Ensembles via Cost-Effective Local PESE-GC* *Probit-space Ensemble Size Expansion for Gaussian Copulas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Chan, Joseph</dc:creator>
  <cp:lastModifiedBy>Chan, Joseph</cp:lastModifiedBy>
  <cp:revision>1</cp:revision>
  <dcterms:modified xsi:type="dcterms:W3CDTF">2025-09-09T16:00:17Z</dcterms:modified>
</cp:coreProperties>
</file>