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5143500" cx="9144000"/>
  <p:notesSz cx="6858000" cy="9144000"/>
  <p:embeddedFontLst>
    <p:embeddedFont>
      <p:font typeface="Overlock"/>
      <p:regular r:id="rId28"/>
      <p:bold r:id="rId29"/>
      <p:italic r:id="rId30"/>
      <p:boldItalic r:id="rId31"/>
    </p:embeddedFont>
    <p:embeddedFont>
      <p:font typeface="Garamond"/>
      <p:regular r:id="rId32"/>
      <p:bold r:id="rId33"/>
      <p:italic r:id="rId34"/>
      <p:boldItalic r:id="rId35"/>
    </p:embeddedFont>
    <p:embeddedFont>
      <p:font typeface="Nunito"/>
      <p:regular r:id="rId36"/>
      <p:bold r:id="rId37"/>
      <p:italic r:id="rId38"/>
      <p:boldItalic r:id="rId39"/>
    </p:embeddedFont>
    <p:embeddedFont>
      <p:font typeface="Century Gothic"/>
      <p:regular r:id="rId40"/>
      <p:bold r:id="rId41"/>
      <p:italic r:id="rId42"/>
      <p:boldItalic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9EB4760-B7E6-4D71-84B7-C85B8B42396E}">
  <a:tblStyle styleId="{79EB4760-B7E6-4D71-84B7-C85B8B42396E}"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831184F-9542-42D5-83AA-EE1011687E72}" styleName="Table_1">
    <a:wholeTbl>
      <a:tcTxStyle b="off" i="off">
        <a:font>
          <a:latin typeface="Maiandra GD"/>
          <a:ea typeface="Maiandra GD"/>
          <a:cs typeface="Maiandra GD"/>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F3"/>
          </a:solidFill>
        </a:fill>
      </a:tcStyle>
    </a:wholeTbl>
    <a:band1H>
      <a:tcTxStyle/>
      <a:tcStyle>
        <a:fill>
          <a:solidFill>
            <a:srgbClr val="CCCCE6"/>
          </a:solidFill>
        </a:fill>
      </a:tcStyle>
    </a:band1H>
    <a:band2H>
      <a:tcTxStyle/>
    </a:band2H>
    <a:band1V>
      <a:tcTxStyle/>
      <a:tcStyle>
        <a:fill>
          <a:solidFill>
            <a:srgbClr val="CCCCE6"/>
          </a:solidFill>
        </a:fill>
      </a:tcStyle>
    </a:band1V>
    <a:band2V>
      <a:tcTxStyle/>
    </a:band2V>
    <a:lastCol>
      <a:tcTxStyle b="on" i="off">
        <a:font>
          <a:latin typeface="Maiandra GD"/>
          <a:ea typeface="Maiandra GD"/>
          <a:cs typeface="Maiandra GD"/>
        </a:font>
        <a:schemeClr val="lt1"/>
      </a:tcTxStyle>
      <a:tcStyle>
        <a:fill>
          <a:solidFill>
            <a:schemeClr val="accent6"/>
          </a:solidFill>
        </a:fill>
      </a:tcStyle>
    </a:lastCol>
    <a:firstCol>
      <a:tcTxStyle b="on" i="off">
        <a:font>
          <a:latin typeface="Maiandra GD"/>
          <a:ea typeface="Maiandra GD"/>
          <a:cs typeface="Maiandra GD"/>
        </a:font>
        <a:schemeClr val="lt1"/>
      </a:tcTxStyle>
      <a:tcStyle>
        <a:fill>
          <a:solidFill>
            <a:schemeClr val="accent6"/>
          </a:solidFill>
        </a:fill>
      </a:tcStyle>
    </a:firstCol>
    <a:lastRow>
      <a:tcTxStyle b="on" i="off">
        <a:font>
          <a:latin typeface="Maiandra GD"/>
          <a:ea typeface="Maiandra GD"/>
          <a:cs typeface="Maiandra GD"/>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a:seCell>
    <a:swCell>
      <a:tcTxStyle/>
    </a:swCell>
    <a:firstRow>
      <a:tcTxStyle b="on" i="off">
        <a:font>
          <a:latin typeface="Maiandra GD"/>
          <a:ea typeface="Maiandra GD"/>
          <a:cs typeface="Maiandra GD"/>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enturyGothic-regular.fntdata"/><Relationship Id="rId20" Type="http://schemas.openxmlformats.org/officeDocument/2006/relationships/slide" Target="slides/slide13.xml"/><Relationship Id="rId42" Type="http://schemas.openxmlformats.org/officeDocument/2006/relationships/font" Target="fonts/CenturyGothic-italic.fntdata"/><Relationship Id="rId41" Type="http://schemas.openxmlformats.org/officeDocument/2006/relationships/font" Target="fonts/CenturyGothic-bold.fntdata"/><Relationship Id="rId22" Type="http://schemas.openxmlformats.org/officeDocument/2006/relationships/slide" Target="slides/slide15.xml"/><Relationship Id="rId44" Type="http://schemas.openxmlformats.org/officeDocument/2006/relationships/font" Target="fonts/OpenSans-regular.fntdata"/><Relationship Id="rId21" Type="http://schemas.openxmlformats.org/officeDocument/2006/relationships/slide" Target="slides/slide14.xml"/><Relationship Id="rId43" Type="http://schemas.openxmlformats.org/officeDocument/2006/relationships/font" Target="fonts/CenturyGothic-boldItalic.fntdata"/><Relationship Id="rId24" Type="http://schemas.openxmlformats.org/officeDocument/2006/relationships/slide" Target="slides/slide17.xml"/><Relationship Id="rId46" Type="http://schemas.openxmlformats.org/officeDocument/2006/relationships/font" Target="fonts/OpenSans-italic.fntdata"/><Relationship Id="rId23" Type="http://schemas.openxmlformats.org/officeDocument/2006/relationships/slide" Target="slides/slide16.xml"/><Relationship Id="rId45"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schemas.openxmlformats.org/officeDocument/2006/relationships/font" Target="fonts/OpenSans-boldItalic.fntdata"/><Relationship Id="rId28" Type="http://schemas.openxmlformats.org/officeDocument/2006/relationships/font" Target="fonts/Overlock-regular.fntdata"/><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Overlock-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Overlock-boldItalic.fntdata"/><Relationship Id="rId30" Type="http://schemas.openxmlformats.org/officeDocument/2006/relationships/font" Target="fonts/Overlock-italic.fntdata"/><Relationship Id="rId11" Type="http://schemas.openxmlformats.org/officeDocument/2006/relationships/slide" Target="slides/slide4.xml"/><Relationship Id="rId33" Type="http://schemas.openxmlformats.org/officeDocument/2006/relationships/font" Target="fonts/Garamond-bold.fntdata"/><Relationship Id="rId10" Type="http://schemas.openxmlformats.org/officeDocument/2006/relationships/slide" Target="slides/slide3.xml"/><Relationship Id="rId32" Type="http://schemas.openxmlformats.org/officeDocument/2006/relationships/font" Target="fonts/Garamond-regular.fntdata"/><Relationship Id="rId13" Type="http://schemas.openxmlformats.org/officeDocument/2006/relationships/slide" Target="slides/slide6.xml"/><Relationship Id="rId35" Type="http://schemas.openxmlformats.org/officeDocument/2006/relationships/font" Target="fonts/Garamond-boldItalic.fntdata"/><Relationship Id="rId12" Type="http://schemas.openxmlformats.org/officeDocument/2006/relationships/slide" Target="slides/slide5.xml"/><Relationship Id="rId34" Type="http://schemas.openxmlformats.org/officeDocument/2006/relationships/font" Target="fonts/Garamond-italic.fntdata"/><Relationship Id="rId15" Type="http://schemas.openxmlformats.org/officeDocument/2006/relationships/slide" Target="slides/slide8.xml"/><Relationship Id="rId37" Type="http://schemas.openxmlformats.org/officeDocument/2006/relationships/font" Target="fonts/Nunito-bold.fntdata"/><Relationship Id="rId14" Type="http://schemas.openxmlformats.org/officeDocument/2006/relationships/slide" Target="slides/slide7.xml"/><Relationship Id="rId36" Type="http://schemas.openxmlformats.org/officeDocument/2006/relationships/font" Target="fonts/Nunito-regular.fntdata"/><Relationship Id="rId17" Type="http://schemas.openxmlformats.org/officeDocument/2006/relationships/slide" Target="slides/slide10.xml"/><Relationship Id="rId39" Type="http://schemas.openxmlformats.org/officeDocument/2006/relationships/font" Target="fonts/Nunito-boldItalic.fntdata"/><Relationship Id="rId16" Type="http://schemas.openxmlformats.org/officeDocument/2006/relationships/slide" Target="slides/slide9.xml"/><Relationship Id="rId38" Type="http://schemas.openxmlformats.org/officeDocument/2006/relationships/font" Target="fonts/Nunito-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f98edf433_0_103:notes"/>
          <p:cNvSpPr txBox="1"/>
          <p:nvPr>
            <p:ph idx="12" type="sldNum"/>
          </p:nvPr>
        </p:nvSpPr>
        <p:spPr>
          <a:xfrm>
            <a:off x="3884414" y="8685894"/>
            <a:ext cx="2972100" cy="456600"/>
          </a:xfrm>
          <a:prstGeom prst="rect">
            <a:avLst/>
          </a:prstGeom>
          <a:noFill/>
          <a:ln>
            <a:noFill/>
          </a:ln>
        </p:spPr>
        <p:txBody>
          <a:bodyPr anchorCtr="0" anchor="b" bIns="45675" lIns="91350" spcFirstLastPara="1" rIns="91350" wrap="square" tIns="45675">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
        <p:nvSpPr>
          <p:cNvPr id="146" name="Google Shape;146;g2ff98edf433_0_103: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g2ff98edf433_0_103: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bb1e88ec7c_0_82: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bb1e88ec7c_0_82: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bb1e88ec7c_0_114: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3bb1e88ec7c_0_114: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bb1e88ec7c_0_124: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bb1e88ec7c_0_124: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bb1e88ec7c_0_137: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3bb1e88ec7c_0_137: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bb1e88ec7c_0_146: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bb1e88ec7c_0_146: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bb1e88ec7c_0_153: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bb1e88ec7c_0_153: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bb1e88ec7c_0_161: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3bb1e88ec7c_0_161: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bb1e88ec7c_0_174: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3bb1e88ec7c_0_174: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bb8b5b0d9c_0_11:notes"/>
          <p:cNvSpPr txBox="1"/>
          <p:nvPr>
            <p:ph idx="12" type="sldNum"/>
          </p:nvPr>
        </p:nvSpPr>
        <p:spPr>
          <a:xfrm>
            <a:off x="3884414" y="8685894"/>
            <a:ext cx="2972100" cy="456600"/>
          </a:xfrm>
          <a:prstGeom prst="rect">
            <a:avLst/>
          </a:prstGeom>
          <a:noFill/>
          <a:ln>
            <a:noFill/>
          </a:ln>
        </p:spPr>
        <p:txBody>
          <a:bodyPr anchorCtr="0" anchor="b" bIns="45675" lIns="91350" spcFirstLastPara="1" rIns="91350" wrap="square" tIns="45675">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
        <p:nvSpPr>
          <p:cNvPr id="360" name="Google Shape;360;g3bb8b5b0d9c_0_11: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1" name="Google Shape;361;g3bb8b5b0d9c_0_11: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bb8b5b0d9c_0_20: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400"/>
              </a:spcBef>
              <a:spcAft>
                <a:spcPts val="0"/>
              </a:spcAft>
              <a:buSzPts val="1400"/>
              <a:buNone/>
            </a:pPr>
            <a:r>
              <a:t/>
            </a:r>
            <a:endParaRPr/>
          </a:p>
        </p:txBody>
      </p:sp>
      <p:sp>
        <p:nvSpPr>
          <p:cNvPr id="370" name="Google Shape;370;g3bb8b5b0d9c_0_20: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bb8b5b0d9c_0_0: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400"/>
              </a:spcBef>
              <a:spcAft>
                <a:spcPts val="0"/>
              </a:spcAft>
              <a:buSzPts val="1400"/>
              <a:buNone/>
            </a:pPr>
            <a:r>
              <a:t/>
            </a:r>
            <a:endParaRPr/>
          </a:p>
        </p:txBody>
      </p:sp>
      <p:sp>
        <p:nvSpPr>
          <p:cNvPr id="156" name="Google Shape;156;g3bb8b5b0d9c_0_0: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bb36223ea2_0_0: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400"/>
              </a:spcBef>
              <a:spcAft>
                <a:spcPts val="0"/>
              </a:spcAft>
              <a:buSzPts val="1400"/>
              <a:buNone/>
            </a:pPr>
            <a:r>
              <a:t/>
            </a:r>
            <a:endParaRPr/>
          </a:p>
        </p:txBody>
      </p:sp>
      <p:sp>
        <p:nvSpPr>
          <p:cNvPr id="379" name="Google Shape;379;g3bb36223ea2_0_0: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ff98edf433_0_307: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400"/>
              </a:spcBef>
              <a:spcAft>
                <a:spcPts val="0"/>
              </a:spcAft>
              <a:buSzPts val="1400"/>
              <a:buNone/>
            </a:pPr>
            <a:r>
              <a:t/>
            </a:r>
            <a:endParaRPr/>
          </a:p>
        </p:txBody>
      </p:sp>
      <p:sp>
        <p:nvSpPr>
          <p:cNvPr id="165" name="Google Shape;165;g2ff98edf433_0_307: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bb1e88ec7c_0_22: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400"/>
              </a:spcBef>
              <a:spcAft>
                <a:spcPts val="0"/>
              </a:spcAft>
              <a:buSzPts val="1400"/>
              <a:buNone/>
            </a:pPr>
            <a:r>
              <a:t/>
            </a:r>
            <a:endParaRPr/>
          </a:p>
        </p:txBody>
      </p:sp>
      <p:sp>
        <p:nvSpPr>
          <p:cNvPr id="175" name="Google Shape;175;g3bb1e88ec7c_0_22: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bb1e88ec7c_0_2:notes"/>
          <p:cNvSpPr txBox="1"/>
          <p:nvPr>
            <p:ph idx="12" type="sldNum"/>
          </p:nvPr>
        </p:nvSpPr>
        <p:spPr>
          <a:xfrm>
            <a:off x="3884414" y="8685894"/>
            <a:ext cx="2972100" cy="456600"/>
          </a:xfrm>
          <a:prstGeom prst="rect">
            <a:avLst/>
          </a:prstGeom>
          <a:noFill/>
          <a:ln>
            <a:noFill/>
          </a:ln>
        </p:spPr>
        <p:txBody>
          <a:bodyPr anchorCtr="0" anchor="b" bIns="45675" lIns="91350" spcFirstLastPara="1" rIns="91350" wrap="square" tIns="45675">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
        <p:nvSpPr>
          <p:cNvPr id="184" name="Google Shape;184;g3bb1e88ec7c_0_2: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 name="Google Shape;185;g3bb1e88ec7c_0_2: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bb1e88ec7c_0_42: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bb1e88ec7c_0_42: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bb1e88ec7c_0_11: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400"/>
              </a:spcBef>
              <a:spcAft>
                <a:spcPts val="0"/>
              </a:spcAft>
              <a:buSzPts val="1400"/>
              <a:buNone/>
            </a:pPr>
            <a:r>
              <a:t/>
            </a:r>
            <a:endParaRPr/>
          </a:p>
        </p:txBody>
      </p:sp>
      <p:sp>
        <p:nvSpPr>
          <p:cNvPr id="229" name="Google Shape;229;g3bb1e88ec7c_0_11: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ffbb722ecc_0_6:notes"/>
          <p:cNvSpPr txBox="1"/>
          <p:nvPr>
            <p:ph idx="1" type="body"/>
          </p:nvPr>
        </p:nvSpPr>
        <p:spPr>
          <a:xfrm>
            <a:off x="686098" y="4343703"/>
            <a:ext cx="5485800" cy="41139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400"/>
              </a:spcBef>
              <a:spcAft>
                <a:spcPts val="0"/>
              </a:spcAft>
              <a:buSzPts val="1400"/>
              <a:buNone/>
            </a:pPr>
            <a:r>
              <a:t/>
            </a:r>
            <a:endParaRPr/>
          </a:p>
        </p:txBody>
      </p:sp>
      <p:sp>
        <p:nvSpPr>
          <p:cNvPr id="238" name="Google Shape;238;g2ffbb722ecc_0_6: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bb1e88ec7c_0_76:notes"/>
          <p:cNvSpPr txBox="1"/>
          <p:nvPr>
            <p:ph idx="1" type="body"/>
          </p:nvPr>
        </p:nvSpPr>
        <p:spPr>
          <a:xfrm>
            <a:off x="686098" y="4343703"/>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bb1e88ec7c_0_76:notes"/>
          <p:cNvSpPr/>
          <p:nvPr>
            <p:ph idx="2" type="sldImg"/>
          </p:nvPr>
        </p:nvSpPr>
        <p:spPr>
          <a:xfrm>
            <a:off x="391218" y="686426"/>
            <a:ext cx="6075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685800" y="1597820"/>
            <a:ext cx="7772400" cy="1102500"/>
          </a:xfrm>
          <a:prstGeom prst="rect">
            <a:avLst/>
          </a:prstGeom>
          <a:solidFill>
            <a:srgbClr val="000080"/>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2400">
                <a:latin typeface="Century Gothic"/>
                <a:ea typeface="Century Gothic"/>
                <a:cs typeface="Century Gothic"/>
                <a:sym typeface="Century Gothic"/>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56" name="Google Shape;56;p14"/>
          <p:cNvSpPr txBox="1"/>
          <p:nvPr>
            <p:ph idx="1" type="subTitle"/>
          </p:nvPr>
        </p:nvSpPr>
        <p:spPr>
          <a:xfrm>
            <a:off x="1371600" y="2914650"/>
            <a:ext cx="6400800" cy="13146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300"/>
              </a:spcBef>
              <a:spcAft>
                <a:spcPts val="0"/>
              </a:spcAft>
              <a:buClr>
                <a:srgbClr val="453399"/>
              </a:buClr>
              <a:buSzPts val="1500"/>
              <a:buFont typeface="Century Gothic"/>
              <a:buNone/>
              <a:defRPr>
                <a:latin typeface="Century Gothic"/>
                <a:ea typeface="Century Gothic"/>
                <a:cs typeface="Century Gothic"/>
                <a:sym typeface="Century Gothic"/>
              </a:defRPr>
            </a:lvl1pPr>
            <a:lvl2pPr lvl="1" rtl="0" algn="ctr">
              <a:lnSpc>
                <a:spcPct val="100000"/>
              </a:lnSpc>
              <a:spcBef>
                <a:spcPts val="300"/>
              </a:spcBef>
              <a:spcAft>
                <a:spcPts val="0"/>
              </a:spcAft>
              <a:buClr>
                <a:srgbClr val="453399"/>
              </a:buClr>
              <a:buSzPts val="1400"/>
              <a:buFont typeface="Century Gothic"/>
              <a:buNone/>
              <a:defRPr/>
            </a:lvl2pPr>
            <a:lvl3pPr lvl="2" rtl="0" algn="ctr">
              <a:lnSpc>
                <a:spcPct val="100000"/>
              </a:lnSpc>
              <a:spcBef>
                <a:spcPts val="200"/>
              </a:spcBef>
              <a:spcAft>
                <a:spcPts val="0"/>
              </a:spcAft>
              <a:buClr>
                <a:srgbClr val="453399"/>
              </a:buClr>
              <a:buSzPts val="1200"/>
              <a:buFont typeface="Century Gothic"/>
              <a:buNone/>
              <a:defRPr/>
            </a:lvl3pPr>
            <a:lvl4pPr lvl="3" rtl="0" algn="ctr">
              <a:lnSpc>
                <a:spcPct val="100000"/>
              </a:lnSpc>
              <a:spcBef>
                <a:spcPts val="200"/>
              </a:spcBef>
              <a:spcAft>
                <a:spcPts val="0"/>
              </a:spcAft>
              <a:buClr>
                <a:srgbClr val="453399"/>
              </a:buClr>
              <a:buSzPts val="1100"/>
              <a:buFont typeface="Century Gothic"/>
              <a:buNone/>
              <a:defRPr/>
            </a:lvl4pPr>
            <a:lvl5pPr lvl="4" rtl="0" algn="ctr">
              <a:lnSpc>
                <a:spcPct val="100000"/>
              </a:lnSpc>
              <a:spcBef>
                <a:spcPts val="200"/>
              </a:spcBef>
              <a:spcAft>
                <a:spcPts val="0"/>
              </a:spcAft>
              <a:buClr>
                <a:srgbClr val="453399"/>
              </a:buClr>
              <a:buSzPts val="1100"/>
              <a:buFont typeface="Century Gothic"/>
              <a:buNone/>
              <a:defRPr/>
            </a:lvl5pPr>
            <a:lvl6pPr lvl="5" rtl="0" algn="ctr">
              <a:lnSpc>
                <a:spcPct val="100000"/>
              </a:lnSpc>
              <a:spcBef>
                <a:spcPts val="200"/>
              </a:spcBef>
              <a:spcAft>
                <a:spcPts val="0"/>
              </a:spcAft>
              <a:buClr>
                <a:srgbClr val="453399"/>
              </a:buClr>
              <a:buSzPts val="1100"/>
              <a:buFont typeface="Garamond"/>
              <a:buNone/>
              <a:defRPr/>
            </a:lvl6pPr>
            <a:lvl7pPr lvl="6" rtl="0" algn="ctr">
              <a:lnSpc>
                <a:spcPct val="100000"/>
              </a:lnSpc>
              <a:spcBef>
                <a:spcPts val="200"/>
              </a:spcBef>
              <a:spcAft>
                <a:spcPts val="0"/>
              </a:spcAft>
              <a:buClr>
                <a:srgbClr val="453399"/>
              </a:buClr>
              <a:buSzPts val="1100"/>
              <a:buFont typeface="Garamond"/>
              <a:buNone/>
              <a:defRPr/>
            </a:lvl7pPr>
            <a:lvl8pPr lvl="7" rtl="0" algn="ctr">
              <a:lnSpc>
                <a:spcPct val="100000"/>
              </a:lnSpc>
              <a:spcBef>
                <a:spcPts val="200"/>
              </a:spcBef>
              <a:spcAft>
                <a:spcPts val="0"/>
              </a:spcAft>
              <a:buClr>
                <a:srgbClr val="453399"/>
              </a:buClr>
              <a:buSzPts val="1100"/>
              <a:buFont typeface="Garamond"/>
              <a:buNone/>
              <a:defRPr/>
            </a:lvl8pPr>
            <a:lvl9pPr lvl="8" rtl="0" algn="ctr">
              <a:lnSpc>
                <a:spcPct val="100000"/>
              </a:lnSpc>
              <a:spcBef>
                <a:spcPts val="200"/>
              </a:spcBef>
              <a:spcAft>
                <a:spcPts val="0"/>
              </a:spcAft>
              <a:buClr>
                <a:srgbClr val="453399"/>
              </a:buClr>
              <a:buSzPts val="1100"/>
              <a:buFont typeface="Garamond"/>
              <a:buNone/>
              <a:defRPr/>
            </a:lvl9pPr>
          </a:lstStyle>
          <a:p/>
        </p:txBody>
      </p:sp>
      <p:sp>
        <p:nvSpPr>
          <p:cNvPr id="57" name="Google Shape;57;p14"/>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58" name="Google Shape;58;p14"/>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59" name="Google Shape;59;p14"/>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5"/>
          <p:cNvSpPr txBox="1"/>
          <p:nvPr>
            <p:ph type="title"/>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62" name="Google Shape;62;p15"/>
          <p:cNvSpPr txBox="1"/>
          <p:nvPr>
            <p:ph idx="1" type="body"/>
          </p:nvPr>
        </p:nvSpPr>
        <p:spPr>
          <a:xfrm>
            <a:off x="685800" y="914400"/>
            <a:ext cx="7772400" cy="3657600"/>
          </a:xfrm>
          <a:prstGeom prst="rect">
            <a:avLst/>
          </a:prstGeom>
          <a:noFill/>
          <a:ln>
            <a:noFill/>
          </a:ln>
        </p:spPr>
        <p:txBody>
          <a:bodyPr anchorCtr="0" anchor="t" bIns="34275" lIns="68575" spcFirstLastPara="1" rIns="68575" wrap="square" tIns="34275">
            <a:noAutofit/>
          </a:bodyPr>
          <a:lstStyle>
            <a:lvl1pPr indent="-323850" lvl="0" marL="457200" rtl="0" algn="l">
              <a:lnSpc>
                <a:spcPct val="100000"/>
              </a:lnSpc>
              <a:spcBef>
                <a:spcPts val="300"/>
              </a:spcBef>
              <a:spcAft>
                <a:spcPts val="0"/>
              </a:spcAft>
              <a:buClr>
                <a:srgbClr val="003087"/>
              </a:buClr>
              <a:buSzPts val="1500"/>
              <a:buFont typeface="Century Gothic"/>
              <a:buChar char="•"/>
              <a:defRPr>
                <a:solidFill>
                  <a:srgbClr val="003087"/>
                </a:solidFill>
              </a:defRPr>
            </a:lvl1pPr>
            <a:lvl2pPr indent="-317500" lvl="1" marL="914400" rtl="0" algn="l">
              <a:lnSpc>
                <a:spcPct val="100000"/>
              </a:lnSpc>
              <a:spcBef>
                <a:spcPts val="300"/>
              </a:spcBef>
              <a:spcAft>
                <a:spcPts val="0"/>
              </a:spcAft>
              <a:buClr>
                <a:srgbClr val="003087"/>
              </a:buClr>
              <a:buSzPts val="1400"/>
              <a:buFont typeface="Century Gothic"/>
              <a:buChar char="–"/>
              <a:defRPr>
                <a:solidFill>
                  <a:srgbClr val="003087"/>
                </a:solidFill>
              </a:defRPr>
            </a:lvl2pPr>
            <a:lvl3pPr indent="-304800" lvl="2" marL="1371600" rtl="0" algn="l">
              <a:lnSpc>
                <a:spcPct val="100000"/>
              </a:lnSpc>
              <a:spcBef>
                <a:spcPts val="200"/>
              </a:spcBef>
              <a:spcAft>
                <a:spcPts val="0"/>
              </a:spcAft>
              <a:buClr>
                <a:srgbClr val="003087"/>
              </a:buClr>
              <a:buSzPts val="1200"/>
              <a:buFont typeface="Century Gothic"/>
              <a:buChar char="•"/>
              <a:defRPr>
                <a:solidFill>
                  <a:srgbClr val="003087"/>
                </a:solidFill>
              </a:defRPr>
            </a:lvl3pPr>
            <a:lvl4pPr indent="-298450" lvl="3" marL="1828800" rtl="0" algn="l">
              <a:lnSpc>
                <a:spcPct val="100000"/>
              </a:lnSpc>
              <a:spcBef>
                <a:spcPts val="200"/>
              </a:spcBef>
              <a:spcAft>
                <a:spcPts val="0"/>
              </a:spcAft>
              <a:buClr>
                <a:srgbClr val="003087"/>
              </a:buClr>
              <a:buSzPts val="1100"/>
              <a:buFont typeface="Century Gothic"/>
              <a:buChar char="–"/>
              <a:defRPr>
                <a:solidFill>
                  <a:srgbClr val="003087"/>
                </a:solidFill>
              </a:defRPr>
            </a:lvl4pPr>
            <a:lvl5pPr indent="-298450" lvl="4" marL="2286000" rtl="0" algn="l">
              <a:lnSpc>
                <a:spcPct val="100000"/>
              </a:lnSpc>
              <a:spcBef>
                <a:spcPts val="200"/>
              </a:spcBef>
              <a:spcAft>
                <a:spcPts val="0"/>
              </a:spcAft>
              <a:buClr>
                <a:srgbClr val="003087"/>
              </a:buClr>
              <a:buSzPts val="1100"/>
              <a:buFont typeface="Century Gothic"/>
              <a:buChar char="»"/>
              <a:defRPr>
                <a:solidFill>
                  <a:srgbClr val="003087"/>
                </a:solidFill>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63" name="Google Shape;63;p15"/>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64" name="Google Shape;64;p15"/>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65" name="Google Shape;65;p15"/>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6"/>
          <p:cNvSpPr txBox="1"/>
          <p:nvPr>
            <p:ph type="title"/>
          </p:nvPr>
        </p:nvSpPr>
        <p:spPr>
          <a:xfrm>
            <a:off x="722313" y="3305176"/>
            <a:ext cx="7772400" cy="1021500"/>
          </a:xfrm>
          <a:prstGeom prst="rect">
            <a:avLst/>
          </a:prstGeom>
          <a:solidFill>
            <a:srgbClr val="003087"/>
          </a:solid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b="1" sz="3000" cap="none"/>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68" name="Google Shape;68;p16"/>
          <p:cNvSpPr txBox="1"/>
          <p:nvPr>
            <p:ph idx="1" type="body"/>
          </p:nvPr>
        </p:nvSpPr>
        <p:spPr>
          <a:xfrm>
            <a:off x="722313" y="2180035"/>
            <a:ext cx="7772400" cy="1125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300"/>
              </a:spcBef>
              <a:spcAft>
                <a:spcPts val="0"/>
              </a:spcAft>
              <a:buClr>
                <a:srgbClr val="453399"/>
              </a:buClr>
              <a:buSzPts val="1500"/>
              <a:buFont typeface="Century Gothic"/>
              <a:buNone/>
              <a:defRPr sz="1500"/>
            </a:lvl1pPr>
            <a:lvl2pPr indent="-228600" lvl="1" marL="914400" rtl="0" algn="l">
              <a:lnSpc>
                <a:spcPct val="100000"/>
              </a:lnSpc>
              <a:spcBef>
                <a:spcPts val="300"/>
              </a:spcBef>
              <a:spcAft>
                <a:spcPts val="0"/>
              </a:spcAft>
              <a:buClr>
                <a:srgbClr val="453399"/>
              </a:buClr>
              <a:buSzPts val="1400"/>
              <a:buFont typeface="Century Gothic"/>
              <a:buNone/>
              <a:defRPr sz="1400"/>
            </a:lvl2pPr>
            <a:lvl3pPr indent="-228600" lvl="2" marL="1371600" rtl="0" algn="l">
              <a:lnSpc>
                <a:spcPct val="100000"/>
              </a:lnSpc>
              <a:spcBef>
                <a:spcPts val="200"/>
              </a:spcBef>
              <a:spcAft>
                <a:spcPts val="0"/>
              </a:spcAft>
              <a:buClr>
                <a:srgbClr val="453399"/>
              </a:buClr>
              <a:buSzPts val="1200"/>
              <a:buFont typeface="Century Gothic"/>
              <a:buNone/>
              <a:defRPr sz="1200"/>
            </a:lvl3pPr>
            <a:lvl4pPr indent="-228600" lvl="3" marL="1828800" rtl="0" algn="l">
              <a:lnSpc>
                <a:spcPct val="100000"/>
              </a:lnSpc>
              <a:spcBef>
                <a:spcPts val="200"/>
              </a:spcBef>
              <a:spcAft>
                <a:spcPts val="0"/>
              </a:spcAft>
              <a:buClr>
                <a:srgbClr val="453399"/>
              </a:buClr>
              <a:buSzPts val="1100"/>
              <a:buFont typeface="Century Gothic"/>
              <a:buNone/>
              <a:defRPr sz="1100"/>
            </a:lvl4pPr>
            <a:lvl5pPr indent="-228600" lvl="4" marL="2286000" rtl="0" algn="l">
              <a:lnSpc>
                <a:spcPct val="100000"/>
              </a:lnSpc>
              <a:spcBef>
                <a:spcPts val="200"/>
              </a:spcBef>
              <a:spcAft>
                <a:spcPts val="0"/>
              </a:spcAft>
              <a:buClr>
                <a:srgbClr val="453399"/>
              </a:buClr>
              <a:buSzPts val="1100"/>
              <a:buFont typeface="Century Gothic"/>
              <a:buNone/>
              <a:defRPr sz="1100"/>
            </a:lvl5pPr>
            <a:lvl6pPr indent="-228600" lvl="5" marL="2743200" rtl="0" algn="l">
              <a:lnSpc>
                <a:spcPct val="100000"/>
              </a:lnSpc>
              <a:spcBef>
                <a:spcPts val="200"/>
              </a:spcBef>
              <a:spcAft>
                <a:spcPts val="0"/>
              </a:spcAft>
              <a:buClr>
                <a:srgbClr val="453399"/>
              </a:buClr>
              <a:buSzPts val="1100"/>
              <a:buFont typeface="Garamond"/>
              <a:buNone/>
              <a:defRPr sz="1100"/>
            </a:lvl6pPr>
            <a:lvl7pPr indent="-228600" lvl="6" marL="3200400" rtl="0" algn="l">
              <a:lnSpc>
                <a:spcPct val="100000"/>
              </a:lnSpc>
              <a:spcBef>
                <a:spcPts val="200"/>
              </a:spcBef>
              <a:spcAft>
                <a:spcPts val="0"/>
              </a:spcAft>
              <a:buClr>
                <a:srgbClr val="453399"/>
              </a:buClr>
              <a:buSzPts val="1100"/>
              <a:buFont typeface="Garamond"/>
              <a:buNone/>
              <a:defRPr sz="1100"/>
            </a:lvl7pPr>
            <a:lvl8pPr indent="-228600" lvl="7" marL="3657600" rtl="0" algn="l">
              <a:lnSpc>
                <a:spcPct val="100000"/>
              </a:lnSpc>
              <a:spcBef>
                <a:spcPts val="200"/>
              </a:spcBef>
              <a:spcAft>
                <a:spcPts val="0"/>
              </a:spcAft>
              <a:buClr>
                <a:srgbClr val="453399"/>
              </a:buClr>
              <a:buSzPts val="1100"/>
              <a:buFont typeface="Garamond"/>
              <a:buNone/>
              <a:defRPr sz="1100"/>
            </a:lvl8pPr>
            <a:lvl9pPr indent="-228600" lvl="8" marL="4114800" rtl="0" algn="l">
              <a:lnSpc>
                <a:spcPct val="100000"/>
              </a:lnSpc>
              <a:spcBef>
                <a:spcPts val="200"/>
              </a:spcBef>
              <a:spcAft>
                <a:spcPts val="0"/>
              </a:spcAft>
              <a:buClr>
                <a:srgbClr val="453399"/>
              </a:buClr>
              <a:buSzPts val="1100"/>
              <a:buFont typeface="Garamond"/>
              <a:buNone/>
              <a:defRPr sz="1100"/>
            </a:lvl9pPr>
          </a:lstStyle>
          <a:p/>
        </p:txBody>
      </p:sp>
      <p:sp>
        <p:nvSpPr>
          <p:cNvPr id="69" name="Google Shape;69;p16"/>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70" name="Google Shape;70;p16"/>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71" name="Google Shape;71;p16"/>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7"/>
          <p:cNvSpPr txBox="1"/>
          <p:nvPr>
            <p:ph type="title"/>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74" name="Google Shape;74;p17"/>
          <p:cNvSpPr txBox="1"/>
          <p:nvPr>
            <p:ph idx="1" type="body"/>
          </p:nvPr>
        </p:nvSpPr>
        <p:spPr>
          <a:xfrm>
            <a:off x="685800" y="914400"/>
            <a:ext cx="3810000" cy="3657600"/>
          </a:xfrm>
          <a:prstGeom prst="rect">
            <a:avLst/>
          </a:prstGeom>
          <a:noFill/>
          <a:ln>
            <a:noFill/>
          </a:ln>
        </p:spPr>
        <p:txBody>
          <a:bodyPr anchorCtr="0" anchor="t" bIns="34275" lIns="68575" spcFirstLastPara="1" rIns="68575" wrap="square" tIns="34275">
            <a:noAutofit/>
          </a:bodyPr>
          <a:lstStyle>
            <a:lvl1pPr indent="-361950" lvl="0" marL="457200" rtl="0" algn="l">
              <a:lnSpc>
                <a:spcPct val="100000"/>
              </a:lnSpc>
              <a:spcBef>
                <a:spcPts val="400"/>
              </a:spcBef>
              <a:spcAft>
                <a:spcPts val="0"/>
              </a:spcAft>
              <a:buClr>
                <a:srgbClr val="003087"/>
              </a:buClr>
              <a:buSzPts val="2100"/>
              <a:buFont typeface="Century Gothic"/>
              <a:buChar char="•"/>
              <a:defRPr sz="2100">
                <a:solidFill>
                  <a:srgbClr val="003087"/>
                </a:solidFill>
              </a:defRPr>
            </a:lvl1pPr>
            <a:lvl2pPr indent="-342900" lvl="1" marL="914400" rtl="0" algn="l">
              <a:lnSpc>
                <a:spcPct val="100000"/>
              </a:lnSpc>
              <a:spcBef>
                <a:spcPts val="400"/>
              </a:spcBef>
              <a:spcAft>
                <a:spcPts val="0"/>
              </a:spcAft>
              <a:buClr>
                <a:srgbClr val="003087"/>
              </a:buClr>
              <a:buSzPts val="1800"/>
              <a:buFont typeface="Century Gothic"/>
              <a:buChar char="–"/>
              <a:defRPr sz="1800">
                <a:solidFill>
                  <a:srgbClr val="003087"/>
                </a:solidFill>
              </a:defRPr>
            </a:lvl2pPr>
            <a:lvl3pPr indent="-323850" lvl="2" marL="1371600" rtl="0" algn="l">
              <a:lnSpc>
                <a:spcPct val="100000"/>
              </a:lnSpc>
              <a:spcBef>
                <a:spcPts val="300"/>
              </a:spcBef>
              <a:spcAft>
                <a:spcPts val="0"/>
              </a:spcAft>
              <a:buClr>
                <a:srgbClr val="003087"/>
              </a:buClr>
              <a:buSzPts val="1500"/>
              <a:buFont typeface="Century Gothic"/>
              <a:buChar char="•"/>
              <a:defRPr sz="1500">
                <a:solidFill>
                  <a:srgbClr val="003087"/>
                </a:solidFill>
              </a:defRPr>
            </a:lvl3pPr>
            <a:lvl4pPr indent="-317500" lvl="3" marL="1828800" rtl="0" algn="l">
              <a:lnSpc>
                <a:spcPct val="100000"/>
              </a:lnSpc>
              <a:spcBef>
                <a:spcPts val="300"/>
              </a:spcBef>
              <a:spcAft>
                <a:spcPts val="0"/>
              </a:spcAft>
              <a:buClr>
                <a:srgbClr val="003087"/>
              </a:buClr>
              <a:buSzPts val="1400"/>
              <a:buFont typeface="Century Gothic"/>
              <a:buChar char="–"/>
              <a:defRPr sz="1400">
                <a:solidFill>
                  <a:srgbClr val="003087"/>
                </a:solidFill>
              </a:defRPr>
            </a:lvl4pPr>
            <a:lvl5pPr indent="-317500" lvl="4" marL="2286000" rtl="0" algn="l">
              <a:lnSpc>
                <a:spcPct val="100000"/>
              </a:lnSpc>
              <a:spcBef>
                <a:spcPts val="300"/>
              </a:spcBef>
              <a:spcAft>
                <a:spcPts val="0"/>
              </a:spcAft>
              <a:buClr>
                <a:srgbClr val="003087"/>
              </a:buClr>
              <a:buSzPts val="1400"/>
              <a:buFont typeface="Century Gothic"/>
              <a:buChar char="»"/>
              <a:defRPr sz="1400">
                <a:solidFill>
                  <a:srgbClr val="003087"/>
                </a:solidFill>
              </a:defRPr>
            </a:lvl5pPr>
            <a:lvl6pPr indent="-317500" lvl="5" marL="2743200" rtl="0" algn="l">
              <a:lnSpc>
                <a:spcPct val="100000"/>
              </a:lnSpc>
              <a:spcBef>
                <a:spcPts val="300"/>
              </a:spcBef>
              <a:spcAft>
                <a:spcPts val="0"/>
              </a:spcAft>
              <a:buClr>
                <a:srgbClr val="453399"/>
              </a:buClr>
              <a:buSzPts val="1400"/>
              <a:buFont typeface="Garamond"/>
              <a:buChar char="»"/>
              <a:defRPr sz="1400"/>
            </a:lvl6pPr>
            <a:lvl7pPr indent="-317500" lvl="6" marL="3200400" rtl="0" algn="l">
              <a:lnSpc>
                <a:spcPct val="100000"/>
              </a:lnSpc>
              <a:spcBef>
                <a:spcPts val="300"/>
              </a:spcBef>
              <a:spcAft>
                <a:spcPts val="0"/>
              </a:spcAft>
              <a:buClr>
                <a:srgbClr val="453399"/>
              </a:buClr>
              <a:buSzPts val="1400"/>
              <a:buFont typeface="Garamond"/>
              <a:buChar char="»"/>
              <a:defRPr sz="1400"/>
            </a:lvl7pPr>
            <a:lvl8pPr indent="-317500" lvl="7" marL="3657600" rtl="0" algn="l">
              <a:lnSpc>
                <a:spcPct val="100000"/>
              </a:lnSpc>
              <a:spcBef>
                <a:spcPts val="300"/>
              </a:spcBef>
              <a:spcAft>
                <a:spcPts val="0"/>
              </a:spcAft>
              <a:buClr>
                <a:srgbClr val="453399"/>
              </a:buClr>
              <a:buSzPts val="1400"/>
              <a:buFont typeface="Garamond"/>
              <a:buChar char="»"/>
              <a:defRPr sz="1400"/>
            </a:lvl8pPr>
            <a:lvl9pPr indent="-317500" lvl="8" marL="4114800" rtl="0" algn="l">
              <a:lnSpc>
                <a:spcPct val="100000"/>
              </a:lnSpc>
              <a:spcBef>
                <a:spcPts val="300"/>
              </a:spcBef>
              <a:spcAft>
                <a:spcPts val="0"/>
              </a:spcAft>
              <a:buClr>
                <a:srgbClr val="453399"/>
              </a:buClr>
              <a:buSzPts val="1400"/>
              <a:buFont typeface="Garamond"/>
              <a:buChar char="»"/>
              <a:defRPr sz="1400"/>
            </a:lvl9pPr>
          </a:lstStyle>
          <a:p/>
        </p:txBody>
      </p:sp>
      <p:sp>
        <p:nvSpPr>
          <p:cNvPr id="75" name="Google Shape;75;p17"/>
          <p:cNvSpPr txBox="1"/>
          <p:nvPr>
            <p:ph idx="2" type="body"/>
          </p:nvPr>
        </p:nvSpPr>
        <p:spPr>
          <a:xfrm>
            <a:off x="4648200" y="914400"/>
            <a:ext cx="3810000" cy="3657600"/>
          </a:xfrm>
          <a:prstGeom prst="rect">
            <a:avLst/>
          </a:prstGeom>
          <a:noFill/>
          <a:ln>
            <a:noFill/>
          </a:ln>
        </p:spPr>
        <p:txBody>
          <a:bodyPr anchorCtr="0" anchor="t" bIns="34275" lIns="68575" spcFirstLastPara="1" rIns="68575" wrap="square" tIns="34275">
            <a:noAutofit/>
          </a:bodyPr>
          <a:lstStyle>
            <a:lvl1pPr indent="-361950" lvl="0" marL="457200" rtl="0" algn="l">
              <a:lnSpc>
                <a:spcPct val="100000"/>
              </a:lnSpc>
              <a:spcBef>
                <a:spcPts val="400"/>
              </a:spcBef>
              <a:spcAft>
                <a:spcPts val="0"/>
              </a:spcAft>
              <a:buClr>
                <a:srgbClr val="003087"/>
              </a:buClr>
              <a:buSzPts val="2100"/>
              <a:buFont typeface="Century Gothic"/>
              <a:buChar char="•"/>
              <a:defRPr sz="2100">
                <a:solidFill>
                  <a:srgbClr val="003087"/>
                </a:solidFill>
              </a:defRPr>
            </a:lvl1pPr>
            <a:lvl2pPr indent="-342900" lvl="1" marL="914400" rtl="0" algn="l">
              <a:lnSpc>
                <a:spcPct val="100000"/>
              </a:lnSpc>
              <a:spcBef>
                <a:spcPts val="400"/>
              </a:spcBef>
              <a:spcAft>
                <a:spcPts val="0"/>
              </a:spcAft>
              <a:buClr>
                <a:srgbClr val="003087"/>
              </a:buClr>
              <a:buSzPts val="1800"/>
              <a:buFont typeface="Century Gothic"/>
              <a:buChar char="–"/>
              <a:defRPr sz="1800">
                <a:solidFill>
                  <a:srgbClr val="003087"/>
                </a:solidFill>
              </a:defRPr>
            </a:lvl2pPr>
            <a:lvl3pPr indent="-323850" lvl="2" marL="1371600" rtl="0" algn="l">
              <a:lnSpc>
                <a:spcPct val="100000"/>
              </a:lnSpc>
              <a:spcBef>
                <a:spcPts val="300"/>
              </a:spcBef>
              <a:spcAft>
                <a:spcPts val="0"/>
              </a:spcAft>
              <a:buClr>
                <a:srgbClr val="003087"/>
              </a:buClr>
              <a:buSzPts val="1500"/>
              <a:buFont typeface="Century Gothic"/>
              <a:buChar char="•"/>
              <a:defRPr sz="1500">
                <a:solidFill>
                  <a:srgbClr val="003087"/>
                </a:solidFill>
              </a:defRPr>
            </a:lvl3pPr>
            <a:lvl4pPr indent="-317500" lvl="3" marL="1828800" rtl="0" algn="l">
              <a:lnSpc>
                <a:spcPct val="100000"/>
              </a:lnSpc>
              <a:spcBef>
                <a:spcPts val="300"/>
              </a:spcBef>
              <a:spcAft>
                <a:spcPts val="0"/>
              </a:spcAft>
              <a:buClr>
                <a:srgbClr val="003087"/>
              </a:buClr>
              <a:buSzPts val="1400"/>
              <a:buFont typeface="Century Gothic"/>
              <a:buChar char="–"/>
              <a:defRPr sz="1400">
                <a:solidFill>
                  <a:srgbClr val="003087"/>
                </a:solidFill>
              </a:defRPr>
            </a:lvl4pPr>
            <a:lvl5pPr indent="-317500" lvl="4" marL="2286000" rtl="0" algn="l">
              <a:lnSpc>
                <a:spcPct val="100000"/>
              </a:lnSpc>
              <a:spcBef>
                <a:spcPts val="300"/>
              </a:spcBef>
              <a:spcAft>
                <a:spcPts val="0"/>
              </a:spcAft>
              <a:buClr>
                <a:srgbClr val="003087"/>
              </a:buClr>
              <a:buSzPts val="1400"/>
              <a:buFont typeface="Century Gothic"/>
              <a:buChar char="»"/>
              <a:defRPr sz="1400">
                <a:solidFill>
                  <a:srgbClr val="003087"/>
                </a:solidFill>
              </a:defRPr>
            </a:lvl5pPr>
            <a:lvl6pPr indent="-317500" lvl="5" marL="2743200" rtl="0" algn="l">
              <a:lnSpc>
                <a:spcPct val="100000"/>
              </a:lnSpc>
              <a:spcBef>
                <a:spcPts val="300"/>
              </a:spcBef>
              <a:spcAft>
                <a:spcPts val="0"/>
              </a:spcAft>
              <a:buClr>
                <a:srgbClr val="453399"/>
              </a:buClr>
              <a:buSzPts val="1400"/>
              <a:buFont typeface="Garamond"/>
              <a:buChar char="»"/>
              <a:defRPr sz="1400"/>
            </a:lvl6pPr>
            <a:lvl7pPr indent="-317500" lvl="6" marL="3200400" rtl="0" algn="l">
              <a:lnSpc>
                <a:spcPct val="100000"/>
              </a:lnSpc>
              <a:spcBef>
                <a:spcPts val="300"/>
              </a:spcBef>
              <a:spcAft>
                <a:spcPts val="0"/>
              </a:spcAft>
              <a:buClr>
                <a:srgbClr val="453399"/>
              </a:buClr>
              <a:buSzPts val="1400"/>
              <a:buFont typeface="Garamond"/>
              <a:buChar char="»"/>
              <a:defRPr sz="1400"/>
            </a:lvl7pPr>
            <a:lvl8pPr indent="-317500" lvl="7" marL="3657600" rtl="0" algn="l">
              <a:lnSpc>
                <a:spcPct val="100000"/>
              </a:lnSpc>
              <a:spcBef>
                <a:spcPts val="300"/>
              </a:spcBef>
              <a:spcAft>
                <a:spcPts val="0"/>
              </a:spcAft>
              <a:buClr>
                <a:srgbClr val="453399"/>
              </a:buClr>
              <a:buSzPts val="1400"/>
              <a:buFont typeface="Garamond"/>
              <a:buChar char="»"/>
              <a:defRPr sz="1400"/>
            </a:lvl8pPr>
            <a:lvl9pPr indent="-317500" lvl="8" marL="4114800" rtl="0" algn="l">
              <a:lnSpc>
                <a:spcPct val="100000"/>
              </a:lnSpc>
              <a:spcBef>
                <a:spcPts val="300"/>
              </a:spcBef>
              <a:spcAft>
                <a:spcPts val="0"/>
              </a:spcAft>
              <a:buClr>
                <a:srgbClr val="453399"/>
              </a:buClr>
              <a:buSzPts val="1400"/>
              <a:buFont typeface="Garamond"/>
              <a:buChar char="»"/>
              <a:defRPr sz="1400"/>
            </a:lvl9pPr>
          </a:lstStyle>
          <a:p/>
        </p:txBody>
      </p:sp>
      <p:sp>
        <p:nvSpPr>
          <p:cNvPr id="76" name="Google Shape;76;p17"/>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77" name="Google Shape;77;p17"/>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78" name="Google Shape;78;p17"/>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18"/>
          <p:cNvSpPr txBox="1"/>
          <p:nvPr>
            <p:ph type="title"/>
          </p:nvPr>
        </p:nvSpPr>
        <p:spPr>
          <a:xfrm>
            <a:off x="457200" y="205978"/>
            <a:ext cx="8229600" cy="857400"/>
          </a:xfrm>
          <a:prstGeom prst="rect">
            <a:avLst/>
          </a:prstGeom>
          <a:solidFill>
            <a:srgbClr val="003087"/>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81" name="Google Shape;81;p18"/>
          <p:cNvSpPr txBox="1"/>
          <p:nvPr>
            <p:ph idx="1" type="body"/>
          </p:nvPr>
        </p:nvSpPr>
        <p:spPr>
          <a:xfrm>
            <a:off x="457200" y="1151335"/>
            <a:ext cx="4040100" cy="4800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400"/>
              </a:spcBef>
              <a:spcAft>
                <a:spcPts val="0"/>
              </a:spcAft>
              <a:buClr>
                <a:srgbClr val="453399"/>
              </a:buClr>
              <a:buSzPts val="1800"/>
              <a:buFont typeface="Century Gothic"/>
              <a:buNone/>
              <a:defRPr b="1" sz="1800"/>
            </a:lvl1pPr>
            <a:lvl2pPr indent="-228600" lvl="1" marL="914400" rtl="0" algn="l">
              <a:lnSpc>
                <a:spcPct val="100000"/>
              </a:lnSpc>
              <a:spcBef>
                <a:spcPts val="300"/>
              </a:spcBef>
              <a:spcAft>
                <a:spcPts val="0"/>
              </a:spcAft>
              <a:buClr>
                <a:srgbClr val="453399"/>
              </a:buClr>
              <a:buSzPts val="1500"/>
              <a:buFont typeface="Century Gothic"/>
              <a:buNone/>
              <a:defRPr b="1" sz="1500"/>
            </a:lvl2pPr>
            <a:lvl3pPr indent="-228600" lvl="2" marL="1371600" rtl="0" algn="l">
              <a:lnSpc>
                <a:spcPct val="100000"/>
              </a:lnSpc>
              <a:spcBef>
                <a:spcPts val="300"/>
              </a:spcBef>
              <a:spcAft>
                <a:spcPts val="0"/>
              </a:spcAft>
              <a:buClr>
                <a:srgbClr val="453399"/>
              </a:buClr>
              <a:buSzPts val="1400"/>
              <a:buFont typeface="Century Gothic"/>
              <a:buNone/>
              <a:defRPr b="1" sz="1400"/>
            </a:lvl3pPr>
            <a:lvl4pPr indent="-228600" lvl="3" marL="1828800" rtl="0" algn="l">
              <a:lnSpc>
                <a:spcPct val="100000"/>
              </a:lnSpc>
              <a:spcBef>
                <a:spcPts val="200"/>
              </a:spcBef>
              <a:spcAft>
                <a:spcPts val="0"/>
              </a:spcAft>
              <a:buClr>
                <a:srgbClr val="453399"/>
              </a:buClr>
              <a:buSzPts val="1200"/>
              <a:buFont typeface="Century Gothic"/>
              <a:buNone/>
              <a:defRPr b="1" sz="1200"/>
            </a:lvl4pPr>
            <a:lvl5pPr indent="-228600" lvl="4" marL="2286000" rtl="0" algn="l">
              <a:lnSpc>
                <a:spcPct val="100000"/>
              </a:lnSpc>
              <a:spcBef>
                <a:spcPts val="200"/>
              </a:spcBef>
              <a:spcAft>
                <a:spcPts val="0"/>
              </a:spcAft>
              <a:buClr>
                <a:srgbClr val="453399"/>
              </a:buClr>
              <a:buSzPts val="1200"/>
              <a:buFont typeface="Century Gothic"/>
              <a:buNone/>
              <a:defRPr b="1" sz="1200"/>
            </a:lvl5pPr>
            <a:lvl6pPr indent="-228600" lvl="5" marL="2743200" rtl="0" algn="l">
              <a:lnSpc>
                <a:spcPct val="100000"/>
              </a:lnSpc>
              <a:spcBef>
                <a:spcPts val="200"/>
              </a:spcBef>
              <a:spcAft>
                <a:spcPts val="0"/>
              </a:spcAft>
              <a:buClr>
                <a:srgbClr val="453399"/>
              </a:buClr>
              <a:buSzPts val="1200"/>
              <a:buFont typeface="Garamond"/>
              <a:buNone/>
              <a:defRPr b="1" sz="1200"/>
            </a:lvl6pPr>
            <a:lvl7pPr indent="-228600" lvl="6" marL="3200400" rtl="0" algn="l">
              <a:lnSpc>
                <a:spcPct val="100000"/>
              </a:lnSpc>
              <a:spcBef>
                <a:spcPts val="200"/>
              </a:spcBef>
              <a:spcAft>
                <a:spcPts val="0"/>
              </a:spcAft>
              <a:buClr>
                <a:srgbClr val="453399"/>
              </a:buClr>
              <a:buSzPts val="1200"/>
              <a:buFont typeface="Garamond"/>
              <a:buNone/>
              <a:defRPr b="1" sz="1200"/>
            </a:lvl7pPr>
            <a:lvl8pPr indent="-228600" lvl="7" marL="3657600" rtl="0" algn="l">
              <a:lnSpc>
                <a:spcPct val="100000"/>
              </a:lnSpc>
              <a:spcBef>
                <a:spcPts val="200"/>
              </a:spcBef>
              <a:spcAft>
                <a:spcPts val="0"/>
              </a:spcAft>
              <a:buClr>
                <a:srgbClr val="453399"/>
              </a:buClr>
              <a:buSzPts val="1200"/>
              <a:buFont typeface="Garamond"/>
              <a:buNone/>
              <a:defRPr b="1" sz="1200"/>
            </a:lvl8pPr>
            <a:lvl9pPr indent="-228600" lvl="8" marL="4114800" rtl="0" algn="l">
              <a:lnSpc>
                <a:spcPct val="100000"/>
              </a:lnSpc>
              <a:spcBef>
                <a:spcPts val="200"/>
              </a:spcBef>
              <a:spcAft>
                <a:spcPts val="0"/>
              </a:spcAft>
              <a:buClr>
                <a:srgbClr val="453399"/>
              </a:buClr>
              <a:buSzPts val="1200"/>
              <a:buFont typeface="Garamond"/>
              <a:buNone/>
              <a:defRPr b="1" sz="1200"/>
            </a:lvl9pPr>
          </a:lstStyle>
          <a:p/>
        </p:txBody>
      </p:sp>
      <p:sp>
        <p:nvSpPr>
          <p:cNvPr id="82" name="Google Shape;82;p18"/>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400"/>
              </a:spcBef>
              <a:spcAft>
                <a:spcPts val="0"/>
              </a:spcAft>
              <a:buClr>
                <a:srgbClr val="453399"/>
              </a:buClr>
              <a:buSzPts val="1800"/>
              <a:buFont typeface="Century Gothic"/>
              <a:buChar char="•"/>
              <a:defRPr sz="1800"/>
            </a:lvl1pPr>
            <a:lvl2pPr indent="-323850" lvl="1" marL="914400" rtl="0" algn="l">
              <a:lnSpc>
                <a:spcPct val="100000"/>
              </a:lnSpc>
              <a:spcBef>
                <a:spcPts val="300"/>
              </a:spcBef>
              <a:spcAft>
                <a:spcPts val="0"/>
              </a:spcAft>
              <a:buClr>
                <a:srgbClr val="453399"/>
              </a:buClr>
              <a:buSzPts val="1500"/>
              <a:buFont typeface="Century Gothic"/>
              <a:buChar char="–"/>
              <a:defRPr sz="1500"/>
            </a:lvl2pPr>
            <a:lvl3pPr indent="-317500" lvl="2" marL="1371600" rtl="0" algn="l">
              <a:lnSpc>
                <a:spcPct val="100000"/>
              </a:lnSpc>
              <a:spcBef>
                <a:spcPts val="300"/>
              </a:spcBef>
              <a:spcAft>
                <a:spcPts val="0"/>
              </a:spcAft>
              <a:buClr>
                <a:srgbClr val="453399"/>
              </a:buClr>
              <a:buSzPts val="1400"/>
              <a:buFont typeface="Century Gothic"/>
              <a:buChar char="•"/>
              <a:defRPr sz="1400"/>
            </a:lvl3pPr>
            <a:lvl4pPr indent="-304800" lvl="3" marL="1828800" rtl="0" algn="l">
              <a:lnSpc>
                <a:spcPct val="100000"/>
              </a:lnSpc>
              <a:spcBef>
                <a:spcPts val="200"/>
              </a:spcBef>
              <a:spcAft>
                <a:spcPts val="0"/>
              </a:spcAft>
              <a:buClr>
                <a:srgbClr val="453399"/>
              </a:buClr>
              <a:buSzPts val="1200"/>
              <a:buFont typeface="Century Gothic"/>
              <a:buChar char="–"/>
              <a:defRPr sz="1200"/>
            </a:lvl4pPr>
            <a:lvl5pPr indent="-304800" lvl="4" marL="2286000" rtl="0" algn="l">
              <a:lnSpc>
                <a:spcPct val="100000"/>
              </a:lnSpc>
              <a:spcBef>
                <a:spcPts val="200"/>
              </a:spcBef>
              <a:spcAft>
                <a:spcPts val="0"/>
              </a:spcAft>
              <a:buClr>
                <a:srgbClr val="453399"/>
              </a:buClr>
              <a:buSzPts val="1200"/>
              <a:buFont typeface="Century Gothic"/>
              <a:buChar char="»"/>
              <a:defRPr sz="1200"/>
            </a:lvl5pPr>
            <a:lvl6pPr indent="-304800" lvl="5" marL="2743200" rtl="0" algn="l">
              <a:lnSpc>
                <a:spcPct val="100000"/>
              </a:lnSpc>
              <a:spcBef>
                <a:spcPts val="200"/>
              </a:spcBef>
              <a:spcAft>
                <a:spcPts val="0"/>
              </a:spcAft>
              <a:buClr>
                <a:srgbClr val="453399"/>
              </a:buClr>
              <a:buSzPts val="1200"/>
              <a:buFont typeface="Garamond"/>
              <a:buChar char="»"/>
              <a:defRPr sz="1200"/>
            </a:lvl6pPr>
            <a:lvl7pPr indent="-304800" lvl="6" marL="3200400" rtl="0" algn="l">
              <a:lnSpc>
                <a:spcPct val="100000"/>
              </a:lnSpc>
              <a:spcBef>
                <a:spcPts val="200"/>
              </a:spcBef>
              <a:spcAft>
                <a:spcPts val="0"/>
              </a:spcAft>
              <a:buClr>
                <a:srgbClr val="453399"/>
              </a:buClr>
              <a:buSzPts val="1200"/>
              <a:buFont typeface="Garamond"/>
              <a:buChar char="»"/>
              <a:defRPr sz="1200"/>
            </a:lvl7pPr>
            <a:lvl8pPr indent="-304800" lvl="7" marL="3657600" rtl="0" algn="l">
              <a:lnSpc>
                <a:spcPct val="100000"/>
              </a:lnSpc>
              <a:spcBef>
                <a:spcPts val="200"/>
              </a:spcBef>
              <a:spcAft>
                <a:spcPts val="0"/>
              </a:spcAft>
              <a:buClr>
                <a:srgbClr val="453399"/>
              </a:buClr>
              <a:buSzPts val="1200"/>
              <a:buFont typeface="Garamond"/>
              <a:buChar char="»"/>
              <a:defRPr sz="1200"/>
            </a:lvl8pPr>
            <a:lvl9pPr indent="-304800" lvl="8" marL="4114800" rtl="0" algn="l">
              <a:lnSpc>
                <a:spcPct val="100000"/>
              </a:lnSpc>
              <a:spcBef>
                <a:spcPts val="200"/>
              </a:spcBef>
              <a:spcAft>
                <a:spcPts val="0"/>
              </a:spcAft>
              <a:buClr>
                <a:srgbClr val="453399"/>
              </a:buClr>
              <a:buSzPts val="1200"/>
              <a:buFont typeface="Garamond"/>
              <a:buChar char="»"/>
              <a:defRPr sz="1200"/>
            </a:lvl9pPr>
          </a:lstStyle>
          <a:p/>
        </p:txBody>
      </p:sp>
      <p:sp>
        <p:nvSpPr>
          <p:cNvPr id="83" name="Google Shape;83;p18"/>
          <p:cNvSpPr txBox="1"/>
          <p:nvPr>
            <p:ph idx="3" type="body"/>
          </p:nvPr>
        </p:nvSpPr>
        <p:spPr>
          <a:xfrm>
            <a:off x="4645026" y="1151335"/>
            <a:ext cx="4041600" cy="4800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400"/>
              </a:spcBef>
              <a:spcAft>
                <a:spcPts val="0"/>
              </a:spcAft>
              <a:buClr>
                <a:srgbClr val="453399"/>
              </a:buClr>
              <a:buSzPts val="1800"/>
              <a:buFont typeface="Century Gothic"/>
              <a:buNone/>
              <a:defRPr b="1" sz="1800"/>
            </a:lvl1pPr>
            <a:lvl2pPr indent="-228600" lvl="1" marL="914400" rtl="0" algn="l">
              <a:lnSpc>
                <a:spcPct val="100000"/>
              </a:lnSpc>
              <a:spcBef>
                <a:spcPts val="300"/>
              </a:spcBef>
              <a:spcAft>
                <a:spcPts val="0"/>
              </a:spcAft>
              <a:buClr>
                <a:srgbClr val="453399"/>
              </a:buClr>
              <a:buSzPts val="1500"/>
              <a:buFont typeface="Century Gothic"/>
              <a:buNone/>
              <a:defRPr b="1" sz="1500"/>
            </a:lvl2pPr>
            <a:lvl3pPr indent="-228600" lvl="2" marL="1371600" rtl="0" algn="l">
              <a:lnSpc>
                <a:spcPct val="100000"/>
              </a:lnSpc>
              <a:spcBef>
                <a:spcPts val="300"/>
              </a:spcBef>
              <a:spcAft>
                <a:spcPts val="0"/>
              </a:spcAft>
              <a:buClr>
                <a:srgbClr val="453399"/>
              </a:buClr>
              <a:buSzPts val="1400"/>
              <a:buFont typeface="Century Gothic"/>
              <a:buNone/>
              <a:defRPr b="1" sz="1400"/>
            </a:lvl3pPr>
            <a:lvl4pPr indent="-228600" lvl="3" marL="1828800" rtl="0" algn="l">
              <a:lnSpc>
                <a:spcPct val="100000"/>
              </a:lnSpc>
              <a:spcBef>
                <a:spcPts val="200"/>
              </a:spcBef>
              <a:spcAft>
                <a:spcPts val="0"/>
              </a:spcAft>
              <a:buClr>
                <a:srgbClr val="453399"/>
              </a:buClr>
              <a:buSzPts val="1200"/>
              <a:buFont typeface="Century Gothic"/>
              <a:buNone/>
              <a:defRPr b="1" sz="1200"/>
            </a:lvl4pPr>
            <a:lvl5pPr indent="-228600" lvl="4" marL="2286000" rtl="0" algn="l">
              <a:lnSpc>
                <a:spcPct val="100000"/>
              </a:lnSpc>
              <a:spcBef>
                <a:spcPts val="200"/>
              </a:spcBef>
              <a:spcAft>
                <a:spcPts val="0"/>
              </a:spcAft>
              <a:buClr>
                <a:srgbClr val="453399"/>
              </a:buClr>
              <a:buSzPts val="1200"/>
              <a:buFont typeface="Century Gothic"/>
              <a:buNone/>
              <a:defRPr b="1" sz="1200"/>
            </a:lvl5pPr>
            <a:lvl6pPr indent="-228600" lvl="5" marL="2743200" rtl="0" algn="l">
              <a:lnSpc>
                <a:spcPct val="100000"/>
              </a:lnSpc>
              <a:spcBef>
                <a:spcPts val="200"/>
              </a:spcBef>
              <a:spcAft>
                <a:spcPts val="0"/>
              </a:spcAft>
              <a:buClr>
                <a:srgbClr val="453399"/>
              </a:buClr>
              <a:buSzPts val="1200"/>
              <a:buFont typeface="Garamond"/>
              <a:buNone/>
              <a:defRPr b="1" sz="1200"/>
            </a:lvl6pPr>
            <a:lvl7pPr indent="-228600" lvl="6" marL="3200400" rtl="0" algn="l">
              <a:lnSpc>
                <a:spcPct val="100000"/>
              </a:lnSpc>
              <a:spcBef>
                <a:spcPts val="200"/>
              </a:spcBef>
              <a:spcAft>
                <a:spcPts val="0"/>
              </a:spcAft>
              <a:buClr>
                <a:srgbClr val="453399"/>
              </a:buClr>
              <a:buSzPts val="1200"/>
              <a:buFont typeface="Garamond"/>
              <a:buNone/>
              <a:defRPr b="1" sz="1200"/>
            </a:lvl7pPr>
            <a:lvl8pPr indent="-228600" lvl="7" marL="3657600" rtl="0" algn="l">
              <a:lnSpc>
                <a:spcPct val="100000"/>
              </a:lnSpc>
              <a:spcBef>
                <a:spcPts val="200"/>
              </a:spcBef>
              <a:spcAft>
                <a:spcPts val="0"/>
              </a:spcAft>
              <a:buClr>
                <a:srgbClr val="453399"/>
              </a:buClr>
              <a:buSzPts val="1200"/>
              <a:buFont typeface="Garamond"/>
              <a:buNone/>
              <a:defRPr b="1" sz="1200"/>
            </a:lvl8pPr>
            <a:lvl9pPr indent="-228600" lvl="8" marL="4114800" rtl="0" algn="l">
              <a:lnSpc>
                <a:spcPct val="100000"/>
              </a:lnSpc>
              <a:spcBef>
                <a:spcPts val="200"/>
              </a:spcBef>
              <a:spcAft>
                <a:spcPts val="0"/>
              </a:spcAft>
              <a:buClr>
                <a:srgbClr val="453399"/>
              </a:buClr>
              <a:buSzPts val="1200"/>
              <a:buFont typeface="Garamond"/>
              <a:buNone/>
              <a:defRPr b="1" sz="1200"/>
            </a:lvl9pPr>
          </a:lstStyle>
          <a:p/>
        </p:txBody>
      </p:sp>
      <p:sp>
        <p:nvSpPr>
          <p:cNvPr id="84" name="Google Shape;84;p18"/>
          <p:cNvSpPr txBox="1"/>
          <p:nvPr>
            <p:ph idx="4" type="body"/>
          </p:nvPr>
        </p:nvSpPr>
        <p:spPr>
          <a:xfrm>
            <a:off x="4645026" y="1631156"/>
            <a:ext cx="4041600" cy="29634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400"/>
              </a:spcBef>
              <a:spcAft>
                <a:spcPts val="0"/>
              </a:spcAft>
              <a:buClr>
                <a:srgbClr val="453399"/>
              </a:buClr>
              <a:buSzPts val="1800"/>
              <a:buFont typeface="Century Gothic"/>
              <a:buChar char="•"/>
              <a:defRPr sz="1800"/>
            </a:lvl1pPr>
            <a:lvl2pPr indent="-323850" lvl="1" marL="914400" rtl="0" algn="l">
              <a:lnSpc>
                <a:spcPct val="100000"/>
              </a:lnSpc>
              <a:spcBef>
                <a:spcPts val="300"/>
              </a:spcBef>
              <a:spcAft>
                <a:spcPts val="0"/>
              </a:spcAft>
              <a:buClr>
                <a:srgbClr val="453399"/>
              </a:buClr>
              <a:buSzPts val="1500"/>
              <a:buFont typeface="Century Gothic"/>
              <a:buChar char="–"/>
              <a:defRPr sz="1500"/>
            </a:lvl2pPr>
            <a:lvl3pPr indent="-317500" lvl="2" marL="1371600" rtl="0" algn="l">
              <a:lnSpc>
                <a:spcPct val="100000"/>
              </a:lnSpc>
              <a:spcBef>
                <a:spcPts val="300"/>
              </a:spcBef>
              <a:spcAft>
                <a:spcPts val="0"/>
              </a:spcAft>
              <a:buClr>
                <a:srgbClr val="453399"/>
              </a:buClr>
              <a:buSzPts val="1400"/>
              <a:buFont typeface="Century Gothic"/>
              <a:buChar char="•"/>
              <a:defRPr sz="1400"/>
            </a:lvl3pPr>
            <a:lvl4pPr indent="-304800" lvl="3" marL="1828800" rtl="0" algn="l">
              <a:lnSpc>
                <a:spcPct val="100000"/>
              </a:lnSpc>
              <a:spcBef>
                <a:spcPts val="200"/>
              </a:spcBef>
              <a:spcAft>
                <a:spcPts val="0"/>
              </a:spcAft>
              <a:buClr>
                <a:srgbClr val="453399"/>
              </a:buClr>
              <a:buSzPts val="1200"/>
              <a:buFont typeface="Century Gothic"/>
              <a:buChar char="–"/>
              <a:defRPr sz="1200"/>
            </a:lvl4pPr>
            <a:lvl5pPr indent="-304800" lvl="4" marL="2286000" rtl="0" algn="l">
              <a:lnSpc>
                <a:spcPct val="100000"/>
              </a:lnSpc>
              <a:spcBef>
                <a:spcPts val="200"/>
              </a:spcBef>
              <a:spcAft>
                <a:spcPts val="0"/>
              </a:spcAft>
              <a:buClr>
                <a:srgbClr val="453399"/>
              </a:buClr>
              <a:buSzPts val="1200"/>
              <a:buFont typeface="Century Gothic"/>
              <a:buChar char="»"/>
              <a:defRPr sz="1200"/>
            </a:lvl5pPr>
            <a:lvl6pPr indent="-304800" lvl="5" marL="2743200" rtl="0" algn="l">
              <a:lnSpc>
                <a:spcPct val="100000"/>
              </a:lnSpc>
              <a:spcBef>
                <a:spcPts val="200"/>
              </a:spcBef>
              <a:spcAft>
                <a:spcPts val="0"/>
              </a:spcAft>
              <a:buClr>
                <a:srgbClr val="453399"/>
              </a:buClr>
              <a:buSzPts val="1200"/>
              <a:buFont typeface="Garamond"/>
              <a:buChar char="»"/>
              <a:defRPr sz="1200"/>
            </a:lvl6pPr>
            <a:lvl7pPr indent="-304800" lvl="6" marL="3200400" rtl="0" algn="l">
              <a:lnSpc>
                <a:spcPct val="100000"/>
              </a:lnSpc>
              <a:spcBef>
                <a:spcPts val="200"/>
              </a:spcBef>
              <a:spcAft>
                <a:spcPts val="0"/>
              </a:spcAft>
              <a:buClr>
                <a:srgbClr val="453399"/>
              </a:buClr>
              <a:buSzPts val="1200"/>
              <a:buFont typeface="Garamond"/>
              <a:buChar char="»"/>
              <a:defRPr sz="1200"/>
            </a:lvl7pPr>
            <a:lvl8pPr indent="-304800" lvl="7" marL="3657600" rtl="0" algn="l">
              <a:lnSpc>
                <a:spcPct val="100000"/>
              </a:lnSpc>
              <a:spcBef>
                <a:spcPts val="200"/>
              </a:spcBef>
              <a:spcAft>
                <a:spcPts val="0"/>
              </a:spcAft>
              <a:buClr>
                <a:srgbClr val="453399"/>
              </a:buClr>
              <a:buSzPts val="1200"/>
              <a:buFont typeface="Garamond"/>
              <a:buChar char="»"/>
              <a:defRPr sz="1200"/>
            </a:lvl8pPr>
            <a:lvl9pPr indent="-304800" lvl="8" marL="4114800" rtl="0" algn="l">
              <a:lnSpc>
                <a:spcPct val="100000"/>
              </a:lnSpc>
              <a:spcBef>
                <a:spcPts val="200"/>
              </a:spcBef>
              <a:spcAft>
                <a:spcPts val="0"/>
              </a:spcAft>
              <a:buClr>
                <a:srgbClr val="453399"/>
              </a:buClr>
              <a:buSzPts val="1200"/>
              <a:buFont typeface="Garamond"/>
              <a:buChar char="»"/>
              <a:defRPr sz="1200"/>
            </a:lvl9pPr>
          </a:lstStyle>
          <a:p/>
        </p:txBody>
      </p:sp>
      <p:sp>
        <p:nvSpPr>
          <p:cNvPr id="85" name="Google Shape;85;p18"/>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86" name="Google Shape;86;p18"/>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87" name="Google Shape;87;p18"/>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9"/>
          <p:cNvSpPr txBox="1"/>
          <p:nvPr>
            <p:ph type="title"/>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90" name="Google Shape;90;p19"/>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91" name="Google Shape;91;p19"/>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92" name="Google Shape;92;p19"/>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0"/>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95" name="Google Shape;95;p20"/>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96" name="Google Shape;96;p20"/>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7" name="Shape 97"/>
        <p:cNvGrpSpPr/>
        <p:nvPr/>
      </p:nvGrpSpPr>
      <p:grpSpPr>
        <a:xfrm>
          <a:off x="0" y="0"/>
          <a:ext cx="0" cy="0"/>
          <a:chOff x="0" y="0"/>
          <a:chExt cx="0" cy="0"/>
        </a:xfrm>
      </p:grpSpPr>
      <p:sp>
        <p:nvSpPr>
          <p:cNvPr id="98" name="Google Shape;98;p21"/>
          <p:cNvSpPr txBox="1"/>
          <p:nvPr>
            <p:ph type="title"/>
          </p:nvPr>
        </p:nvSpPr>
        <p:spPr>
          <a:xfrm>
            <a:off x="457201" y="204788"/>
            <a:ext cx="3008400" cy="871800"/>
          </a:xfrm>
          <a:prstGeom prst="rect">
            <a:avLst/>
          </a:prstGeom>
          <a:solidFill>
            <a:srgbClr val="000080"/>
          </a:solid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1" sz="1500"/>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99" name="Google Shape;99;p21"/>
          <p:cNvSpPr txBox="1"/>
          <p:nvPr>
            <p:ph idx="1" type="body"/>
          </p:nvPr>
        </p:nvSpPr>
        <p:spPr>
          <a:xfrm>
            <a:off x="3575050" y="204788"/>
            <a:ext cx="5111700" cy="4389900"/>
          </a:xfrm>
          <a:prstGeom prst="rect">
            <a:avLst/>
          </a:prstGeom>
          <a:noFill/>
          <a:ln>
            <a:noFill/>
          </a:ln>
        </p:spPr>
        <p:txBody>
          <a:bodyPr anchorCtr="0" anchor="t" bIns="34275" lIns="68575" spcFirstLastPara="1" rIns="68575" wrap="square" tIns="34275">
            <a:noAutofit/>
          </a:bodyPr>
          <a:lstStyle>
            <a:lvl1pPr indent="-381000" lvl="0" marL="457200" rtl="0" algn="l">
              <a:lnSpc>
                <a:spcPct val="100000"/>
              </a:lnSpc>
              <a:spcBef>
                <a:spcPts val="500"/>
              </a:spcBef>
              <a:spcAft>
                <a:spcPts val="0"/>
              </a:spcAft>
              <a:buClr>
                <a:srgbClr val="453399"/>
              </a:buClr>
              <a:buSzPts val="2400"/>
              <a:buFont typeface="Century Gothic"/>
              <a:buChar char="•"/>
              <a:defRPr sz="2400"/>
            </a:lvl1pPr>
            <a:lvl2pPr indent="-361950" lvl="1" marL="914400" rtl="0" algn="l">
              <a:lnSpc>
                <a:spcPct val="100000"/>
              </a:lnSpc>
              <a:spcBef>
                <a:spcPts val="400"/>
              </a:spcBef>
              <a:spcAft>
                <a:spcPts val="0"/>
              </a:spcAft>
              <a:buClr>
                <a:srgbClr val="453399"/>
              </a:buClr>
              <a:buSzPts val="2100"/>
              <a:buFont typeface="Century Gothic"/>
              <a:buChar char="–"/>
              <a:defRPr sz="2100"/>
            </a:lvl2pPr>
            <a:lvl3pPr indent="-342900" lvl="2" marL="1371600" rtl="0" algn="l">
              <a:lnSpc>
                <a:spcPct val="100000"/>
              </a:lnSpc>
              <a:spcBef>
                <a:spcPts val="400"/>
              </a:spcBef>
              <a:spcAft>
                <a:spcPts val="0"/>
              </a:spcAft>
              <a:buClr>
                <a:srgbClr val="453399"/>
              </a:buClr>
              <a:buSzPts val="1800"/>
              <a:buFont typeface="Century Gothic"/>
              <a:buChar char="•"/>
              <a:defRPr sz="1800"/>
            </a:lvl3pPr>
            <a:lvl4pPr indent="-323850" lvl="3" marL="1828800" rtl="0" algn="l">
              <a:lnSpc>
                <a:spcPct val="100000"/>
              </a:lnSpc>
              <a:spcBef>
                <a:spcPts val="300"/>
              </a:spcBef>
              <a:spcAft>
                <a:spcPts val="0"/>
              </a:spcAft>
              <a:buClr>
                <a:srgbClr val="453399"/>
              </a:buClr>
              <a:buSzPts val="1500"/>
              <a:buFont typeface="Century Gothic"/>
              <a:buChar char="–"/>
              <a:defRPr sz="1500"/>
            </a:lvl4pPr>
            <a:lvl5pPr indent="-323850" lvl="4" marL="2286000" rtl="0" algn="l">
              <a:lnSpc>
                <a:spcPct val="100000"/>
              </a:lnSpc>
              <a:spcBef>
                <a:spcPts val="300"/>
              </a:spcBef>
              <a:spcAft>
                <a:spcPts val="0"/>
              </a:spcAft>
              <a:buClr>
                <a:srgbClr val="453399"/>
              </a:buClr>
              <a:buSzPts val="1500"/>
              <a:buFont typeface="Century Gothic"/>
              <a:buChar char="»"/>
              <a:defRPr sz="1500"/>
            </a:lvl5pPr>
            <a:lvl6pPr indent="-323850" lvl="5" marL="2743200" rtl="0" algn="l">
              <a:lnSpc>
                <a:spcPct val="100000"/>
              </a:lnSpc>
              <a:spcBef>
                <a:spcPts val="300"/>
              </a:spcBef>
              <a:spcAft>
                <a:spcPts val="0"/>
              </a:spcAft>
              <a:buClr>
                <a:srgbClr val="453399"/>
              </a:buClr>
              <a:buSzPts val="1500"/>
              <a:buFont typeface="Garamond"/>
              <a:buChar char="»"/>
              <a:defRPr sz="1500"/>
            </a:lvl6pPr>
            <a:lvl7pPr indent="-323850" lvl="6" marL="3200400" rtl="0" algn="l">
              <a:lnSpc>
                <a:spcPct val="100000"/>
              </a:lnSpc>
              <a:spcBef>
                <a:spcPts val="300"/>
              </a:spcBef>
              <a:spcAft>
                <a:spcPts val="0"/>
              </a:spcAft>
              <a:buClr>
                <a:srgbClr val="453399"/>
              </a:buClr>
              <a:buSzPts val="1500"/>
              <a:buFont typeface="Garamond"/>
              <a:buChar char="»"/>
              <a:defRPr sz="1500"/>
            </a:lvl7pPr>
            <a:lvl8pPr indent="-323850" lvl="7" marL="3657600" rtl="0" algn="l">
              <a:lnSpc>
                <a:spcPct val="100000"/>
              </a:lnSpc>
              <a:spcBef>
                <a:spcPts val="300"/>
              </a:spcBef>
              <a:spcAft>
                <a:spcPts val="0"/>
              </a:spcAft>
              <a:buClr>
                <a:srgbClr val="453399"/>
              </a:buClr>
              <a:buSzPts val="1500"/>
              <a:buFont typeface="Garamond"/>
              <a:buChar char="»"/>
              <a:defRPr sz="1500"/>
            </a:lvl8pPr>
            <a:lvl9pPr indent="-323850" lvl="8" marL="4114800" rtl="0" algn="l">
              <a:lnSpc>
                <a:spcPct val="100000"/>
              </a:lnSpc>
              <a:spcBef>
                <a:spcPts val="300"/>
              </a:spcBef>
              <a:spcAft>
                <a:spcPts val="0"/>
              </a:spcAft>
              <a:buClr>
                <a:srgbClr val="453399"/>
              </a:buClr>
              <a:buSzPts val="1500"/>
              <a:buFont typeface="Garamond"/>
              <a:buChar char="»"/>
              <a:defRPr sz="1500"/>
            </a:lvl9pPr>
          </a:lstStyle>
          <a:p/>
        </p:txBody>
      </p:sp>
      <p:sp>
        <p:nvSpPr>
          <p:cNvPr id="100" name="Google Shape;100;p21"/>
          <p:cNvSpPr txBox="1"/>
          <p:nvPr>
            <p:ph idx="2" type="body"/>
          </p:nvPr>
        </p:nvSpPr>
        <p:spPr>
          <a:xfrm>
            <a:off x="457201" y="1076326"/>
            <a:ext cx="3008400" cy="35184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200"/>
              </a:spcBef>
              <a:spcAft>
                <a:spcPts val="0"/>
              </a:spcAft>
              <a:buClr>
                <a:srgbClr val="453399"/>
              </a:buClr>
              <a:buSzPts val="1100"/>
              <a:buFont typeface="Century Gothic"/>
              <a:buNone/>
              <a:defRPr sz="1100"/>
            </a:lvl1pPr>
            <a:lvl2pPr indent="-228600" lvl="1" marL="914400" rtl="0" algn="l">
              <a:lnSpc>
                <a:spcPct val="100000"/>
              </a:lnSpc>
              <a:spcBef>
                <a:spcPts val="200"/>
              </a:spcBef>
              <a:spcAft>
                <a:spcPts val="0"/>
              </a:spcAft>
              <a:buClr>
                <a:srgbClr val="453399"/>
              </a:buClr>
              <a:buSzPts val="900"/>
              <a:buFont typeface="Century Gothic"/>
              <a:buNone/>
              <a:defRPr sz="900"/>
            </a:lvl2pPr>
            <a:lvl3pPr indent="-228600" lvl="2" marL="1371600" rtl="0" algn="l">
              <a:lnSpc>
                <a:spcPct val="100000"/>
              </a:lnSpc>
              <a:spcBef>
                <a:spcPts val="200"/>
              </a:spcBef>
              <a:spcAft>
                <a:spcPts val="0"/>
              </a:spcAft>
              <a:buClr>
                <a:srgbClr val="453399"/>
              </a:buClr>
              <a:buSzPts val="800"/>
              <a:buFont typeface="Century Gothic"/>
              <a:buNone/>
              <a:defRPr sz="800"/>
            </a:lvl3pPr>
            <a:lvl4pPr indent="-228600" lvl="3" marL="1828800" rtl="0" algn="l">
              <a:lnSpc>
                <a:spcPct val="100000"/>
              </a:lnSpc>
              <a:spcBef>
                <a:spcPts val="100"/>
              </a:spcBef>
              <a:spcAft>
                <a:spcPts val="0"/>
              </a:spcAft>
              <a:buClr>
                <a:srgbClr val="453399"/>
              </a:buClr>
              <a:buSzPts val="700"/>
              <a:buFont typeface="Century Gothic"/>
              <a:buNone/>
              <a:defRPr sz="700"/>
            </a:lvl4pPr>
            <a:lvl5pPr indent="-228600" lvl="4" marL="2286000" rtl="0" algn="l">
              <a:lnSpc>
                <a:spcPct val="100000"/>
              </a:lnSpc>
              <a:spcBef>
                <a:spcPts val="100"/>
              </a:spcBef>
              <a:spcAft>
                <a:spcPts val="0"/>
              </a:spcAft>
              <a:buClr>
                <a:srgbClr val="453399"/>
              </a:buClr>
              <a:buSzPts val="700"/>
              <a:buFont typeface="Century Gothic"/>
              <a:buNone/>
              <a:defRPr sz="700"/>
            </a:lvl5pPr>
            <a:lvl6pPr indent="-228600" lvl="5" marL="2743200" rtl="0" algn="l">
              <a:lnSpc>
                <a:spcPct val="100000"/>
              </a:lnSpc>
              <a:spcBef>
                <a:spcPts val="100"/>
              </a:spcBef>
              <a:spcAft>
                <a:spcPts val="0"/>
              </a:spcAft>
              <a:buClr>
                <a:srgbClr val="453399"/>
              </a:buClr>
              <a:buSzPts val="700"/>
              <a:buFont typeface="Garamond"/>
              <a:buNone/>
              <a:defRPr sz="700"/>
            </a:lvl6pPr>
            <a:lvl7pPr indent="-228600" lvl="6" marL="3200400" rtl="0" algn="l">
              <a:lnSpc>
                <a:spcPct val="100000"/>
              </a:lnSpc>
              <a:spcBef>
                <a:spcPts val="100"/>
              </a:spcBef>
              <a:spcAft>
                <a:spcPts val="0"/>
              </a:spcAft>
              <a:buClr>
                <a:srgbClr val="453399"/>
              </a:buClr>
              <a:buSzPts val="700"/>
              <a:buFont typeface="Garamond"/>
              <a:buNone/>
              <a:defRPr sz="700"/>
            </a:lvl7pPr>
            <a:lvl8pPr indent="-228600" lvl="7" marL="3657600" rtl="0" algn="l">
              <a:lnSpc>
                <a:spcPct val="100000"/>
              </a:lnSpc>
              <a:spcBef>
                <a:spcPts val="100"/>
              </a:spcBef>
              <a:spcAft>
                <a:spcPts val="0"/>
              </a:spcAft>
              <a:buClr>
                <a:srgbClr val="453399"/>
              </a:buClr>
              <a:buSzPts val="700"/>
              <a:buFont typeface="Garamond"/>
              <a:buNone/>
              <a:defRPr sz="700"/>
            </a:lvl8pPr>
            <a:lvl9pPr indent="-228600" lvl="8" marL="4114800" rtl="0" algn="l">
              <a:lnSpc>
                <a:spcPct val="100000"/>
              </a:lnSpc>
              <a:spcBef>
                <a:spcPts val="100"/>
              </a:spcBef>
              <a:spcAft>
                <a:spcPts val="0"/>
              </a:spcAft>
              <a:buClr>
                <a:srgbClr val="453399"/>
              </a:buClr>
              <a:buSzPts val="700"/>
              <a:buFont typeface="Garamond"/>
              <a:buNone/>
              <a:defRPr sz="700"/>
            </a:lvl9pPr>
          </a:lstStyle>
          <a:p/>
        </p:txBody>
      </p:sp>
      <p:sp>
        <p:nvSpPr>
          <p:cNvPr id="101" name="Google Shape;101;p21"/>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02" name="Google Shape;102;p21"/>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03" name="Google Shape;103;p21"/>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4" name="Shape 104"/>
        <p:cNvGrpSpPr/>
        <p:nvPr/>
      </p:nvGrpSpPr>
      <p:grpSpPr>
        <a:xfrm>
          <a:off x="0" y="0"/>
          <a:ext cx="0" cy="0"/>
          <a:chOff x="0" y="0"/>
          <a:chExt cx="0" cy="0"/>
        </a:xfrm>
      </p:grpSpPr>
      <p:sp>
        <p:nvSpPr>
          <p:cNvPr id="105" name="Google Shape;105;p22"/>
          <p:cNvSpPr txBox="1"/>
          <p:nvPr>
            <p:ph type="title"/>
          </p:nvPr>
        </p:nvSpPr>
        <p:spPr>
          <a:xfrm>
            <a:off x="1792288" y="3600450"/>
            <a:ext cx="5486400" cy="425100"/>
          </a:xfrm>
          <a:prstGeom prst="rect">
            <a:avLst/>
          </a:prstGeom>
          <a:solidFill>
            <a:srgbClr val="000080"/>
          </a:solid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1" sz="1500"/>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06" name="Google Shape;106;p22"/>
          <p:cNvSpPr/>
          <p:nvPr>
            <p:ph idx="2" type="pic"/>
          </p:nvPr>
        </p:nvSpPr>
        <p:spPr>
          <a:xfrm>
            <a:off x="1792288" y="459581"/>
            <a:ext cx="5486400" cy="3086100"/>
          </a:xfrm>
          <a:prstGeom prst="rect">
            <a:avLst/>
          </a:prstGeom>
          <a:noFill/>
          <a:ln>
            <a:noFill/>
          </a:ln>
        </p:spPr>
      </p:sp>
      <p:sp>
        <p:nvSpPr>
          <p:cNvPr id="107" name="Google Shape;107;p22"/>
          <p:cNvSpPr txBox="1"/>
          <p:nvPr>
            <p:ph idx="1" type="body"/>
          </p:nvPr>
        </p:nvSpPr>
        <p:spPr>
          <a:xfrm>
            <a:off x="1792288" y="4025504"/>
            <a:ext cx="5486400" cy="603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200"/>
              </a:spcBef>
              <a:spcAft>
                <a:spcPts val="0"/>
              </a:spcAft>
              <a:buClr>
                <a:srgbClr val="453399"/>
              </a:buClr>
              <a:buSzPts val="1100"/>
              <a:buFont typeface="Century Gothic"/>
              <a:buNone/>
              <a:defRPr sz="1100"/>
            </a:lvl1pPr>
            <a:lvl2pPr indent="-228600" lvl="1" marL="914400" rtl="0" algn="l">
              <a:lnSpc>
                <a:spcPct val="100000"/>
              </a:lnSpc>
              <a:spcBef>
                <a:spcPts val="200"/>
              </a:spcBef>
              <a:spcAft>
                <a:spcPts val="0"/>
              </a:spcAft>
              <a:buClr>
                <a:srgbClr val="453399"/>
              </a:buClr>
              <a:buSzPts val="900"/>
              <a:buFont typeface="Century Gothic"/>
              <a:buNone/>
              <a:defRPr sz="900"/>
            </a:lvl2pPr>
            <a:lvl3pPr indent="-228600" lvl="2" marL="1371600" rtl="0" algn="l">
              <a:lnSpc>
                <a:spcPct val="100000"/>
              </a:lnSpc>
              <a:spcBef>
                <a:spcPts val="200"/>
              </a:spcBef>
              <a:spcAft>
                <a:spcPts val="0"/>
              </a:spcAft>
              <a:buClr>
                <a:srgbClr val="453399"/>
              </a:buClr>
              <a:buSzPts val="800"/>
              <a:buFont typeface="Century Gothic"/>
              <a:buNone/>
              <a:defRPr sz="800"/>
            </a:lvl3pPr>
            <a:lvl4pPr indent="-228600" lvl="3" marL="1828800" rtl="0" algn="l">
              <a:lnSpc>
                <a:spcPct val="100000"/>
              </a:lnSpc>
              <a:spcBef>
                <a:spcPts val="100"/>
              </a:spcBef>
              <a:spcAft>
                <a:spcPts val="0"/>
              </a:spcAft>
              <a:buClr>
                <a:srgbClr val="453399"/>
              </a:buClr>
              <a:buSzPts val="700"/>
              <a:buFont typeface="Century Gothic"/>
              <a:buNone/>
              <a:defRPr sz="700"/>
            </a:lvl4pPr>
            <a:lvl5pPr indent="-228600" lvl="4" marL="2286000" rtl="0" algn="l">
              <a:lnSpc>
                <a:spcPct val="100000"/>
              </a:lnSpc>
              <a:spcBef>
                <a:spcPts val="100"/>
              </a:spcBef>
              <a:spcAft>
                <a:spcPts val="0"/>
              </a:spcAft>
              <a:buClr>
                <a:srgbClr val="453399"/>
              </a:buClr>
              <a:buSzPts val="700"/>
              <a:buFont typeface="Century Gothic"/>
              <a:buNone/>
              <a:defRPr sz="700"/>
            </a:lvl5pPr>
            <a:lvl6pPr indent="-228600" lvl="5" marL="2743200" rtl="0" algn="l">
              <a:lnSpc>
                <a:spcPct val="100000"/>
              </a:lnSpc>
              <a:spcBef>
                <a:spcPts val="100"/>
              </a:spcBef>
              <a:spcAft>
                <a:spcPts val="0"/>
              </a:spcAft>
              <a:buClr>
                <a:srgbClr val="453399"/>
              </a:buClr>
              <a:buSzPts val="700"/>
              <a:buFont typeface="Garamond"/>
              <a:buNone/>
              <a:defRPr sz="700"/>
            </a:lvl6pPr>
            <a:lvl7pPr indent="-228600" lvl="6" marL="3200400" rtl="0" algn="l">
              <a:lnSpc>
                <a:spcPct val="100000"/>
              </a:lnSpc>
              <a:spcBef>
                <a:spcPts val="100"/>
              </a:spcBef>
              <a:spcAft>
                <a:spcPts val="0"/>
              </a:spcAft>
              <a:buClr>
                <a:srgbClr val="453399"/>
              </a:buClr>
              <a:buSzPts val="700"/>
              <a:buFont typeface="Garamond"/>
              <a:buNone/>
              <a:defRPr sz="700"/>
            </a:lvl7pPr>
            <a:lvl8pPr indent="-228600" lvl="7" marL="3657600" rtl="0" algn="l">
              <a:lnSpc>
                <a:spcPct val="100000"/>
              </a:lnSpc>
              <a:spcBef>
                <a:spcPts val="100"/>
              </a:spcBef>
              <a:spcAft>
                <a:spcPts val="0"/>
              </a:spcAft>
              <a:buClr>
                <a:srgbClr val="453399"/>
              </a:buClr>
              <a:buSzPts val="700"/>
              <a:buFont typeface="Garamond"/>
              <a:buNone/>
              <a:defRPr sz="700"/>
            </a:lvl8pPr>
            <a:lvl9pPr indent="-228600" lvl="8" marL="4114800" rtl="0" algn="l">
              <a:lnSpc>
                <a:spcPct val="100000"/>
              </a:lnSpc>
              <a:spcBef>
                <a:spcPts val="100"/>
              </a:spcBef>
              <a:spcAft>
                <a:spcPts val="0"/>
              </a:spcAft>
              <a:buClr>
                <a:srgbClr val="453399"/>
              </a:buClr>
              <a:buSzPts val="700"/>
              <a:buFont typeface="Garamond"/>
              <a:buNone/>
              <a:defRPr sz="700"/>
            </a:lvl9pPr>
          </a:lstStyle>
          <a:p/>
        </p:txBody>
      </p:sp>
      <p:sp>
        <p:nvSpPr>
          <p:cNvPr id="108" name="Google Shape;108;p22"/>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09" name="Google Shape;109;p22"/>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10" name="Google Shape;110;p22"/>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 name="Shape 111"/>
        <p:cNvGrpSpPr/>
        <p:nvPr/>
      </p:nvGrpSpPr>
      <p:grpSpPr>
        <a:xfrm>
          <a:off x="0" y="0"/>
          <a:ext cx="0" cy="0"/>
          <a:chOff x="0" y="0"/>
          <a:chExt cx="0" cy="0"/>
        </a:xfrm>
      </p:grpSpPr>
      <p:sp>
        <p:nvSpPr>
          <p:cNvPr id="112" name="Google Shape;112;p23"/>
          <p:cNvSpPr txBox="1"/>
          <p:nvPr>
            <p:ph type="title"/>
          </p:nvPr>
        </p:nvSpPr>
        <p:spPr>
          <a:xfrm>
            <a:off x="0" y="0"/>
            <a:ext cx="9144000" cy="571500"/>
          </a:xfrm>
          <a:prstGeom prst="rect">
            <a:avLst/>
          </a:prstGeom>
          <a:solidFill>
            <a:srgbClr val="000080"/>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13" name="Google Shape;113;p23"/>
          <p:cNvSpPr txBox="1"/>
          <p:nvPr>
            <p:ph idx="1" type="body"/>
          </p:nvPr>
        </p:nvSpPr>
        <p:spPr>
          <a:xfrm rot="5400000">
            <a:off x="2743200" y="-1143000"/>
            <a:ext cx="3657600" cy="77724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rgbClr val="453399"/>
              </a:buClr>
              <a:buSzPts val="1400"/>
              <a:buChar char="•"/>
              <a:defRPr/>
            </a:lvl1pPr>
            <a:lvl2pPr indent="-317500" lvl="1" marL="914400" rtl="0" algn="l">
              <a:lnSpc>
                <a:spcPct val="100000"/>
              </a:lnSpc>
              <a:spcBef>
                <a:spcPts val="300"/>
              </a:spcBef>
              <a:spcAft>
                <a:spcPts val="0"/>
              </a:spcAft>
              <a:buClr>
                <a:srgbClr val="453399"/>
              </a:buClr>
              <a:buSzPts val="1400"/>
              <a:buChar char="–"/>
              <a:defRPr/>
            </a:lvl2pPr>
            <a:lvl3pPr indent="-317500" lvl="2" marL="1371600" rtl="0" algn="l">
              <a:lnSpc>
                <a:spcPct val="100000"/>
              </a:lnSpc>
              <a:spcBef>
                <a:spcPts val="300"/>
              </a:spcBef>
              <a:spcAft>
                <a:spcPts val="0"/>
              </a:spcAft>
              <a:buClr>
                <a:srgbClr val="453399"/>
              </a:buClr>
              <a:buSzPts val="1400"/>
              <a:buChar char="•"/>
              <a:defRPr/>
            </a:lvl3pPr>
            <a:lvl4pPr indent="-317500" lvl="3" marL="1828800" rtl="0" algn="l">
              <a:lnSpc>
                <a:spcPct val="100000"/>
              </a:lnSpc>
              <a:spcBef>
                <a:spcPts val="300"/>
              </a:spcBef>
              <a:spcAft>
                <a:spcPts val="0"/>
              </a:spcAft>
              <a:buClr>
                <a:srgbClr val="453399"/>
              </a:buClr>
              <a:buSzPts val="1400"/>
              <a:buChar char="–"/>
              <a:defRPr/>
            </a:lvl4pPr>
            <a:lvl5pPr indent="-317500" lvl="4" marL="2286000" rtl="0" algn="l">
              <a:lnSpc>
                <a:spcPct val="100000"/>
              </a:lnSpc>
              <a:spcBef>
                <a:spcPts val="300"/>
              </a:spcBef>
              <a:spcAft>
                <a:spcPts val="0"/>
              </a:spcAft>
              <a:buClr>
                <a:srgbClr val="453399"/>
              </a:buClr>
              <a:buSzPts val="1400"/>
              <a:buChar char="»"/>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114" name="Google Shape;114;p23"/>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15" name="Google Shape;115;p23"/>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16" name="Google Shape;116;p23"/>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7" name="Shape 117"/>
        <p:cNvGrpSpPr/>
        <p:nvPr/>
      </p:nvGrpSpPr>
      <p:grpSpPr>
        <a:xfrm>
          <a:off x="0" y="0"/>
          <a:ext cx="0" cy="0"/>
          <a:chOff x="0" y="0"/>
          <a:chExt cx="0" cy="0"/>
        </a:xfrm>
      </p:grpSpPr>
      <p:sp>
        <p:nvSpPr>
          <p:cNvPr id="118" name="Google Shape;118;p24"/>
          <p:cNvSpPr txBox="1"/>
          <p:nvPr>
            <p:ph type="title"/>
          </p:nvPr>
        </p:nvSpPr>
        <p:spPr>
          <a:xfrm rot="5400000">
            <a:off x="5715000" y="1143000"/>
            <a:ext cx="4572000" cy="2286000"/>
          </a:xfrm>
          <a:prstGeom prst="rect">
            <a:avLst/>
          </a:prstGeom>
          <a:solidFill>
            <a:srgbClr val="000080"/>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19" name="Google Shape;119;p24"/>
          <p:cNvSpPr txBox="1"/>
          <p:nvPr>
            <p:ph idx="1" type="body"/>
          </p:nvPr>
        </p:nvSpPr>
        <p:spPr>
          <a:xfrm rot="5400000">
            <a:off x="1066800" y="-1066800"/>
            <a:ext cx="4572000" cy="67056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rgbClr val="453399"/>
              </a:buClr>
              <a:buSzPts val="1400"/>
              <a:buChar char="•"/>
              <a:defRPr/>
            </a:lvl1pPr>
            <a:lvl2pPr indent="-317500" lvl="1" marL="914400" rtl="0" algn="l">
              <a:lnSpc>
                <a:spcPct val="100000"/>
              </a:lnSpc>
              <a:spcBef>
                <a:spcPts val="300"/>
              </a:spcBef>
              <a:spcAft>
                <a:spcPts val="0"/>
              </a:spcAft>
              <a:buClr>
                <a:srgbClr val="453399"/>
              </a:buClr>
              <a:buSzPts val="1400"/>
              <a:buChar char="–"/>
              <a:defRPr/>
            </a:lvl2pPr>
            <a:lvl3pPr indent="-317500" lvl="2" marL="1371600" rtl="0" algn="l">
              <a:lnSpc>
                <a:spcPct val="100000"/>
              </a:lnSpc>
              <a:spcBef>
                <a:spcPts val="300"/>
              </a:spcBef>
              <a:spcAft>
                <a:spcPts val="0"/>
              </a:spcAft>
              <a:buClr>
                <a:srgbClr val="453399"/>
              </a:buClr>
              <a:buSzPts val="1400"/>
              <a:buChar char="•"/>
              <a:defRPr/>
            </a:lvl3pPr>
            <a:lvl4pPr indent="-317500" lvl="3" marL="1828800" rtl="0" algn="l">
              <a:lnSpc>
                <a:spcPct val="100000"/>
              </a:lnSpc>
              <a:spcBef>
                <a:spcPts val="300"/>
              </a:spcBef>
              <a:spcAft>
                <a:spcPts val="0"/>
              </a:spcAft>
              <a:buClr>
                <a:srgbClr val="453399"/>
              </a:buClr>
              <a:buSzPts val="1400"/>
              <a:buChar char="–"/>
              <a:defRPr/>
            </a:lvl4pPr>
            <a:lvl5pPr indent="-317500" lvl="4" marL="2286000" rtl="0" algn="l">
              <a:lnSpc>
                <a:spcPct val="100000"/>
              </a:lnSpc>
              <a:spcBef>
                <a:spcPts val="300"/>
              </a:spcBef>
              <a:spcAft>
                <a:spcPts val="0"/>
              </a:spcAft>
              <a:buClr>
                <a:srgbClr val="453399"/>
              </a:buClr>
              <a:buSzPts val="1400"/>
              <a:buChar char="»"/>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120" name="Google Shape;120;p24"/>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21" name="Google Shape;121;p24"/>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22" name="Google Shape;122;p24"/>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23" name="Shape 123"/>
        <p:cNvGrpSpPr/>
        <p:nvPr/>
      </p:nvGrpSpPr>
      <p:grpSpPr>
        <a:xfrm>
          <a:off x="0" y="0"/>
          <a:ext cx="0" cy="0"/>
          <a:chOff x="0" y="0"/>
          <a:chExt cx="0" cy="0"/>
        </a:xfrm>
      </p:grpSpPr>
      <p:sp>
        <p:nvSpPr>
          <p:cNvPr id="124" name="Google Shape;124;p25"/>
          <p:cNvSpPr txBox="1"/>
          <p:nvPr>
            <p:ph type="title"/>
          </p:nvPr>
        </p:nvSpPr>
        <p:spPr>
          <a:xfrm>
            <a:off x="0" y="0"/>
            <a:ext cx="9144000" cy="571500"/>
          </a:xfrm>
          <a:prstGeom prst="rect">
            <a:avLst/>
          </a:prstGeom>
          <a:solidFill>
            <a:srgbClr val="000080"/>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25" name="Google Shape;125;p25"/>
          <p:cNvSpPr txBox="1"/>
          <p:nvPr>
            <p:ph idx="1" type="body"/>
          </p:nvPr>
        </p:nvSpPr>
        <p:spPr>
          <a:xfrm>
            <a:off x="685800" y="914400"/>
            <a:ext cx="3810000" cy="36576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rgbClr val="453399"/>
              </a:buClr>
              <a:buSzPts val="1400"/>
              <a:buChar char="•"/>
              <a:defRPr/>
            </a:lvl1pPr>
            <a:lvl2pPr indent="-317500" lvl="1" marL="914400" rtl="0" algn="l">
              <a:lnSpc>
                <a:spcPct val="100000"/>
              </a:lnSpc>
              <a:spcBef>
                <a:spcPts val="300"/>
              </a:spcBef>
              <a:spcAft>
                <a:spcPts val="0"/>
              </a:spcAft>
              <a:buClr>
                <a:srgbClr val="453399"/>
              </a:buClr>
              <a:buSzPts val="1400"/>
              <a:buChar char="–"/>
              <a:defRPr/>
            </a:lvl2pPr>
            <a:lvl3pPr indent="-317500" lvl="2" marL="1371600" rtl="0" algn="l">
              <a:lnSpc>
                <a:spcPct val="100000"/>
              </a:lnSpc>
              <a:spcBef>
                <a:spcPts val="300"/>
              </a:spcBef>
              <a:spcAft>
                <a:spcPts val="0"/>
              </a:spcAft>
              <a:buClr>
                <a:srgbClr val="453399"/>
              </a:buClr>
              <a:buSzPts val="1400"/>
              <a:buChar char="•"/>
              <a:defRPr/>
            </a:lvl3pPr>
            <a:lvl4pPr indent="-317500" lvl="3" marL="1828800" rtl="0" algn="l">
              <a:lnSpc>
                <a:spcPct val="100000"/>
              </a:lnSpc>
              <a:spcBef>
                <a:spcPts val="300"/>
              </a:spcBef>
              <a:spcAft>
                <a:spcPts val="0"/>
              </a:spcAft>
              <a:buClr>
                <a:srgbClr val="453399"/>
              </a:buClr>
              <a:buSzPts val="1400"/>
              <a:buChar char="–"/>
              <a:defRPr/>
            </a:lvl4pPr>
            <a:lvl5pPr indent="-317500" lvl="4" marL="2286000" rtl="0" algn="l">
              <a:lnSpc>
                <a:spcPct val="100000"/>
              </a:lnSpc>
              <a:spcBef>
                <a:spcPts val="300"/>
              </a:spcBef>
              <a:spcAft>
                <a:spcPts val="0"/>
              </a:spcAft>
              <a:buClr>
                <a:srgbClr val="453399"/>
              </a:buClr>
              <a:buSzPts val="1400"/>
              <a:buChar char="»"/>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126" name="Google Shape;126;p25"/>
          <p:cNvSpPr txBox="1"/>
          <p:nvPr>
            <p:ph idx="2" type="body"/>
          </p:nvPr>
        </p:nvSpPr>
        <p:spPr>
          <a:xfrm>
            <a:off x="4648200" y="914400"/>
            <a:ext cx="3810000" cy="17718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rgbClr val="453399"/>
              </a:buClr>
              <a:buSzPts val="1400"/>
              <a:buChar char="•"/>
              <a:defRPr/>
            </a:lvl1pPr>
            <a:lvl2pPr indent="-317500" lvl="1" marL="914400" rtl="0" algn="l">
              <a:lnSpc>
                <a:spcPct val="100000"/>
              </a:lnSpc>
              <a:spcBef>
                <a:spcPts val="300"/>
              </a:spcBef>
              <a:spcAft>
                <a:spcPts val="0"/>
              </a:spcAft>
              <a:buClr>
                <a:srgbClr val="453399"/>
              </a:buClr>
              <a:buSzPts val="1400"/>
              <a:buChar char="–"/>
              <a:defRPr/>
            </a:lvl2pPr>
            <a:lvl3pPr indent="-317500" lvl="2" marL="1371600" rtl="0" algn="l">
              <a:lnSpc>
                <a:spcPct val="100000"/>
              </a:lnSpc>
              <a:spcBef>
                <a:spcPts val="300"/>
              </a:spcBef>
              <a:spcAft>
                <a:spcPts val="0"/>
              </a:spcAft>
              <a:buClr>
                <a:srgbClr val="453399"/>
              </a:buClr>
              <a:buSzPts val="1400"/>
              <a:buChar char="•"/>
              <a:defRPr/>
            </a:lvl3pPr>
            <a:lvl4pPr indent="-317500" lvl="3" marL="1828800" rtl="0" algn="l">
              <a:lnSpc>
                <a:spcPct val="100000"/>
              </a:lnSpc>
              <a:spcBef>
                <a:spcPts val="300"/>
              </a:spcBef>
              <a:spcAft>
                <a:spcPts val="0"/>
              </a:spcAft>
              <a:buClr>
                <a:srgbClr val="453399"/>
              </a:buClr>
              <a:buSzPts val="1400"/>
              <a:buChar char="–"/>
              <a:defRPr/>
            </a:lvl4pPr>
            <a:lvl5pPr indent="-317500" lvl="4" marL="2286000" rtl="0" algn="l">
              <a:lnSpc>
                <a:spcPct val="100000"/>
              </a:lnSpc>
              <a:spcBef>
                <a:spcPts val="300"/>
              </a:spcBef>
              <a:spcAft>
                <a:spcPts val="0"/>
              </a:spcAft>
              <a:buClr>
                <a:srgbClr val="453399"/>
              </a:buClr>
              <a:buSzPts val="1400"/>
              <a:buChar char="»"/>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127" name="Google Shape;127;p25"/>
          <p:cNvSpPr txBox="1"/>
          <p:nvPr>
            <p:ph idx="3" type="body"/>
          </p:nvPr>
        </p:nvSpPr>
        <p:spPr>
          <a:xfrm>
            <a:off x="4648200" y="2800350"/>
            <a:ext cx="3810000" cy="17718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rgbClr val="453399"/>
              </a:buClr>
              <a:buSzPts val="1400"/>
              <a:buChar char="•"/>
              <a:defRPr/>
            </a:lvl1pPr>
            <a:lvl2pPr indent="-317500" lvl="1" marL="914400" rtl="0" algn="l">
              <a:lnSpc>
                <a:spcPct val="100000"/>
              </a:lnSpc>
              <a:spcBef>
                <a:spcPts val="300"/>
              </a:spcBef>
              <a:spcAft>
                <a:spcPts val="0"/>
              </a:spcAft>
              <a:buClr>
                <a:srgbClr val="453399"/>
              </a:buClr>
              <a:buSzPts val="1400"/>
              <a:buChar char="–"/>
              <a:defRPr/>
            </a:lvl2pPr>
            <a:lvl3pPr indent="-317500" lvl="2" marL="1371600" rtl="0" algn="l">
              <a:lnSpc>
                <a:spcPct val="100000"/>
              </a:lnSpc>
              <a:spcBef>
                <a:spcPts val="300"/>
              </a:spcBef>
              <a:spcAft>
                <a:spcPts val="0"/>
              </a:spcAft>
              <a:buClr>
                <a:srgbClr val="453399"/>
              </a:buClr>
              <a:buSzPts val="1400"/>
              <a:buChar char="•"/>
              <a:defRPr/>
            </a:lvl3pPr>
            <a:lvl4pPr indent="-317500" lvl="3" marL="1828800" rtl="0" algn="l">
              <a:lnSpc>
                <a:spcPct val="100000"/>
              </a:lnSpc>
              <a:spcBef>
                <a:spcPts val="300"/>
              </a:spcBef>
              <a:spcAft>
                <a:spcPts val="0"/>
              </a:spcAft>
              <a:buClr>
                <a:srgbClr val="453399"/>
              </a:buClr>
              <a:buSzPts val="1400"/>
              <a:buChar char="–"/>
              <a:defRPr/>
            </a:lvl4pPr>
            <a:lvl5pPr indent="-317500" lvl="4" marL="2286000" rtl="0" algn="l">
              <a:lnSpc>
                <a:spcPct val="100000"/>
              </a:lnSpc>
              <a:spcBef>
                <a:spcPts val="300"/>
              </a:spcBef>
              <a:spcAft>
                <a:spcPts val="0"/>
              </a:spcAft>
              <a:buClr>
                <a:srgbClr val="453399"/>
              </a:buClr>
              <a:buSzPts val="1400"/>
              <a:buChar char="»"/>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128" name="Google Shape;128;p25"/>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29" name="Google Shape;129;p25"/>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30" name="Google Shape;130;p25"/>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131" name="Shape 131"/>
        <p:cNvGrpSpPr/>
        <p:nvPr/>
      </p:nvGrpSpPr>
      <p:grpSpPr>
        <a:xfrm>
          <a:off x="0" y="0"/>
          <a:ext cx="0" cy="0"/>
          <a:chOff x="0" y="0"/>
          <a:chExt cx="0" cy="0"/>
        </a:xfrm>
      </p:grpSpPr>
      <p:sp>
        <p:nvSpPr>
          <p:cNvPr id="132" name="Google Shape;132;p26"/>
          <p:cNvSpPr txBox="1"/>
          <p:nvPr>
            <p:ph type="title"/>
          </p:nvPr>
        </p:nvSpPr>
        <p:spPr>
          <a:xfrm>
            <a:off x="0" y="0"/>
            <a:ext cx="9144000" cy="571500"/>
          </a:xfrm>
          <a:prstGeom prst="rect">
            <a:avLst/>
          </a:prstGeom>
          <a:solidFill>
            <a:srgbClr val="000080"/>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3" name="Google Shape;133;p26"/>
          <p:cNvSpPr txBox="1"/>
          <p:nvPr>
            <p:ph idx="1" type="body"/>
          </p:nvPr>
        </p:nvSpPr>
        <p:spPr>
          <a:xfrm>
            <a:off x="685800" y="914400"/>
            <a:ext cx="3810000" cy="17718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rgbClr val="453399"/>
              </a:buClr>
              <a:buSzPts val="1400"/>
              <a:buChar char="•"/>
              <a:defRPr/>
            </a:lvl1pPr>
            <a:lvl2pPr indent="-317500" lvl="1" marL="914400" rtl="0" algn="l">
              <a:lnSpc>
                <a:spcPct val="100000"/>
              </a:lnSpc>
              <a:spcBef>
                <a:spcPts val="300"/>
              </a:spcBef>
              <a:spcAft>
                <a:spcPts val="0"/>
              </a:spcAft>
              <a:buClr>
                <a:srgbClr val="453399"/>
              </a:buClr>
              <a:buSzPts val="1400"/>
              <a:buChar char="–"/>
              <a:defRPr/>
            </a:lvl2pPr>
            <a:lvl3pPr indent="-317500" lvl="2" marL="1371600" rtl="0" algn="l">
              <a:lnSpc>
                <a:spcPct val="100000"/>
              </a:lnSpc>
              <a:spcBef>
                <a:spcPts val="300"/>
              </a:spcBef>
              <a:spcAft>
                <a:spcPts val="0"/>
              </a:spcAft>
              <a:buClr>
                <a:srgbClr val="453399"/>
              </a:buClr>
              <a:buSzPts val="1400"/>
              <a:buChar char="•"/>
              <a:defRPr/>
            </a:lvl3pPr>
            <a:lvl4pPr indent="-317500" lvl="3" marL="1828800" rtl="0" algn="l">
              <a:lnSpc>
                <a:spcPct val="100000"/>
              </a:lnSpc>
              <a:spcBef>
                <a:spcPts val="300"/>
              </a:spcBef>
              <a:spcAft>
                <a:spcPts val="0"/>
              </a:spcAft>
              <a:buClr>
                <a:srgbClr val="453399"/>
              </a:buClr>
              <a:buSzPts val="1400"/>
              <a:buChar char="–"/>
              <a:defRPr/>
            </a:lvl4pPr>
            <a:lvl5pPr indent="-317500" lvl="4" marL="2286000" rtl="0" algn="l">
              <a:lnSpc>
                <a:spcPct val="100000"/>
              </a:lnSpc>
              <a:spcBef>
                <a:spcPts val="300"/>
              </a:spcBef>
              <a:spcAft>
                <a:spcPts val="0"/>
              </a:spcAft>
              <a:buClr>
                <a:srgbClr val="453399"/>
              </a:buClr>
              <a:buSzPts val="1400"/>
              <a:buChar char="»"/>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134" name="Google Shape;134;p26"/>
          <p:cNvSpPr txBox="1"/>
          <p:nvPr>
            <p:ph idx="2" type="body"/>
          </p:nvPr>
        </p:nvSpPr>
        <p:spPr>
          <a:xfrm>
            <a:off x="4648200" y="914400"/>
            <a:ext cx="3810000" cy="17718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rgbClr val="453399"/>
              </a:buClr>
              <a:buSzPts val="1400"/>
              <a:buChar char="•"/>
              <a:defRPr/>
            </a:lvl1pPr>
            <a:lvl2pPr indent="-317500" lvl="1" marL="914400" rtl="0" algn="l">
              <a:lnSpc>
                <a:spcPct val="100000"/>
              </a:lnSpc>
              <a:spcBef>
                <a:spcPts val="300"/>
              </a:spcBef>
              <a:spcAft>
                <a:spcPts val="0"/>
              </a:spcAft>
              <a:buClr>
                <a:srgbClr val="453399"/>
              </a:buClr>
              <a:buSzPts val="1400"/>
              <a:buChar char="–"/>
              <a:defRPr/>
            </a:lvl2pPr>
            <a:lvl3pPr indent="-317500" lvl="2" marL="1371600" rtl="0" algn="l">
              <a:lnSpc>
                <a:spcPct val="100000"/>
              </a:lnSpc>
              <a:spcBef>
                <a:spcPts val="300"/>
              </a:spcBef>
              <a:spcAft>
                <a:spcPts val="0"/>
              </a:spcAft>
              <a:buClr>
                <a:srgbClr val="453399"/>
              </a:buClr>
              <a:buSzPts val="1400"/>
              <a:buChar char="•"/>
              <a:defRPr/>
            </a:lvl3pPr>
            <a:lvl4pPr indent="-317500" lvl="3" marL="1828800" rtl="0" algn="l">
              <a:lnSpc>
                <a:spcPct val="100000"/>
              </a:lnSpc>
              <a:spcBef>
                <a:spcPts val="300"/>
              </a:spcBef>
              <a:spcAft>
                <a:spcPts val="0"/>
              </a:spcAft>
              <a:buClr>
                <a:srgbClr val="453399"/>
              </a:buClr>
              <a:buSzPts val="1400"/>
              <a:buChar char="–"/>
              <a:defRPr/>
            </a:lvl4pPr>
            <a:lvl5pPr indent="-317500" lvl="4" marL="2286000" rtl="0" algn="l">
              <a:lnSpc>
                <a:spcPct val="100000"/>
              </a:lnSpc>
              <a:spcBef>
                <a:spcPts val="300"/>
              </a:spcBef>
              <a:spcAft>
                <a:spcPts val="0"/>
              </a:spcAft>
              <a:buClr>
                <a:srgbClr val="453399"/>
              </a:buClr>
              <a:buSzPts val="1400"/>
              <a:buChar char="»"/>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135" name="Google Shape;135;p26"/>
          <p:cNvSpPr txBox="1"/>
          <p:nvPr>
            <p:ph idx="3" type="body"/>
          </p:nvPr>
        </p:nvSpPr>
        <p:spPr>
          <a:xfrm>
            <a:off x="685800" y="2800350"/>
            <a:ext cx="3810000" cy="17718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rgbClr val="453399"/>
              </a:buClr>
              <a:buSzPts val="1400"/>
              <a:buChar char="•"/>
              <a:defRPr/>
            </a:lvl1pPr>
            <a:lvl2pPr indent="-317500" lvl="1" marL="914400" rtl="0" algn="l">
              <a:lnSpc>
                <a:spcPct val="100000"/>
              </a:lnSpc>
              <a:spcBef>
                <a:spcPts val="300"/>
              </a:spcBef>
              <a:spcAft>
                <a:spcPts val="0"/>
              </a:spcAft>
              <a:buClr>
                <a:srgbClr val="453399"/>
              </a:buClr>
              <a:buSzPts val="1400"/>
              <a:buChar char="–"/>
              <a:defRPr/>
            </a:lvl2pPr>
            <a:lvl3pPr indent="-317500" lvl="2" marL="1371600" rtl="0" algn="l">
              <a:lnSpc>
                <a:spcPct val="100000"/>
              </a:lnSpc>
              <a:spcBef>
                <a:spcPts val="300"/>
              </a:spcBef>
              <a:spcAft>
                <a:spcPts val="0"/>
              </a:spcAft>
              <a:buClr>
                <a:srgbClr val="453399"/>
              </a:buClr>
              <a:buSzPts val="1400"/>
              <a:buChar char="•"/>
              <a:defRPr/>
            </a:lvl3pPr>
            <a:lvl4pPr indent="-317500" lvl="3" marL="1828800" rtl="0" algn="l">
              <a:lnSpc>
                <a:spcPct val="100000"/>
              </a:lnSpc>
              <a:spcBef>
                <a:spcPts val="300"/>
              </a:spcBef>
              <a:spcAft>
                <a:spcPts val="0"/>
              </a:spcAft>
              <a:buClr>
                <a:srgbClr val="453399"/>
              </a:buClr>
              <a:buSzPts val="1400"/>
              <a:buChar char="–"/>
              <a:defRPr/>
            </a:lvl4pPr>
            <a:lvl5pPr indent="-317500" lvl="4" marL="2286000" rtl="0" algn="l">
              <a:lnSpc>
                <a:spcPct val="100000"/>
              </a:lnSpc>
              <a:spcBef>
                <a:spcPts val="300"/>
              </a:spcBef>
              <a:spcAft>
                <a:spcPts val="0"/>
              </a:spcAft>
              <a:buClr>
                <a:srgbClr val="453399"/>
              </a:buClr>
              <a:buSzPts val="1400"/>
              <a:buChar char="»"/>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136" name="Google Shape;136;p26"/>
          <p:cNvSpPr txBox="1"/>
          <p:nvPr>
            <p:ph idx="4" type="body"/>
          </p:nvPr>
        </p:nvSpPr>
        <p:spPr>
          <a:xfrm>
            <a:off x="4648200" y="2800350"/>
            <a:ext cx="3810000" cy="17718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rgbClr val="453399"/>
              </a:buClr>
              <a:buSzPts val="1400"/>
              <a:buChar char="•"/>
              <a:defRPr/>
            </a:lvl1pPr>
            <a:lvl2pPr indent="-317500" lvl="1" marL="914400" rtl="0" algn="l">
              <a:lnSpc>
                <a:spcPct val="100000"/>
              </a:lnSpc>
              <a:spcBef>
                <a:spcPts val="300"/>
              </a:spcBef>
              <a:spcAft>
                <a:spcPts val="0"/>
              </a:spcAft>
              <a:buClr>
                <a:srgbClr val="453399"/>
              </a:buClr>
              <a:buSzPts val="1400"/>
              <a:buChar char="–"/>
              <a:defRPr/>
            </a:lvl2pPr>
            <a:lvl3pPr indent="-317500" lvl="2" marL="1371600" rtl="0" algn="l">
              <a:lnSpc>
                <a:spcPct val="100000"/>
              </a:lnSpc>
              <a:spcBef>
                <a:spcPts val="300"/>
              </a:spcBef>
              <a:spcAft>
                <a:spcPts val="0"/>
              </a:spcAft>
              <a:buClr>
                <a:srgbClr val="453399"/>
              </a:buClr>
              <a:buSzPts val="1400"/>
              <a:buChar char="•"/>
              <a:defRPr/>
            </a:lvl3pPr>
            <a:lvl4pPr indent="-317500" lvl="3" marL="1828800" rtl="0" algn="l">
              <a:lnSpc>
                <a:spcPct val="100000"/>
              </a:lnSpc>
              <a:spcBef>
                <a:spcPts val="300"/>
              </a:spcBef>
              <a:spcAft>
                <a:spcPts val="0"/>
              </a:spcAft>
              <a:buClr>
                <a:srgbClr val="453399"/>
              </a:buClr>
              <a:buSzPts val="1400"/>
              <a:buChar char="–"/>
              <a:defRPr/>
            </a:lvl4pPr>
            <a:lvl5pPr indent="-317500" lvl="4" marL="2286000" rtl="0" algn="l">
              <a:lnSpc>
                <a:spcPct val="100000"/>
              </a:lnSpc>
              <a:spcBef>
                <a:spcPts val="300"/>
              </a:spcBef>
              <a:spcAft>
                <a:spcPts val="0"/>
              </a:spcAft>
              <a:buClr>
                <a:srgbClr val="453399"/>
              </a:buClr>
              <a:buSzPts val="1400"/>
              <a:buChar char="»"/>
              <a:defRPr/>
            </a:lvl5pPr>
            <a:lvl6pPr indent="-317500" lvl="5" marL="2743200" rtl="0" algn="l">
              <a:lnSpc>
                <a:spcPct val="100000"/>
              </a:lnSpc>
              <a:spcBef>
                <a:spcPts val="300"/>
              </a:spcBef>
              <a:spcAft>
                <a:spcPts val="0"/>
              </a:spcAft>
              <a:buClr>
                <a:srgbClr val="453399"/>
              </a:buClr>
              <a:buSzPts val="1400"/>
              <a:buChar char="»"/>
              <a:defRPr/>
            </a:lvl6pPr>
            <a:lvl7pPr indent="-317500" lvl="6" marL="3200400" rtl="0" algn="l">
              <a:lnSpc>
                <a:spcPct val="100000"/>
              </a:lnSpc>
              <a:spcBef>
                <a:spcPts val="300"/>
              </a:spcBef>
              <a:spcAft>
                <a:spcPts val="0"/>
              </a:spcAft>
              <a:buClr>
                <a:srgbClr val="453399"/>
              </a:buClr>
              <a:buSzPts val="1400"/>
              <a:buChar char="»"/>
              <a:defRPr/>
            </a:lvl7pPr>
            <a:lvl8pPr indent="-317500" lvl="7" marL="3657600" rtl="0" algn="l">
              <a:lnSpc>
                <a:spcPct val="100000"/>
              </a:lnSpc>
              <a:spcBef>
                <a:spcPts val="300"/>
              </a:spcBef>
              <a:spcAft>
                <a:spcPts val="0"/>
              </a:spcAft>
              <a:buClr>
                <a:srgbClr val="453399"/>
              </a:buClr>
              <a:buSzPts val="1400"/>
              <a:buChar char="»"/>
              <a:defRPr/>
            </a:lvl8pPr>
            <a:lvl9pPr indent="-317500" lvl="8" marL="4114800" rtl="0" algn="l">
              <a:lnSpc>
                <a:spcPct val="100000"/>
              </a:lnSpc>
              <a:spcBef>
                <a:spcPts val="300"/>
              </a:spcBef>
              <a:spcAft>
                <a:spcPts val="0"/>
              </a:spcAft>
              <a:buClr>
                <a:srgbClr val="453399"/>
              </a:buClr>
              <a:buSzPts val="1400"/>
              <a:buChar char="»"/>
              <a:defRPr/>
            </a:lvl9pPr>
          </a:lstStyle>
          <a:p/>
        </p:txBody>
      </p:sp>
      <p:sp>
        <p:nvSpPr>
          <p:cNvPr id="137" name="Google Shape;137;p26"/>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38" name="Google Shape;138;p26"/>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1pPr>
            <a:lvl2pPr lvl="1"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2pPr>
            <a:lvl3pPr lvl="2"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3pPr>
            <a:lvl4pPr lvl="3"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4pPr>
            <a:lvl5pPr lvl="4"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5pPr>
            <a:lvl6pPr lvl="5"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6pPr>
            <a:lvl7pPr lvl="6"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7pPr>
            <a:lvl8pPr lvl="7"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8pPr>
            <a:lvl9pPr lvl="8" marR="0" rtl="0" algn="l">
              <a:lnSpc>
                <a:spcPct val="100000"/>
              </a:lnSpc>
              <a:spcBef>
                <a:spcPts val="0"/>
              </a:spcBef>
              <a:spcAft>
                <a:spcPts val="0"/>
              </a:spcAft>
              <a:buClr>
                <a:srgbClr val="000000"/>
              </a:buClr>
              <a:buSzPts val="1100"/>
              <a:buFont typeface="Arial"/>
              <a:buNone/>
              <a:defRPr b="0" i="0" sz="1500" u="none" cap="none" strike="noStrike">
                <a:solidFill>
                  <a:srgbClr val="453399"/>
                </a:solidFill>
                <a:latin typeface="Overlock"/>
                <a:ea typeface="Overlock"/>
                <a:cs typeface="Overlock"/>
                <a:sym typeface="Overlock"/>
              </a:defRPr>
            </a:lvl9pPr>
          </a:lstStyle>
          <a:p/>
        </p:txBody>
      </p:sp>
      <p:sp>
        <p:nvSpPr>
          <p:cNvPr id="139" name="Google Shape;139;p26"/>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0" name="Shape 140"/>
        <p:cNvGrpSpPr/>
        <p:nvPr/>
      </p:nvGrpSpPr>
      <p:grpSpPr>
        <a:xfrm>
          <a:off x="0" y="0"/>
          <a:ext cx="0" cy="0"/>
          <a:chOff x="0" y="0"/>
          <a:chExt cx="0" cy="0"/>
        </a:xfrm>
      </p:grpSpPr>
      <p:sp>
        <p:nvSpPr>
          <p:cNvPr id="141" name="Google Shape;141;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239C7E"/>
              </a:buClr>
              <a:buSzPts val="2600"/>
              <a:buNone/>
              <a:defRPr sz="2600">
                <a:solidFill>
                  <a:srgbClr val="239C7E"/>
                </a:solidFill>
              </a:defRPr>
            </a:lvl1pPr>
            <a:lvl2pPr lvl="1" rtl="0" algn="l">
              <a:lnSpc>
                <a:spcPct val="100000"/>
              </a:lnSpc>
              <a:spcBef>
                <a:spcPts val="0"/>
              </a:spcBef>
              <a:spcAft>
                <a:spcPts val="0"/>
              </a:spcAft>
              <a:buClr>
                <a:srgbClr val="239C7E"/>
              </a:buClr>
              <a:buSzPts val="2600"/>
              <a:buNone/>
              <a:defRPr sz="2600">
                <a:solidFill>
                  <a:srgbClr val="239C7E"/>
                </a:solidFill>
              </a:defRPr>
            </a:lvl2pPr>
            <a:lvl3pPr lvl="2" rtl="0" algn="l">
              <a:lnSpc>
                <a:spcPct val="100000"/>
              </a:lnSpc>
              <a:spcBef>
                <a:spcPts val="0"/>
              </a:spcBef>
              <a:spcAft>
                <a:spcPts val="0"/>
              </a:spcAft>
              <a:buClr>
                <a:srgbClr val="239C7E"/>
              </a:buClr>
              <a:buSzPts val="2600"/>
              <a:buNone/>
              <a:defRPr sz="2600">
                <a:solidFill>
                  <a:srgbClr val="239C7E"/>
                </a:solidFill>
              </a:defRPr>
            </a:lvl3pPr>
            <a:lvl4pPr lvl="3" rtl="0" algn="l">
              <a:lnSpc>
                <a:spcPct val="100000"/>
              </a:lnSpc>
              <a:spcBef>
                <a:spcPts val="0"/>
              </a:spcBef>
              <a:spcAft>
                <a:spcPts val="0"/>
              </a:spcAft>
              <a:buClr>
                <a:srgbClr val="239C7E"/>
              </a:buClr>
              <a:buSzPts val="2600"/>
              <a:buNone/>
              <a:defRPr sz="2600">
                <a:solidFill>
                  <a:srgbClr val="239C7E"/>
                </a:solidFill>
              </a:defRPr>
            </a:lvl4pPr>
            <a:lvl5pPr lvl="4" rtl="0" algn="l">
              <a:lnSpc>
                <a:spcPct val="100000"/>
              </a:lnSpc>
              <a:spcBef>
                <a:spcPts val="0"/>
              </a:spcBef>
              <a:spcAft>
                <a:spcPts val="0"/>
              </a:spcAft>
              <a:buClr>
                <a:srgbClr val="239C7E"/>
              </a:buClr>
              <a:buSzPts val="2600"/>
              <a:buNone/>
              <a:defRPr sz="2600">
                <a:solidFill>
                  <a:srgbClr val="239C7E"/>
                </a:solidFill>
              </a:defRPr>
            </a:lvl5pPr>
            <a:lvl6pPr lvl="5" rtl="0" algn="l">
              <a:lnSpc>
                <a:spcPct val="100000"/>
              </a:lnSpc>
              <a:spcBef>
                <a:spcPts val="0"/>
              </a:spcBef>
              <a:spcAft>
                <a:spcPts val="0"/>
              </a:spcAft>
              <a:buClr>
                <a:srgbClr val="239C7E"/>
              </a:buClr>
              <a:buSzPts val="2600"/>
              <a:buNone/>
              <a:defRPr sz="2600">
                <a:solidFill>
                  <a:srgbClr val="239C7E"/>
                </a:solidFill>
              </a:defRPr>
            </a:lvl6pPr>
            <a:lvl7pPr lvl="6" rtl="0" algn="l">
              <a:lnSpc>
                <a:spcPct val="100000"/>
              </a:lnSpc>
              <a:spcBef>
                <a:spcPts val="0"/>
              </a:spcBef>
              <a:spcAft>
                <a:spcPts val="0"/>
              </a:spcAft>
              <a:buClr>
                <a:srgbClr val="239C7E"/>
              </a:buClr>
              <a:buSzPts val="2600"/>
              <a:buNone/>
              <a:defRPr sz="2600">
                <a:solidFill>
                  <a:srgbClr val="239C7E"/>
                </a:solidFill>
              </a:defRPr>
            </a:lvl7pPr>
            <a:lvl8pPr lvl="7" rtl="0" algn="l">
              <a:lnSpc>
                <a:spcPct val="100000"/>
              </a:lnSpc>
              <a:spcBef>
                <a:spcPts val="0"/>
              </a:spcBef>
              <a:spcAft>
                <a:spcPts val="0"/>
              </a:spcAft>
              <a:buClr>
                <a:srgbClr val="239C7E"/>
              </a:buClr>
              <a:buSzPts val="2600"/>
              <a:buNone/>
              <a:defRPr sz="2600">
                <a:solidFill>
                  <a:srgbClr val="239C7E"/>
                </a:solidFill>
              </a:defRPr>
            </a:lvl8pPr>
            <a:lvl9pPr lvl="8" rtl="0" algn="l">
              <a:lnSpc>
                <a:spcPct val="100000"/>
              </a:lnSpc>
              <a:spcBef>
                <a:spcPts val="0"/>
              </a:spcBef>
              <a:spcAft>
                <a:spcPts val="0"/>
              </a:spcAft>
              <a:buClr>
                <a:srgbClr val="239C7E"/>
              </a:buClr>
              <a:buSzPts val="2600"/>
              <a:buNone/>
              <a:defRPr sz="2600">
                <a:solidFill>
                  <a:srgbClr val="239C7E"/>
                </a:solidFill>
              </a:defRPr>
            </a:lvl9pPr>
          </a:lstStyle>
          <a:p/>
        </p:txBody>
      </p:sp>
      <p:sp>
        <p:nvSpPr>
          <p:cNvPr id="142" name="Google Shape;142;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43" name="Google Shape;143;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3.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0" y="0"/>
            <a:ext cx="9144000" cy="571500"/>
          </a:xfrm>
          <a:prstGeom prst="rect">
            <a:avLst/>
          </a:prstGeom>
          <a:solidFill>
            <a:srgbClr val="000080"/>
          </a:solid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1" i="0" sz="1800" u="none" cap="none" strike="noStrike">
                <a:solidFill>
                  <a:schemeClr val="lt1"/>
                </a:solidFill>
                <a:latin typeface="Century Gothic"/>
                <a:ea typeface="Century Gothic"/>
                <a:cs typeface="Century Gothic"/>
                <a:sym typeface="Century Gothic"/>
              </a:defRPr>
            </a:lvl1pPr>
            <a:lvl2pPr lvl="1" marR="0" rtl="0" algn="ctr">
              <a:lnSpc>
                <a:spcPct val="100000"/>
              </a:lnSpc>
              <a:spcBef>
                <a:spcPts val="0"/>
              </a:spcBef>
              <a:spcAft>
                <a:spcPts val="0"/>
              </a:spcAft>
              <a:buClr>
                <a:srgbClr val="000000"/>
              </a:buClr>
              <a:buSzPts val="1100"/>
              <a:buFont typeface="Arial"/>
              <a:buNone/>
              <a:defRPr b="1" i="0" sz="1800" u="none" cap="none" strike="noStrike">
                <a:solidFill>
                  <a:schemeClr val="lt1"/>
                </a:solidFill>
                <a:latin typeface="Overlock"/>
                <a:ea typeface="Overlock"/>
                <a:cs typeface="Overlock"/>
                <a:sym typeface="Overlock"/>
              </a:defRPr>
            </a:lvl2pPr>
            <a:lvl3pPr lvl="2" marR="0" rtl="0" algn="ctr">
              <a:lnSpc>
                <a:spcPct val="100000"/>
              </a:lnSpc>
              <a:spcBef>
                <a:spcPts val="0"/>
              </a:spcBef>
              <a:spcAft>
                <a:spcPts val="0"/>
              </a:spcAft>
              <a:buClr>
                <a:srgbClr val="000000"/>
              </a:buClr>
              <a:buSzPts val="1100"/>
              <a:buFont typeface="Arial"/>
              <a:buNone/>
              <a:defRPr b="1" i="0" sz="1800" u="none" cap="none" strike="noStrike">
                <a:solidFill>
                  <a:schemeClr val="lt1"/>
                </a:solidFill>
                <a:latin typeface="Overlock"/>
                <a:ea typeface="Overlock"/>
                <a:cs typeface="Overlock"/>
                <a:sym typeface="Overlock"/>
              </a:defRPr>
            </a:lvl3pPr>
            <a:lvl4pPr lvl="3" marR="0" rtl="0" algn="ctr">
              <a:lnSpc>
                <a:spcPct val="100000"/>
              </a:lnSpc>
              <a:spcBef>
                <a:spcPts val="0"/>
              </a:spcBef>
              <a:spcAft>
                <a:spcPts val="0"/>
              </a:spcAft>
              <a:buClr>
                <a:srgbClr val="000000"/>
              </a:buClr>
              <a:buSzPts val="1100"/>
              <a:buFont typeface="Arial"/>
              <a:buNone/>
              <a:defRPr b="1" i="0" sz="1800" u="none" cap="none" strike="noStrike">
                <a:solidFill>
                  <a:schemeClr val="lt1"/>
                </a:solidFill>
                <a:latin typeface="Overlock"/>
                <a:ea typeface="Overlock"/>
                <a:cs typeface="Overlock"/>
                <a:sym typeface="Overlock"/>
              </a:defRPr>
            </a:lvl4pPr>
            <a:lvl5pPr lvl="4" marR="0" rtl="0" algn="ctr">
              <a:lnSpc>
                <a:spcPct val="100000"/>
              </a:lnSpc>
              <a:spcBef>
                <a:spcPts val="0"/>
              </a:spcBef>
              <a:spcAft>
                <a:spcPts val="0"/>
              </a:spcAft>
              <a:buClr>
                <a:srgbClr val="000000"/>
              </a:buClr>
              <a:buSzPts val="1100"/>
              <a:buFont typeface="Arial"/>
              <a:buNone/>
              <a:defRPr b="1" i="0" sz="1800" u="none" cap="none" strike="noStrike">
                <a:solidFill>
                  <a:schemeClr val="lt1"/>
                </a:solidFill>
                <a:latin typeface="Overlock"/>
                <a:ea typeface="Overlock"/>
                <a:cs typeface="Overlock"/>
                <a:sym typeface="Overlock"/>
              </a:defRPr>
            </a:lvl5pPr>
            <a:lvl6pPr lvl="5" marR="0" rtl="0" algn="ctr">
              <a:lnSpc>
                <a:spcPct val="100000"/>
              </a:lnSpc>
              <a:spcBef>
                <a:spcPts val="0"/>
              </a:spcBef>
              <a:spcAft>
                <a:spcPts val="0"/>
              </a:spcAft>
              <a:buClr>
                <a:srgbClr val="000000"/>
              </a:buClr>
              <a:buSzPts val="1100"/>
              <a:buFont typeface="Arial"/>
              <a:buNone/>
              <a:defRPr b="1" i="0" sz="1800" u="none" cap="none" strike="noStrike">
                <a:solidFill>
                  <a:schemeClr val="lt1"/>
                </a:solidFill>
                <a:latin typeface="Overlock"/>
                <a:ea typeface="Overlock"/>
                <a:cs typeface="Overlock"/>
                <a:sym typeface="Overlock"/>
              </a:defRPr>
            </a:lvl6pPr>
            <a:lvl7pPr lvl="6" marR="0" rtl="0" algn="ctr">
              <a:lnSpc>
                <a:spcPct val="100000"/>
              </a:lnSpc>
              <a:spcBef>
                <a:spcPts val="0"/>
              </a:spcBef>
              <a:spcAft>
                <a:spcPts val="0"/>
              </a:spcAft>
              <a:buClr>
                <a:srgbClr val="000000"/>
              </a:buClr>
              <a:buSzPts val="1100"/>
              <a:buFont typeface="Arial"/>
              <a:buNone/>
              <a:defRPr b="1" i="0" sz="1800" u="none" cap="none" strike="noStrike">
                <a:solidFill>
                  <a:schemeClr val="lt1"/>
                </a:solidFill>
                <a:latin typeface="Overlock"/>
                <a:ea typeface="Overlock"/>
                <a:cs typeface="Overlock"/>
                <a:sym typeface="Overlock"/>
              </a:defRPr>
            </a:lvl7pPr>
            <a:lvl8pPr lvl="7" marR="0" rtl="0" algn="ctr">
              <a:lnSpc>
                <a:spcPct val="100000"/>
              </a:lnSpc>
              <a:spcBef>
                <a:spcPts val="0"/>
              </a:spcBef>
              <a:spcAft>
                <a:spcPts val="0"/>
              </a:spcAft>
              <a:buClr>
                <a:srgbClr val="000000"/>
              </a:buClr>
              <a:buSzPts val="1100"/>
              <a:buFont typeface="Arial"/>
              <a:buNone/>
              <a:defRPr b="1" i="0" sz="1800" u="none" cap="none" strike="noStrike">
                <a:solidFill>
                  <a:schemeClr val="lt1"/>
                </a:solidFill>
                <a:latin typeface="Overlock"/>
                <a:ea typeface="Overlock"/>
                <a:cs typeface="Overlock"/>
                <a:sym typeface="Overlock"/>
              </a:defRPr>
            </a:lvl8pPr>
            <a:lvl9pPr lvl="8" marR="0" rtl="0" algn="ctr">
              <a:lnSpc>
                <a:spcPct val="100000"/>
              </a:lnSpc>
              <a:spcBef>
                <a:spcPts val="0"/>
              </a:spcBef>
              <a:spcAft>
                <a:spcPts val="0"/>
              </a:spcAft>
              <a:buClr>
                <a:srgbClr val="000000"/>
              </a:buClr>
              <a:buSzPts val="1100"/>
              <a:buFont typeface="Arial"/>
              <a:buNone/>
              <a:defRPr b="1" i="0" sz="1800" u="none" cap="none" strike="noStrike">
                <a:solidFill>
                  <a:schemeClr val="lt1"/>
                </a:solidFill>
                <a:latin typeface="Overlock"/>
                <a:ea typeface="Overlock"/>
                <a:cs typeface="Overlock"/>
                <a:sym typeface="Overlock"/>
              </a:defRPr>
            </a:lvl9pPr>
          </a:lstStyle>
          <a:p/>
        </p:txBody>
      </p:sp>
      <p:sp>
        <p:nvSpPr>
          <p:cNvPr id="52" name="Google Shape;52;p13"/>
          <p:cNvSpPr txBox="1"/>
          <p:nvPr>
            <p:ph idx="1" type="body"/>
          </p:nvPr>
        </p:nvSpPr>
        <p:spPr>
          <a:xfrm>
            <a:off x="685800" y="914400"/>
            <a:ext cx="7772400" cy="3657600"/>
          </a:xfrm>
          <a:prstGeom prst="rect">
            <a:avLst/>
          </a:prstGeom>
          <a:noFill/>
          <a:ln>
            <a:noFill/>
          </a:ln>
        </p:spPr>
        <p:txBody>
          <a:bodyPr anchorCtr="0" anchor="t" bIns="34275" lIns="68575" spcFirstLastPara="1" rIns="68575" wrap="square" tIns="34275">
            <a:noAutofit/>
          </a:bodyPr>
          <a:lstStyle>
            <a:lvl1pPr indent="-323850" lvl="0" marL="457200" marR="0" rtl="0" algn="l">
              <a:lnSpc>
                <a:spcPct val="100000"/>
              </a:lnSpc>
              <a:spcBef>
                <a:spcPts val="300"/>
              </a:spcBef>
              <a:spcAft>
                <a:spcPts val="0"/>
              </a:spcAft>
              <a:buClr>
                <a:srgbClr val="453399"/>
              </a:buClr>
              <a:buSzPts val="1500"/>
              <a:buFont typeface="Century Gothic"/>
              <a:buChar char="•"/>
              <a:defRPr b="0" i="0" sz="1500" u="none" cap="none" strike="noStrike">
                <a:solidFill>
                  <a:srgbClr val="453399"/>
                </a:solidFill>
                <a:latin typeface="Century Gothic"/>
                <a:ea typeface="Century Gothic"/>
                <a:cs typeface="Century Gothic"/>
                <a:sym typeface="Century Gothic"/>
              </a:defRPr>
            </a:lvl1pPr>
            <a:lvl2pPr indent="-317500" lvl="1" marL="914400" marR="0" rtl="0" algn="l">
              <a:lnSpc>
                <a:spcPct val="100000"/>
              </a:lnSpc>
              <a:spcBef>
                <a:spcPts val="300"/>
              </a:spcBef>
              <a:spcAft>
                <a:spcPts val="0"/>
              </a:spcAft>
              <a:buClr>
                <a:srgbClr val="453399"/>
              </a:buClr>
              <a:buSzPts val="1400"/>
              <a:buFont typeface="Century Gothic"/>
              <a:buChar char="–"/>
              <a:defRPr b="0" i="0" sz="1400" u="none" cap="none" strike="noStrike">
                <a:solidFill>
                  <a:srgbClr val="453399"/>
                </a:solidFill>
                <a:latin typeface="Century Gothic"/>
                <a:ea typeface="Century Gothic"/>
                <a:cs typeface="Century Gothic"/>
                <a:sym typeface="Century Gothic"/>
              </a:defRPr>
            </a:lvl2pPr>
            <a:lvl3pPr indent="-304800" lvl="2" marL="1371600" marR="0" rtl="0" algn="l">
              <a:lnSpc>
                <a:spcPct val="100000"/>
              </a:lnSpc>
              <a:spcBef>
                <a:spcPts val="200"/>
              </a:spcBef>
              <a:spcAft>
                <a:spcPts val="0"/>
              </a:spcAft>
              <a:buClr>
                <a:srgbClr val="453399"/>
              </a:buClr>
              <a:buSzPts val="1200"/>
              <a:buFont typeface="Century Gothic"/>
              <a:buChar char="•"/>
              <a:defRPr b="0" i="0" sz="1200" u="none" cap="none" strike="noStrike">
                <a:solidFill>
                  <a:srgbClr val="453399"/>
                </a:solidFill>
                <a:latin typeface="Century Gothic"/>
                <a:ea typeface="Century Gothic"/>
                <a:cs typeface="Century Gothic"/>
                <a:sym typeface="Century Gothic"/>
              </a:defRPr>
            </a:lvl3pPr>
            <a:lvl4pPr indent="-298450" lvl="3" marL="1828800" marR="0" rtl="0" algn="l">
              <a:lnSpc>
                <a:spcPct val="100000"/>
              </a:lnSpc>
              <a:spcBef>
                <a:spcPts val="200"/>
              </a:spcBef>
              <a:spcAft>
                <a:spcPts val="0"/>
              </a:spcAft>
              <a:buClr>
                <a:srgbClr val="453399"/>
              </a:buClr>
              <a:buSzPts val="1100"/>
              <a:buFont typeface="Century Gothic"/>
              <a:buChar char="–"/>
              <a:defRPr b="0" i="0" sz="1100" u="none" cap="none" strike="noStrike">
                <a:solidFill>
                  <a:srgbClr val="453399"/>
                </a:solidFill>
                <a:latin typeface="Century Gothic"/>
                <a:ea typeface="Century Gothic"/>
                <a:cs typeface="Century Gothic"/>
                <a:sym typeface="Century Gothic"/>
              </a:defRPr>
            </a:lvl4pPr>
            <a:lvl5pPr indent="-298450" lvl="4" marL="2286000" marR="0" rtl="0" algn="l">
              <a:lnSpc>
                <a:spcPct val="100000"/>
              </a:lnSpc>
              <a:spcBef>
                <a:spcPts val="200"/>
              </a:spcBef>
              <a:spcAft>
                <a:spcPts val="0"/>
              </a:spcAft>
              <a:buClr>
                <a:srgbClr val="453399"/>
              </a:buClr>
              <a:buSzPts val="1100"/>
              <a:buFont typeface="Century Gothic"/>
              <a:buChar char="»"/>
              <a:defRPr b="0" i="0" sz="1100" u="none" cap="none" strike="noStrike">
                <a:solidFill>
                  <a:srgbClr val="453399"/>
                </a:solidFill>
                <a:latin typeface="Century Gothic"/>
                <a:ea typeface="Century Gothic"/>
                <a:cs typeface="Century Gothic"/>
                <a:sym typeface="Century Gothic"/>
              </a:defRPr>
            </a:lvl5pPr>
            <a:lvl6pPr indent="-298450" lvl="5" marL="2743200" marR="0" rtl="0" algn="l">
              <a:lnSpc>
                <a:spcPct val="100000"/>
              </a:lnSpc>
              <a:spcBef>
                <a:spcPts val="200"/>
              </a:spcBef>
              <a:spcAft>
                <a:spcPts val="0"/>
              </a:spcAft>
              <a:buClr>
                <a:srgbClr val="453399"/>
              </a:buClr>
              <a:buSzPts val="1100"/>
              <a:buFont typeface="Garamond"/>
              <a:buChar char="»"/>
              <a:defRPr b="0" i="0" sz="1100" u="none" cap="none" strike="noStrike">
                <a:solidFill>
                  <a:srgbClr val="453399"/>
                </a:solidFill>
                <a:latin typeface="Garamond"/>
                <a:ea typeface="Garamond"/>
                <a:cs typeface="Garamond"/>
                <a:sym typeface="Garamond"/>
              </a:defRPr>
            </a:lvl6pPr>
            <a:lvl7pPr indent="-298450" lvl="6" marL="3200400" marR="0" rtl="0" algn="l">
              <a:lnSpc>
                <a:spcPct val="100000"/>
              </a:lnSpc>
              <a:spcBef>
                <a:spcPts val="200"/>
              </a:spcBef>
              <a:spcAft>
                <a:spcPts val="0"/>
              </a:spcAft>
              <a:buClr>
                <a:srgbClr val="453399"/>
              </a:buClr>
              <a:buSzPts val="1100"/>
              <a:buFont typeface="Garamond"/>
              <a:buChar char="»"/>
              <a:defRPr b="0" i="0" sz="1100" u="none" cap="none" strike="noStrike">
                <a:solidFill>
                  <a:srgbClr val="453399"/>
                </a:solidFill>
                <a:latin typeface="Garamond"/>
                <a:ea typeface="Garamond"/>
                <a:cs typeface="Garamond"/>
                <a:sym typeface="Garamond"/>
              </a:defRPr>
            </a:lvl7pPr>
            <a:lvl8pPr indent="-298450" lvl="7" marL="3657600" marR="0" rtl="0" algn="l">
              <a:lnSpc>
                <a:spcPct val="100000"/>
              </a:lnSpc>
              <a:spcBef>
                <a:spcPts val="200"/>
              </a:spcBef>
              <a:spcAft>
                <a:spcPts val="0"/>
              </a:spcAft>
              <a:buClr>
                <a:srgbClr val="453399"/>
              </a:buClr>
              <a:buSzPts val="1100"/>
              <a:buFont typeface="Garamond"/>
              <a:buChar char="»"/>
              <a:defRPr b="0" i="0" sz="1100" u="none" cap="none" strike="noStrike">
                <a:solidFill>
                  <a:srgbClr val="453399"/>
                </a:solidFill>
                <a:latin typeface="Garamond"/>
                <a:ea typeface="Garamond"/>
                <a:cs typeface="Garamond"/>
                <a:sym typeface="Garamond"/>
              </a:defRPr>
            </a:lvl8pPr>
            <a:lvl9pPr indent="-298450" lvl="8" marL="4114800" marR="0" rtl="0" algn="l">
              <a:lnSpc>
                <a:spcPct val="100000"/>
              </a:lnSpc>
              <a:spcBef>
                <a:spcPts val="200"/>
              </a:spcBef>
              <a:spcAft>
                <a:spcPts val="0"/>
              </a:spcAft>
              <a:buClr>
                <a:srgbClr val="453399"/>
              </a:buClr>
              <a:buSzPts val="1100"/>
              <a:buFont typeface="Garamond"/>
              <a:buChar char="»"/>
              <a:defRPr b="0" i="0" sz="1100" u="none" cap="none" strike="noStrike">
                <a:solidFill>
                  <a:srgbClr val="453399"/>
                </a:solidFill>
                <a:latin typeface="Garamond"/>
                <a:ea typeface="Garamond"/>
                <a:cs typeface="Garamond"/>
                <a:sym typeface="Garamond"/>
              </a:defRPr>
            </a:lvl9pPr>
          </a:lstStyle>
          <a:p/>
        </p:txBody>
      </p:sp>
      <p:sp>
        <p:nvSpPr>
          <p:cNvPr id="53" name="Google Shape;53;p13"/>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45339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5.jp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1.gif"/><Relationship Id="rId4" Type="http://schemas.openxmlformats.org/officeDocument/2006/relationships/image" Target="../media/image18.jpg"/><Relationship Id="rId5" Type="http://schemas.openxmlformats.org/officeDocument/2006/relationships/image" Target="../media/image19.gif"/><Relationship Id="rId6"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epic.noaa.gov" TargetMode="External"/><Relationship Id="rId4" Type="http://schemas.openxmlformats.org/officeDocument/2006/relationships/image" Target="../media/image2.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8"/>
          <p:cNvSpPr txBox="1"/>
          <p:nvPr>
            <p:ph type="ctrTitle"/>
          </p:nvPr>
        </p:nvSpPr>
        <p:spPr>
          <a:xfrm>
            <a:off x="685800" y="1978820"/>
            <a:ext cx="7772400" cy="11025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0" lang="en"/>
              <a:t>EPIC - AMS26 AI EPIC Short Course - Intro</a:t>
            </a:r>
            <a:endParaRPr sz="3000">
              <a:latin typeface="Century Gothic"/>
              <a:ea typeface="Century Gothic"/>
              <a:cs typeface="Century Gothic"/>
              <a:sym typeface="Century Gothic"/>
            </a:endParaRPr>
          </a:p>
        </p:txBody>
      </p:sp>
      <p:sp>
        <p:nvSpPr>
          <p:cNvPr id="150" name="Google Shape;150;p28"/>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pic>
        <p:nvPicPr>
          <p:cNvPr id="151" name="Google Shape;151;p28"/>
          <p:cNvPicPr preferRelativeResize="0"/>
          <p:nvPr/>
        </p:nvPicPr>
        <p:blipFill rotWithShape="1">
          <a:blip r:embed="rId3">
            <a:alphaModFix/>
          </a:blip>
          <a:srcRect b="0" l="0" r="0" t="0"/>
          <a:stretch/>
        </p:blipFill>
        <p:spPr>
          <a:xfrm>
            <a:off x="685800" y="388339"/>
            <a:ext cx="856084" cy="856084"/>
          </a:xfrm>
          <a:prstGeom prst="rect">
            <a:avLst/>
          </a:prstGeom>
          <a:noFill/>
          <a:ln>
            <a:noFill/>
          </a:ln>
        </p:spPr>
      </p:pic>
      <p:pic>
        <p:nvPicPr>
          <p:cNvPr id="152" name="Google Shape;152;p28"/>
          <p:cNvPicPr preferRelativeResize="0"/>
          <p:nvPr/>
        </p:nvPicPr>
        <p:blipFill>
          <a:blip r:embed="rId4">
            <a:alphaModFix/>
          </a:blip>
          <a:stretch>
            <a:fillRect/>
          </a:stretch>
        </p:blipFill>
        <p:spPr>
          <a:xfrm>
            <a:off x="8240700" y="4503323"/>
            <a:ext cx="548700" cy="640176"/>
          </a:xfrm>
          <a:prstGeom prst="rect">
            <a:avLst/>
          </a:prstGeom>
          <a:noFill/>
          <a:ln>
            <a:noFill/>
          </a:ln>
        </p:spPr>
      </p:pic>
      <p:sp>
        <p:nvSpPr>
          <p:cNvPr id="153" name="Google Shape;153;p28"/>
          <p:cNvSpPr txBox="1"/>
          <p:nvPr/>
        </p:nvSpPr>
        <p:spPr>
          <a:xfrm>
            <a:off x="1587725" y="4032800"/>
            <a:ext cx="6493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453399"/>
                </a:solidFill>
                <a:latin typeface="Century Gothic"/>
                <a:ea typeface="Century Gothic"/>
                <a:cs typeface="Century Gothic"/>
                <a:sym typeface="Century Gothic"/>
              </a:rPr>
              <a:t>EPIC: Keven Blackman, Mariah Pope, Andrew Justin, Natalie Perlin</a:t>
            </a:r>
            <a:endParaRPr sz="1500">
              <a:solidFill>
                <a:srgbClr val="453399"/>
              </a:solidFill>
              <a:latin typeface="Century Gothic"/>
              <a:ea typeface="Century Gothic"/>
              <a:cs typeface="Century Gothic"/>
              <a:sym typeface="Century Gothic"/>
            </a:endParaRPr>
          </a:p>
          <a:p>
            <a:pPr indent="0" lvl="0" marL="0" rtl="0" algn="l">
              <a:spcBef>
                <a:spcPts val="0"/>
              </a:spcBef>
              <a:spcAft>
                <a:spcPts val="0"/>
              </a:spcAft>
              <a:buNone/>
            </a:pPr>
            <a:r>
              <a:rPr lang="en" sz="1500">
                <a:solidFill>
                  <a:srgbClr val="453399"/>
                </a:solidFill>
                <a:latin typeface="Century Gothic"/>
                <a:ea typeface="Century Gothic"/>
                <a:cs typeface="Century Gothic"/>
                <a:sym typeface="Century Gothic"/>
              </a:rPr>
              <a:t>	Brandon Selbig, Anna Kimball, Aaron Jones</a:t>
            </a:r>
            <a:endParaRPr sz="1500">
              <a:solidFill>
                <a:srgbClr val="453399"/>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7"/>
          <p:cNvSpPr txBox="1"/>
          <p:nvPr>
            <p:ph type="title"/>
          </p:nvPr>
        </p:nvSpPr>
        <p:spPr>
          <a:xfrm>
            <a:off x="0" y="0"/>
            <a:ext cx="6858000" cy="4287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EAGLE: a robust pipeline of innovation</a:t>
            </a:r>
            <a:endParaRPr/>
          </a:p>
        </p:txBody>
      </p:sp>
      <p:sp>
        <p:nvSpPr>
          <p:cNvPr id="257" name="Google Shape;257;p37"/>
          <p:cNvSpPr txBox="1"/>
          <p:nvPr>
            <p:ph idx="1" type="body"/>
          </p:nvPr>
        </p:nvSpPr>
        <p:spPr>
          <a:xfrm>
            <a:off x="685800" y="3742754"/>
            <a:ext cx="7772400" cy="628800"/>
          </a:xfrm>
          <a:prstGeom prst="rect">
            <a:avLst/>
          </a:prstGeom>
          <a:noFill/>
          <a:ln>
            <a:noFill/>
          </a:ln>
        </p:spPr>
        <p:txBody>
          <a:bodyPr anchorCtr="0" anchor="t" bIns="34275" lIns="68575" spcFirstLastPara="1" rIns="68575" wrap="square" tIns="34275">
            <a:noAutofit/>
          </a:bodyPr>
          <a:lstStyle/>
          <a:p>
            <a:pPr indent="-247650" lvl="0" marL="254000" rtl="0" algn="l">
              <a:spcBef>
                <a:spcPts val="0"/>
              </a:spcBef>
              <a:spcAft>
                <a:spcPts val="0"/>
              </a:spcAft>
              <a:buClr>
                <a:srgbClr val="003087"/>
              </a:buClr>
              <a:buSzPts val="1500"/>
              <a:buFont typeface="Century Gothic"/>
              <a:buChar char="•"/>
            </a:pPr>
            <a:r>
              <a:rPr lang="en"/>
              <a:t>An aspiration to an integrated, open-development program that will:</a:t>
            </a:r>
            <a:endParaRPr/>
          </a:p>
          <a:p>
            <a:pPr indent="-215900" lvl="1" marL="558800" rtl="0" algn="l">
              <a:spcBef>
                <a:spcPts val="300"/>
              </a:spcBef>
              <a:spcAft>
                <a:spcPts val="0"/>
              </a:spcAft>
              <a:buClr>
                <a:srgbClr val="003087"/>
              </a:buClr>
              <a:buSzPts val="1400"/>
              <a:buFont typeface="Century Gothic"/>
              <a:buChar char="–"/>
            </a:pPr>
            <a:r>
              <a:rPr lang="en"/>
              <a:t>Produce and release training datasets, models, and verification tools</a:t>
            </a:r>
            <a:endParaRPr/>
          </a:p>
          <a:p>
            <a:pPr indent="-215900" lvl="1" marL="558800" rtl="0" algn="l">
              <a:spcBef>
                <a:spcPts val="300"/>
              </a:spcBef>
              <a:spcAft>
                <a:spcPts val="0"/>
              </a:spcAft>
              <a:buClr>
                <a:srgbClr val="003087"/>
              </a:buClr>
              <a:buSzPts val="1400"/>
              <a:buFont typeface="Century Gothic"/>
              <a:buChar char="–"/>
            </a:pPr>
            <a:r>
              <a:rPr lang="en"/>
              <a:t>Co-development of models and products with end-users and NWS partners</a:t>
            </a:r>
            <a:endParaRPr/>
          </a:p>
          <a:p>
            <a:pPr indent="-215900" lvl="1" marL="558800" rtl="0" algn="l">
              <a:spcBef>
                <a:spcPts val="300"/>
              </a:spcBef>
              <a:spcAft>
                <a:spcPts val="0"/>
              </a:spcAft>
              <a:buClr>
                <a:srgbClr val="003087"/>
              </a:buClr>
              <a:buSzPts val="1400"/>
              <a:buFont typeface="Century Gothic"/>
              <a:buChar char="–"/>
            </a:pPr>
            <a:r>
              <a:rPr lang="en"/>
              <a:t>Pipeline for innovation across NOAA and wider community that funnels innovations to operations.</a:t>
            </a:r>
            <a:endParaRPr/>
          </a:p>
        </p:txBody>
      </p:sp>
      <p:sp>
        <p:nvSpPr>
          <p:cNvPr id="258" name="Google Shape;258;p37"/>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grpSp>
        <p:nvGrpSpPr>
          <p:cNvPr id="259" name="Google Shape;259;p37"/>
          <p:cNvGrpSpPr/>
          <p:nvPr/>
        </p:nvGrpSpPr>
        <p:grpSpPr>
          <a:xfrm>
            <a:off x="190960" y="571500"/>
            <a:ext cx="8762088" cy="2963393"/>
            <a:chOff x="254613" y="762000"/>
            <a:chExt cx="11682784" cy="3951191"/>
          </a:xfrm>
        </p:grpSpPr>
        <p:sp>
          <p:nvSpPr>
            <p:cNvPr id="260" name="Google Shape;260;p37"/>
            <p:cNvSpPr/>
            <p:nvPr/>
          </p:nvSpPr>
          <p:spPr>
            <a:xfrm>
              <a:off x="1627868" y="1190209"/>
              <a:ext cx="8445000" cy="1911000"/>
            </a:xfrm>
            <a:prstGeom prst="rect">
              <a:avLst/>
            </a:prstGeom>
            <a:solidFill>
              <a:srgbClr val="EEEEEE"/>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453399"/>
                </a:buClr>
                <a:buSzPts val="1400"/>
                <a:buFont typeface="Open Sans"/>
                <a:buNone/>
              </a:pPr>
              <a:r>
                <a:rPr lang="en" sz="1400">
                  <a:solidFill>
                    <a:srgbClr val="453399"/>
                  </a:solidFill>
                  <a:latin typeface="Open Sans"/>
                  <a:ea typeface="Open Sans"/>
                  <a:cs typeface="Open Sans"/>
                  <a:sym typeface="Open Sans"/>
                </a:rPr>
                <a:t>Project EAGLE Pipeline (Enabled by Anemoi &amp; EPIC)</a:t>
              </a:r>
              <a:endParaRPr sz="1400">
                <a:solidFill>
                  <a:srgbClr val="453399"/>
                </a:solidFill>
                <a:latin typeface="Open Sans"/>
                <a:ea typeface="Open Sans"/>
                <a:cs typeface="Open Sans"/>
                <a:sym typeface="Open Sans"/>
              </a:endParaRPr>
            </a:p>
            <a:p>
              <a:pPr indent="0" lvl="0" marL="0" marR="0" rtl="0" algn="ctr">
                <a:spcBef>
                  <a:spcPts val="0"/>
                </a:spcBef>
                <a:spcAft>
                  <a:spcPts val="0"/>
                </a:spcAft>
                <a:buClr>
                  <a:srgbClr val="453399"/>
                </a:buClr>
                <a:buSzPts val="1400"/>
                <a:buFont typeface="Overlock"/>
                <a:buNone/>
              </a:pPr>
              <a:r>
                <a:t/>
              </a:r>
              <a:endParaRPr sz="1400">
                <a:solidFill>
                  <a:srgbClr val="453399"/>
                </a:solidFill>
                <a:latin typeface="Open Sans"/>
                <a:ea typeface="Open Sans"/>
                <a:cs typeface="Open Sans"/>
                <a:sym typeface="Open Sans"/>
              </a:endParaRPr>
            </a:p>
            <a:p>
              <a:pPr indent="0" lvl="0" marL="0" marR="0" rtl="0" algn="ctr">
                <a:spcBef>
                  <a:spcPts val="0"/>
                </a:spcBef>
                <a:spcAft>
                  <a:spcPts val="0"/>
                </a:spcAft>
                <a:buClr>
                  <a:srgbClr val="453399"/>
                </a:buClr>
                <a:buSzPts val="1400"/>
                <a:buFont typeface="Overlock"/>
                <a:buNone/>
              </a:pPr>
              <a:r>
                <a:t/>
              </a:r>
              <a:endParaRPr sz="1400">
                <a:solidFill>
                  <a:srgbClr val="453399"/>
                </a:solidFill>
                <a:latin typeface="Open Sans"/>
                <a:ea typeface="Open Sans"/>
                <a:cs typeface="Open Sans"/>
                <a:sym typeface="Open Sans"/>
              </a:endParaRPr>
            </a:p>
            <a:p>
              <a:pPr indent="0" lvl="0" marL="0" marR="0" rtl="0" algn="ctr">
                <a:spcBef>
                  <a:spcPts val="0"/>
                </a:spcBef>
                <a:spcAft>
                  <a:spcPts val="0"/>
                </a:spcAft>
                <a:buClr>
                  <a:srgbClr val="453399"/>
                </a:buClr>
                <a:buSzPts val="1400"/>
                <a:buFont typeface="Overlock"/>
                <a:buNone/>
              </a:pPr>
              <a:r>
                <a:t/>
              </a:r>
              <a:endParaRPr sz="1400">
                <a:solidFill>
                  <a:srgbClr val="453399"/>
                </a:solidFill>
                <a:latin typeface="Open Sans"/>
                <a:ea typeface="Open Sans"/>
                <a:cs typeface="Open Sans"/>
                <a:sym typeface="Open Sans"/>
              </a:endParaRPr>
            </a:p>
            <a:p>
              <a:pPr indent="0" lvl="0" marL="0" marR="0" rtl="0" algn="ctr">
                <a:spcBef>
                  <a:spcPts val="0"/>
                </a:spcBef>
                <a:spcAft>
                  <a:spcPts val="0"/>
                </a:spcAft>
                <a:buClr>
                  <a:srgbClr val="453399"/>
                </a:buClr>
                <a:buSzPts val="1400"/>
                <a:buFont typeface="Overlock"/>
                <a:buNone/>
              </a:pPr>
              <a:r>
                <a:t/>
              </a:r>
              <a:endParaRPr sz="1400">
                <a:solidFill>
                  <a:srgbClr val="453399"/>
                </a:solidFill>
                <a:latin typeface="Open Sans"/>
                <a:ea typeface="Open Sans"/>
                <a:cs typeface="Open Sans"/>
                <a:sym typeface="Open Sans"/>
              </a:endParaRPr>
            </a:p>
          </p:txBody>
        </p:sp>
        <p:sp>
          <p:nvSpPr>
            <p:cNvPr id="261" name="Google Shape;261;p37"/>
            <p:cNvSpPr/>
            <p:nvPr/>
          </p:nvSpPr>
          <p:spPr>
            <a:xfrm>
              <a:off x="1695892" y="1886491"/>
              <a:ext cx="1979700" cy="999600"/>
            </a:xfrm>
            <a:prstGeom prst="roundRect">
              <a:avLst>
                <a:gd fmla="val 16667" name="adj"/>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453399"/>
                </a:buClr>
                <a:buSzPts val="1400"/>
                <a:buFont typeface="Open Sans"/>
                <a:buNone/>
              </a:pPr>
              <a:r>
                <a:rPr b="1" lang="en" sz="1400">
                  <a:solidFill>
                    <a:srgbClr val="453399"/>
                  </a:solidFill>
                  <a:latin typeface="Open Sans"/>
                  <a:ea typeface="Open Sans"/>
                  <a:cs typeface="Open Sans"/>
                  <a:sym typeface="Open Sans"/>
                </a:rPr>
                <a:t>Datasets</a:t>
              </a:r>
              <a:endParaRPr b="1" sz="1400">
                <a:solidFill>
                  <a:srgbClr val="453399"/>
                </a:solidFill>
                <a:latin typeface="Open Sans"/>
                <a:ea typeface="Open Sans"/>
                <a:cs typeface="Open Sans"/>
                <a:sym typeface="Open Sans"/>
              </a:endParaRPr>
            </a:p>
          </p:txBody>
        </p:sp>
        <p:sp>
          <p:nvSpPr>
            <p:cNvPr id="262" name="Google Shape;262;p37"/>
            <p:cNvSpPr/>
            <p:nvPr/>
          </p:nvSpPr>
          <p:spPr>
            <a:xfrm>
              <a:off x="3766317" y="1886491"/>
              <a:ext cx="2108700" cy="999600"/>
            </a:xfrm>
            <a:prstGeom prst="roundRect">
              <a:avLst>
                <a:gd fmla="val 16667" name="adj"/>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453399"/>
                </a:buClr>
                <a:buSzPts val="1400"/>
                <a:buFont typeface="Open Sans"/>
                <a:buNone/>
              </a:pPr>
              <a:r>
                <a:rPr b="1" lang="en" sz="1400">
                  <a:solidFill>
                    <a:srgbClr val="453399"/>
                  </a:solidFill>
                  <a:latin typeface="Open Sans"/>
                  <a:ea typeface="Open Sans"/>
                  <a:cs typeface="Open Sans"/>
                  <a:sym typeface="Open Sans"/>
                </a:rPr>
                <a:t>Training</a:t>
              </a:r>
              <a:endParaRPr b="1" sz="1400">
                <a:solidFill>
                  <a:srgbClr val="453399"/>
                </a:solidFill>
                <a:latin typeface="Open Sans"/>
                <a:ea typeface="Open Sans"/>
                <a:cs typeface="Open Sans"/>
                <a:sym typeface="Open Sans"/>
              </a:endParaRPr>
            </a:p>
          </p:txBody>
        </p:sp>
        <p:sp>
          <p:nvSpPr>
            <p:cNvPr id="263" name="Google Shape;263;p37"/>
            <p:cNvSpPr/>
            <p:nvPr/>
          </p:nvSpPr>
          <p:spPr>
            <a:xfrm>
              <a:off x="5965695" y="1886491"/>
              <a:ext cx="1979700" cy="999600"/>
            </a:xfrm>
            <a:prstGeom prst="roundRect">
              <a:avLst>
                <a:gd fmla="val 16667" name="adj"/>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453399"/>
                </a:buClr>
                <a:buSzPts val="1400"/>
                <a:buFont typeface="Open Sans"/>
                <a:buNone/>
              </a:pPr>
              <a:r>
                <a:rPr b="1" lang="en" sz="1400">
                  <a:solidFill>
                    <a:srgbClr val="453399"/>
                  </a:solidFill>
                  <a:latin typeface="Open Sans"/>
                  <a:ea typeface="Open Sans"/>
                  <a:cs typeface="Open Sans"/>
                  <a:sym typeface="Open Sans"/>
                </a:rPr>
                <a:t>Models</a:t>
              </a:r>
              <a:endParaRPr b="1" sz="1400">
                <a:solidFill>
                  <a:srgbClr val="453399"/>
                </a:solidFill>
                <a:latin typeface="Open Sans"/>
                <a:ea typeface="Open Sans"/>
                <a:cs typeface="Open Sans"/>
                <a:sym typeface="Open Sans"/>
              </a:endParaRPr>
            </a:p>
          </p:txBody>
        </p:sp>
        <p:sp>
          <p:nvSpPr>
            <p:cNvPr id="264" name="Google Shape;264;p37"/>
            <p:cNvSpPr/>
            <p:nvPr/>
          </p:nvSpPr>
          <p:spPr>
            <a:xfrm>
              <a:off x="8040775" y="1886491"/>
              <a:ext cx="1869300" cy="999600"/>
            </a:xfrm>
            <a:prstGeom prst="roundRect">
              <a:avLst>
                <a:gd fmla="val 16667" name="adj"/>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453399"/>
                </a:buClr>
                <a:buSzPts val="1400"/>
                <a:buFont typeface="Open Sans"/>
                <a:buNone/>
              </a:pPr>
              <a:r>
                <a:rPr b="1" lang="en" sz="1400">
                  <a:solidFill>
                    <a:srgbClr val="453399"/>
                  </a:solidFill>
                  <a:latin typeface="Open Sans"/>
                  <a:ea typeface="Open Sans"/>
                  <a:cs typeface="Open Sans"/>
                  <a:sym typeface="Open Sans"/>
                </a:rPr>
                <a:t>Inference </a:t>
              </a:r>
              <a:r>
                <a:rPr b="1" lang="en" sz="1200">
                  <a:solidFill>
                    <a:srgbClr val="453399"/>
                  </a:solidFill>
                  <a:latin typeface="Open Sans"/>
                  <a:ea typeface="Open Sans"/>
                  <a:cs typeface="Open Sans"/>
                  <a:sym typeface="Open Sans"/>
                </a:rPr>
                <a:t>(Deployment)</a:t>
              </a:r>
              <a:endParaRPr b="1" sz="1200">
                <a:solidFill>
                  <a:srgbClr val="453399"/>
                </a:solidFill>
                <a:latin typeface="Open Sans"/>
                <a:ea typeface="Open Sans"/>
                <a:cs typeface="Open Sans"/>
                <a:sym typeface="Open Sans"/>
              </a:endParaRPr>
            </a:p>
          </p:txBody>
        </p:sp>
        <p:cxnSp>
          <p:nvCxnSpPr>
            <p:cNvPr id="265" name="Google Shape;265;p37"/>
            <p:cNvCxnSpPr>
              <a:stCxn id="264" idx="3"/>
            </p:cNvCxnSpPr>
            <p:nvPr/>
          </p:nvCxnSpPr>
          <p:spPr>
            <a:xfrm>
              <a:off x="9910075" y="2386291"/>
              <a:ext cx="443700" cy="1418400"/>
            </a:xfrm>
            <a:prstGeom prst="bentConnector2">
              <a:avLst/>
            </a:prstGeom>
            <a:noFill/>
            <a:ln cap="flat" cmpd="sng" w="9750">
              <a:solidFill>
                <a:srgbClr val="595959"/>
              </a:solidFill>
              <a:prstDash val="solid"/>
              <a:round/>
              <a:headEnd len="sm" w="sm" type="none"/>
              <a:tailEnd len="sm" w="sm" type="none"/>
            </a:ln>
          </p:spPr>
        </p:cxnSp>
        <p:sp>
          <p:nvSpPr>
            <p:cNvPr id="266" name="Google Shape;266;p37"/>
            <p:cNvSpPr/>
            <p:nvPr/>
          </p:nvSpPr>
          <p:spPr>
            <a:xfrm>
              <a:off x="10130185" y="3284922"/>
              <a:ext cx="1791300" cy="12723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453399"/>
                </a:buClr>
                <a:buSzPts val="1100"/>
                <a:buFont typeface="Open Sans"/>
                <a:buNone/>
              </a:pPr>
              <a:r>
                <a:rPr lang="en" sz="1100">
                  <a:solidFill>
                    <a:srgbClr val="453399"/>
                  </a:solidFill>
                  <a:latin typeface="Open Sans"/>
                  <a:ea typeface="Open Sans"/>
                  <a:cs typeface="Open Sans"/>
                  <a:sym typeface="Open Sans"/>
                </a:rPr>
                <a:t>Automated Testing, Validation &amp; Evaluation (using MET tools) </a:t>
              </a:r>
              <a:endParaRPr sz="1100">
                <a:solidFill>
                  <a:srgbClr val="453399"/>
                </a:solidFill>
                <a:latin typeface="Open Sans"/>
                <a:ea typeface="Open Sans"/>
                <a:cs typeface="Open Sans"/>
                <a:sym typeface="Open Sans"/>
              </a:endParaRPr>
            </a:p>
          </p:txBody>
        </p:sp>
        <p:cxnSp>
          <p:nvCxnSpPr>
            <p:cNvPr id="267" name="Google Shape;267;p37"/>
            <p:cNvCxnSpPr>
              <a:stCxn id="264" idx="3"/>
            </p:cNvCxnSpPr>
            <p:nvPr/>
          </p:nvCxnSpPr>
          <p:spPr>
            <a:xfrm flipH="1" rot="10800000">
              <a:off x="9910075" y="1592491"/>
              <a:ext cx="653700" cy="793800"/>
            </a:xfrm>
            <a:prstGeom prst="bentConnector2">
              <a:avLst/>
            </a:prstGeom>
            <a:noFill/>
            <a:ln cap="flat" cmpd="sng" w="9750">
              <a:solidFill>
                <a:srgbClr val="595959"/>
              </a:solidFill>
              <a:prstDash val="solid"/>
              <a:round/>
              <a:headEnd len="sm" w="sm" type="none"/>
              <a:tailEnd len="sm" w="sm" type="none"/>
            </a:ln>
          </p:spPr>
        </p:cxnSp>
        <p:sp>
          <p:nvSpPr>
            <p:cNvPr id="268" name="Google Shape;268;p37"/>
            <p:cNvSpPr/>
            <p:nvPr/>
          </p:nvSpPr>
          <p:spPr>
            <a:xfrm>
              <a:off x="254613" y="913197"/>
              <a:ext cx="1151700" cy="8160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NOAA Dataset A</a:t>
              </a:r>
              <a:endParaRPr sz="1100">
                <a:solidFill>
                  <a:srgbClr val="453399"/>
                </a:solidFill>
                <a:latin typeface="Open Sans"/>
                <a:ea typeface="Open Sans"/>
                <a:cs typeface="Open Sans"/>
                <a:sym typeface="Open Sans"/>
              </a:endParaRPr>
            </a:p>
          </p:txBody>
        </p:sp>
        <p:sp>
          <p:nvSpPr>
            <p:cNvPr id="269" name="Google Shape;269;p37"/>
            <p:cNvSpPr/>
            <p:nvPr/>
          </p:nvSpPr>
          <p:spPr>
            <a:xfrm>
              <a:off x="254613" y="1997329"/>
              <a:ext cx="1151700" cy="8160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NOAA Dataset B</a:t>
              </a:r>
              <a:endParaRPr sz="1100">
                <a:solidFill>
                  <a:srgbClr val="453399"/>
                </a:solidFill>
                <a:latin typeface="Open Sans"/>
                <a:ea typeface="Open Sans"/>
                <a:cs typeface="Open Sans"/>
                <a:sym typeface="Open Sans"/>
              </a:endParaRPr>
            </a:p>
          </p:txBody>
        </p:sp>
        <p:sp>
          <p:nvSpPr>
            <p:cNvPr id="270" name="Google Shape;270;p37"/>
            <p:cNvSpPr/>
            <p:nvPr/>
          </p:nvSpPr>
          <p:spPr>
            <a:xfrm>
              <a:off x="254613" y="3035748"/>
              <a:ext cx="1151700" cy="8160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External Dataset A</a:t>
              </a:r>
              <a:endParaRPr sz="1100">
                <a:solidFill>
                  <a:srgbClr val="453399"/>
                </a:solidFill>
                <a:latin typeface="Open Sans"/>
                <a:ea typeface="Open Sans"/>
                <a:cs typeface="Open Sans"/>
                <a:sym typeface="Open Sans"/>
              </a:endParaRPr>
            </a:p>
          </p:txBody>
        </p:sp>
        <p:sp>
          <p:nvSpPr>
            <p:cNvPr id="271" name="Google Shape;271;p37"/>
            <p:cNvSpPr/>
            <p:nvPr/>
          </p:nvSpPr>
          <p:spPr>
            <a:xfrm>
              <a:off x="10235497" y="762000"/>
              <a:ext cx="1701900" cy="8160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453399"/>
                </a:buClr>
                <a:buSzPts val="1100"/>
                <a:buFont typeface="Open Sans"/>
                <a:buNone/>
              </a:pPr>
              <a:r>
                <a:rPr lang="en" sz="1100">
                  <a:solidFill>
                    <a:srgbClr val="453399"/>
                  </a:solidFill>
                  <a:latin typeface="Open Sans"/>
                  <a:ea typeface="Open Sans"/>
                  <a:cs typeface="Open Sans"/>
                  <a:sym typeface="Open Sans"/>
                </a:rPr>
                <a:t>Forecast Products</a:t>
              </a:r>
              <a:endParaRPr sz="1100">
                <a:solidFill>
                  <a:srgbClr val="453399"/>
                </a:solidFill>
                <a:latin typeface="Open Sans"/>
                <a:ea typeface="Open Sans"/>
                <a:cs typeface="Open Sans"/>
                <a:sym typeface="Open Sans"/>
              </a:endParaRPr>
            </a:p>
          </p:txBody>
        </p:sp>
        <p:cxnSp>
          <p:nvCxnSpPr>
            <p:cNvPr id="272" name="Google Shape;272;p37"/>
            <p:cNvCxnSpPr>
              <a:stCxn id="268" idx="3"/>
              <a:endCxn id="261" idx="1"/>
            </p:cNvCxnSpPr>
            <p:nvPr/>
          </p:nvCxnSpPr>
          <p:spPr>
            <a:xfrm>
              <a:off x="1406313" y="1321197"/>
              <a:ext cx="289500" cy="1065000"/>
            </a:xfrm>
            <a:prstGeom prst="bentConnector3">
              <a:avLst>
                <a:gd fmla="val 49976" name="adj1"/>
              </a:avLst>
            </a:prstGeom>
            <a:noFill/>
            <a:ln cap="flat" cmpd="sng" w="9750">
              <a:solidFill>
                <a:srgbClr val="595959"/>
              </a:solidFill>
              <a:prstDash val="solid"/>
              <a:round/>
              <a:headEnd len="sm" w="sm" type="none"/>
              <a:tailEnd len="sm" w="sm" type="none"/>
            </a:ln>
          </p:spPr>
        </p:cxnSp>
        <p:cxnSp>
          <p:nvCxnSpPr>
            <p:cNvPr id="273" name="Google Shape;273;p37"/>
            <p:cNvCxnSpPr>
              <a:stCxn id="269" idx="3"/>
              <a:endCxn id="261" idx="1"/>
            </p:cNvCxnSpPr>
            <p:nvPr/>
          </p:nvCxnSpPr>
          <p:spPr>
            <a:xfrm flipH="1" rot="10800000">
              <a:off x="1406313" y="2386429"/>
              <a:ext cx="289500" cy="18900"/>
            </a:xfrm>
            <a:prstGeom prst="bentConnector3">
              <a:avLst>
                <a:gd fmla="val 49976" name="adj1"/>
              </a:avLst>
            </a:prstGeom>
            <a:noFill/>
            <a:ln cap="flat" cmpd="sng" w="9750">
              <a:solidFill>
                <a:srgbClr val="595959"/>
              </a:solidFill>
              <a:prstDash val="solid"/>
              <a:round/>
              <a:headEnd len="sm" w="sm" type="none"/>
              <a:tailEnd len="sm" w="sm" type="none"/>
            </a:ln>
          </p:spPr>
        </p:cxnSp>
        <p:cxnSp>
          <p:nvCxnSpPr>
            <p:cNvPr id="274" name="Google Shape;274;p37"/>
            <p:cNvCxnSpPr>
              <a:stCxn id="270" idx="3"/>
              <a:endCxn id="261" idx="1"/>
            </p:cNvCxnSpPr>
            <p:nvPr/>
          </p:nvCxnSpPr>
          <p:spPr>
            <a:xfrm flipH="1" rot="10800000">
              <a:off x="1406313" y="2386248"/>
              <a:ext cx="289500" cy="1057500"/>
            </a:xfrm>
            <a:prstGeom prst="bentConnector3">
              <a:avLst>
                <a:gd fmla="val 49976" name="adj1"/>
              </a:avLst>
            </a:prstGeom>
            <a:noFill/>
            <a:ln cap="flat" cmpd="sng" w="9750">
              <a:solidFill>
                <a:srgbClr val="595959"/>
              </a:solidFill>
              <a:prstDash val="solid"/>
              <a:round/>
              <a:headEnd len="sm" w="sm" type="none"/>
              <a:tailEnd len="sm" w="sm" type="none"/>
            </a:ln>
          </p:spPr>
        </p:cxnSp>
        <p:cxnSp>
          <p:nvCxnSpPr>
            <p:cNvPr id="275" name="Google Shape;275;p37"/>
            <p:cNvCxnSpPr>
              <a:stCxn id="262" idx="2"/>
              <a:endCxn id="266" idx="1"/>
            </p:cNvCxnSpPr>
            <p:nvPr/>
          </p:nvCxnSpPr>
          <p:spPr>
            <a:xfrm flipH="1" rot="-5400000">
              <a:off x="6957867" y="748891"/>
              <a:ext cx="1035000" cy="5309400"/>
            </a:xfrm>
            <a:prstGeom prst="bentConnector2">
              <a:avLst/>
            </a:prstGeom>
            <a:noFill/>
            <a:ln cap="flat" cmpd="sng" w="9750">
              <a:solidFill>
                <a:srgbClr val="595959"/>
              </a:solidFill>
              <a:prstDash val="solid"/>
              <a:round/>
              <a:headEnd len="sm" w="sm" type="none"/>
              <a:tailEnd len="sm" w="sm" type="none"/>
            </a:ln>
          </p:spPr>
        </p:cxnSp>
        <p:sp>
          <p:nvSpPr>
            <p:cNvPr id="276" name="Google Shape;276;p37"/>
            <p:cNvSpPr/>
            <p:nvPr/>
          </p:nvSpPr>
          <p:spPr>
            <a:xfrm>
              <a:off x="5059982" y="4041861"/>
              <a:ext cx="1060800" cy="6678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000000"/>
                </a:buClr>
                <a:buSzPts val="1100"/>
                <a:buFont typeface="Open Sans"/>
                <a:buNone/>
              </a:pPr>
              <a:r>
                <a:rPr lang="en" sz="1100">
                  <a:solidFill>
                    <a:srgbClr val="000000"/>
                  </a:solidFill>
                  <a:latin typeface="Open Sans"/>
                  <a:ea typeface="Open Sans"/>
                  <a:cs typeface="Open Sans"/>
                  <a:sym typeface="Open Sans"/>
                </a:rPr>
                <a:t>AR-AI Config</a:t>
              </a:r>
              <a:endParaRPr sz="1100">
                <a:solidFill>
                  <a:srgbClr val="453399"/>
                </a:solidFill>
                <a:latin typeface="Open Sans"/>
                <a:ea typeface="Open Sans"/>
                <a:cs typeface="Open Sans"/>
                <a:sym typeface="Open Sans"/>
              </a:endParaRPr>
            </a:p>
          </p:txBody>
        </p:sp>
        <p:cxnSp>
          <p:nvCxnSpPr>
            <p:cNvPr id="277" name="Google Shape;277;p37"/>
            <p:cNvCxnSpPr>
              <a:endCxn id="276" idx="1"/>
            </p:cNvCxnSpPr>
            <p:nvPr/>
          </p:nvCxnSpPr>
          <p:spPr>
            <a:xfrm flipH="1" rot="-5400000">
              <a:off x="4701782" y="4017561"/>
              <a:ext cx="473700" cy="242700"/>
            </a:xfrm>
            <a:prstGeom prst="bentConnector2">
              <a:avLst/>
            </a:prstGeom>
            <a:noFill/>
            <a:ln cap="flat" cmpd="sng" w="9750">
              <a:solidFill>
                <a:srgbClr val="595959"/>
              </a:solidFill>
              <a:prstDash val="solid"/>
              <a:round/>
              <a:headEnd len="sm" w="sm" type="none"/>
              <a:tailEnd len="sm" w="sm" type="none"/>
            </a:ln>
          </p:spPr>
        </p:cxnSp>
        <p:sp>
          <p:nvSpPr>
            <p:cNvPr id="278" name="Google Shape;278;p37"/>
            <p:cNvSpPr/>
            <p:nvPr/>
          </p:nvSpPr>
          <p:spPr>
            <a:xfrm>
              <a:off x="3405383" y="3198373"/>
              <a:ext cx="1060800" cy="6153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000000"/>
                </a:buClr>
                <a:buSzPts val="1100"/>
                <a:buFont typeface="Open Sans"/>
                <a:buNone/>
              </a:pPr>
              <a:r>
                <a:rPr lang="en" sz="1100">
                  <a:solidFill>
                    <a:srgbClr val="000000"/>
                  </a:solidFill>
                  <a:latin typeface="Open Sans"/>
                  <a:ea typeface="Open Sans"/>
                  <a:cs typeface="Open Sans"/>
                  <a:sym typeface="Open Sans"/>
                </a:rPr>
                <a:t>GEFS-AI Config</a:t>
              </a:r>
              <a:endParaRPr sz="1100">
                <a:solidFill>
                  <a:srgbClr val="453399"/>
                </a:solidFill>
                <a:latin typeface="Open Sans"/>
                <a:ea typeface="Open Sans"/>
                <a:cs typeface="Open Sans"/>
                <a:sym typeface="Open Sans"/>
              </a:endParaRPr>
            </a:p>
          </p:txBody>
        </p:sp>
        <p:sp>
          <p:nvSpPr>
            <p:cNvPr id="279" name="Google Shape;279;p37"/>
            <p:cNvSpPr/>
            <p:nvPr/>
          </p:nvSpPr>
          <p:spPr>
            <a:xfrm>
              <a:off x="3405383" y="4045391"/>
              <a:ext cx="1060800" cy="6678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000000"/>
                </a:buClr>
                <a:buSzPts val="1100"/>
                <a:buFont typeface="Open Sans"/>
                <a:buNone/>
              </a:pPr>
              <a:r>
                <a:rPr lang="en" sz="1100">
                  <a:solidFill>
                    <a:srgbClr val="000000"/>
                  </a:solidFill>
                  <a:latin typeface="Open Sans"/>
                  <a:ea typeface="Open Sans"/>
                  <a:cs typeface="Open Sans"/>
                  <a:sym typeface="Open Sans"/>
                </a:rPr>
                <a:t>HRRR-  Config</a:t>
              </a:r>
              <a:endParaRPr sz="1100">
                <a:solidFill>
                  <a:srgbClr val="453399"/>
                </a:solidFill>
                <a:latin typeface="Open Sans"/>
                <a:ea typeface="Open Sans"/>
                <a:cs typeface="Open Sans"/>
                <a:sym typeface="Open Sans"/>
              </a:endParaRPr>
            </a:p>
          </p:txBody>
        </p:sp>
        <p:cxnSp>
          <p:nvCxnSpPr>
            <p:cNvPr id="280" name="Google Shape;280;p37"/>
            <p:cNvCxnSpPr>
              <a:stCxn id="278" idx="3"/>
              <a:endCxn id="262" idx="2"/>
            </p:cNvCxnSpPr>
            <p:nvPr/>
          </p:nvCxnSpPr>
          <p:spPr>
            <a:xfrm flipH="1" rot="10800000">
              <a:off x="4466183" y="2886223"/>
              <a:ext cx="354600" cy="619800"/>
            </a:xfrm>
            <a:prstGeom prst="bentConnector2">
              <a:avLst/>
            </a:prstGeom>
            <a:noFill/>
            <a:ln cap="flat" cmpd="sng" w="9750">
              <a:solidFill>
                <a:srgbClr val="595959"/>
              </a:solidFill>
              <a:prstDash val="solid"/>
              <a:round/>
              <a:headEnd len="sm" w="sm" type="none"/>
              <a:tailEnd len="sm" w="sm" type="none"/>
            </a:ln>
          </p:spPr>
        </p:cxnSp>
        <p:cxnSp>
          <p:nvCxnSpPr>
            <p:cNvPr id="281" name="Google Shape;281;p37"/>
            <p:cNvCxnSpPr>
              <a:stCxn id="279" idx="3"/>
              <a:endCxn id="262" idx="2"/>
            </p:cNvCxnSpPr>
            <p:nvPr/>
          </p:nvCxnSpPr>
          <p:spPr>
            <a:xfrm flipH="1" rot="10800000">
              <a:off x="4466183" y="2886191"/>
              <a:ext cx="354600" cy="1493100"/>
            </a:xfrm>
            <a:prstGeom prst="bentConnector2">
              <a:avLst/>
            </a:prstGeom>
            <a:noFill/>
            <a:ln cap="flat" cmpd="sng" w="9750">
              <a:solidFill>
                <a:srgbClr val="595959"/>
              </a:solidFill>
              <a:prstDash val="solid"/>
              <a:round/>
              <a:headEnd len="sm" w="sm" type="none"/>
              <a:tailEnd len="sm" w="sm" type="none"/>
            </a:ln>
          </p:spPr>
        </p:cxnSp>
        <p:sp>
          <p:nvSpPr>
            <p:cNvPr id="282" name="Google Shape;282;p37"/>
            <p:cNvSpPr/>
            <p:nvPr/>
          </p:nvSpPr>
          <p:spPr>
            <a:xfrm>
              <a:off x="7590648" y="3284922"/>
              <a:ext cx="1791300" cy="12723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453399"/>
                </a:buClr>
                <a:buSzPts val="1100"/>
                <a:buFont typeface="Open Sans"/>
                <a:buNone/>
              </a:pPr>
              <a:r>
                <a:rPr lang="en" sz="1100">
                  <a:solidFill>
                    <a:srgbClr val="453399"/>
                  </a:solidFill>
                  <a:latin typeface="Open Sans"/>
                  <a:ea typeface="Open Sans"/>
                  <a:cs typeface="Open Sans"/>
                  <a:sym typeface="Open Sans"/>
                </a:rPr>
                <a:t>Co-Development with End Users (includes Testbed)</a:t>
              </a:r>
              <a:endParaRPr sz="1100">
                <a:solidFill>
                  <a:srgbClr val="453399"/>
                </a:solidFill>
                <a:latin typeface="Open Sans"/>
                <a:ea typeface="Open Sans"/>
                <a:cs typeface="Open Sans"/>
                <a:sym typeface="Open Sans"/>
              </a:endParaRPr>
            </a:p>
          </p:txBody>
        </p:sp>
        <p:sp>
          <p:nvSpPr>
            <p:cNvPr id="283" name="Google Shape;283;p37"/>
            <p:cNvSpPr/>
            <p:nvPr/>
          </p:nvSpPr>
          <p:spPr>
            <a:xfrm>
              <a:off x="5059982" y="3193973"/>
              <a:ext cx="1060800" cy="615300"/>
            </a:xfrm>
            <a:prstGeom prst="rect">
              <a:avLst/>
            </a:prstGeom>
            <a:solidFill>
              <a:srgbClr val="D9EAD3"/>
            </a:solidFill>
            <a:ln cap="flat" cmpd="sng" w="9750">
              <a:solidFill>
                <a:srgbClr val="595959"/>
              </a:solidFill>
              <a:prstDash val="solid"/>
              <a:round/>
              <a:headEnd len="sm" w="sm" type="none"/>
              <a:tailEnd len="sm" w="sm" type="none"/>
            </a:ln>
          </p:spPr>
          <p:txBody>
            <a:bodyPr anchorCtr="0" anchor="ctr" bIns="93575" lIns="93575" spcFirstLastPara="1" rIns="93575" wrap="square" tIns="93575">
              <a:noAutofit/>
            </a:bodyPr>
            <a:lstStyle/>
            <a:p>
              <a:pPr indent="0" lvl="0" marL="0" marR="0" rtl="0" algn="ctr">
                <a:spcBef>
                  <a:spcPts val="0"/>
                </a:spcBef>
                <a:spcAft>
                  <a:spcPts val="0"/>
                </a:spcAft>
                <a:buClr>
                  <a:srgbClr val="000000"/>
                </a:buClr>
                <a:buSzPts val="1100"/>
                <a:buFont typeface="Open Sans"/>
                <a:buNone/>
              </a:pPr>
              <a:r>
                <a:rPr lang="en" sz="1100">
                  <a:solidFill>
                    <a:srgbClr val="000000"/>
                  </a:solidFill>
                  <a:latin typeface="Open Sans"/>
                  <a:ea typeface="Open Sans"/>
                  <a:cs typeface="Open Sans"/>
                  <a:sym typeface="Open Sans"/>
                </a:rPr>
                <a:t>WOFS-AI Config</a:t>
              </a:r>
              <a:endParaRPr sz="1100">
                <a:solidFill>
                  <a:srgbClr val="453399"/>
                </a:solidFill>
                <a:latin typeface="Open Sans"/>
                <a:ea typeface="Open Sans"/>
                <a:cs typeface="Open Sans"/>
                <a:sym typeface="Open Sans"/>
              </a:endParaRPr>
            </a:p>
          </p:txBody>
        </p:sp>
        <p:cxnSp>
          <p:nvCxnSpPr>
            <p:cNvPr id="284" name="Google Shape;284;p37"/>
            <p:cNvCxnSpPr>
              <a:stCxn id="283" idx="1"/>
            </p:cNvCxnSpPr>
            <p:nvPr/>
          </p:nvCxnSpPr>
          <p:spPr>
            <a:xfrm rot="10800000">
              <a:off x="4826282" y="3501623"/>
              <a:ext cx="233700" cy="0"/>
            </a:xfrm>
            <a:prstGeom prst="straightConnector1">
              <a:avLst/>
            </a:prstGeom>
            <a:noFill/>
            <a:ln cap="flat" cmpd="sng" w="9750">
              <a:solidFill>
                <a:srgbClr val="595959"/>
              </a:solidFill>
              <a:prstDash val="solid"/>
              <a:round/>
              <a:headEnd len="sm" w="sm" type="none"/>
              <a:tailEnd len="sm" w="sm" type="non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8"/>
          <p:cNvSpPr txBox="1"/>
          <p:nvPr>
            <p:ph type="title"/>
          </p:nvPr>
        </p:nvSpPr>
        <p:spPr>
          <a:xfrm>
            <a:off x="0" y="0"/>
            <a:ext cx="6858000" cy="4287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What is EAGLE today</a:t>
            </a:r>
            <a:endParaRPr/>
          </a:p>
        </p:txBody>
      </p:sp>
      <p:sp>
        <p:nvSpPr>
          <p:cNvPr id="290" name="Google Shape;290;p38"/>
          <p:cNvSpPr txBox="1"/>
          <p:nvPr>
            <p:ph idx="1" type="body"/>
          </p:nvPr>
        </p:nvSpPr>
        <p:spPr>
          <a:xfrm>
            <a:off x="603598" y="3600450"/>
            <a:ext cx="7829400" cy="1314600"/>
          </a:xfrm>
          <a:prstGeom prst="rect">
            <a:avLst/>
          </a:prstGeom>
          <a:noFill/>
          <a:ln>
            <a:noFill/>
          </a:ln>
        </p:spPr>
        <p:txBody>
          <a:bodyPr anchorCtr="0" anchor="t" bIns="34275" lIns="68575" spcFirstLastPara="1" rIns="68575" wrap="square" tIns="34275">
            <a:noAutofit/>
          </a:bodyPr>
          <a:lstStyle/>
          <a:p>
            <a:pPr indent="-247650" lvl="0" marL="254000" rtl="0" algn="l">
              <a:spcBef>
                <a:spcPts val="0"/>
              </a:spcBef>
              <a:spcAft>
                <a:spcPts val="0"/>
              </a:spcAft>
              <a:buClr>
                <a:srgbClr val="003087"/>
              </a:buClr>
              <a:buSzPts val="1500"/>
              <a:buFont typeface="Century Gothic"/>
              <a:buChar char="•"/>
            </a:pPr>
            <a:r>
              <a:rPr lang="en"/>
              <a:t>A set of models: Global-EAGLE-Solo and Global-EAGLE-Ensemble.</a:t>
            </a:r>
            <a:endParaRPr/>
          </a:p>
          <a:p>
            <a:pPr indent="-247650" lvl="0" marL="254000" rtl="0" algn="l">
              <a:spcBef>
                <a:spcPts val="300"/>
              </a:spcBef>
              <a:spcAft>
                <a:spcPts val="0"/>
              </a:spcAft>
              <a:buClr>
                <a:srgbClr val="003087"/>
              </a:buClr>
              <a:buSzPts val="1500"/>
              <a:buFont typeface="Century Gothic"/>
              <a:buChar char="•"/>
            </a:pPr>
            <a:r>
              <a:rPr lang="en"/>
              <a:t>A monitoring and verification system (using NOAA EMC’s EVS system).</a:t>
            </a:r>
            <a:endParaRPr/>
          </a:p>
          <a:p>
            <a:pPr indent="-247650" lvl="0" marL="254000" rtl="0" algn="l">
              <a:spcBef>
                <a:spcPts val="300"/>
              </a:spcBef>
              <a:spcAft>
                <a:spcPts val="0"/>
              </a:spcAft>
              <a:buClr>
                <a:srgbClr val="003087"/>
              </a:buClr>
              <a:buSzPts val="1500"/>
              <a:buFont typeface="Century Gothic"/>
              <a:buChar char="•"/>
            </a:pPr>
            <a:r>
              <a:rPr lang="en"/>
              <a:t>A visualization page (using NOAA GSI DESI).</a:t>
            </a:r>
            <a:endParaRPr/>
          </a:p>
          <a:p>
            <a:pPr indent="-247650" lvl="0" marL="254000" rtl="0" algn="l">
              <a:spcBef>
                <a:spcPts val="300"/>
              </a:spcBef>
              <a:spcAft>
                <a:spcPts val="0"/>
              </a:spcAft>
              <a:buClr>
                <a:srgbClr val="003087"/>
              </a:buClr>
              <a:buSzPts val="1500"/>
              <a:buFont typeface="Century Gothic"/>
              <a:buChar char="•"/>
            </a:pPr>
            <a:r>
              <a:rPr lang="en"/>
              <a:t>Model output, code, and weights in open access.</a:t>
            </a:r>
            <a:endParaRPr/>
          </a:p>
        </p:txBody>
      </p:sp>
      <p:sp>
        <p:nvSpPr>
          <p:cNvPr id="291" name="Google Shape;291;p38"/>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92" name="Google Shape;292;p38"/>
          <p:cNvPicPr preferRelativeResize="0"/>
          <p:nvPr/>
        </p:nvPicPr>
        <p:blipFill rotWithShape="1">
          <a:blip r:embed="rId3">
            <a:alphaModFix/>
          </a:blip>
          <a:srcRect b="15590" l="0" r="0" t="0"/>
          <a:stretch/>
        </p:blipFill>
        <p:spPr>
          <a:xfrm>
            <a:off x="228600" y="685800"/>
            <a:ext cx="2751573" cy="2264910"/>
          </a:xfrm>
          <a:prstGeom prst="rect">
            <a:avLst/>
          </a:prstGeom>
          <a:noFill/>
          <a:ln>
            <a:noFill/>
          </a:ln>
        </p:spPr>
      </p:pic>
      <p:pic>
        <p:nvPicPr>
          <p:cNvPr id="293" name="Google Shape;293;p38"/>
          <p:cNvPicPr preferRelativeResize="0"/>
          <p:nvPr/>
        </p:nvPicPr>
        <p:blipFill rotWithShape="1">
          <a:blip r:embed="rId4">
            <a:alphaModFix/>
          </a:blip>
          <a:srcRect b="0" l="0" r="0" t="0"/>
          <a:stretch/>
        </p:blipFill>
        <p:spPr>
          <a:xfrm>
            <a:off x="3111152" y="686630"/>
            <a:ext cx="3207597" cy="1697029"/>
          </a:xfrm>
          <a:prstGeom prst="rect">
            <a:avLst/>
          </a:prstGeom>
          <a:noFill/>
          <a:ln>
            <a:noFill/>
          </a:ln>
        </p:spPr>
      </p:pic>
      <p:pic>
        <p:nvPicPr>
          <p:cNvPr descr="Global Systems Laboratory Dynamic Ensemble-based Scenarios" id="294" name="Google Shape;294;p38"/>
          <p:cNvPicPr preferRelativeResize="0"/>
          <p:nvPr/>
        </p:nvPicPr>
        <p:blipFill rotWithShape="1">
          <a:blip r:embed="rId5">
            <a:alphaModFix/>
          </a:blip>
          <a:srcRect b="0" l="0" r="0" t="0"/>
          <a:stretch/>
        </p:blipFill>
        <p:spPr>
          <a:xfrm>
            <a:off x="6515100" y="800100"/>
            <a:ext cx="2585708" cy="1257301"/>
          </a:xfrm>
          <a:prstGeom prst="rect">
            <a:avLst/>
          </a:prstGeom>
          <a:noFill/>
          <a:ln>
            <a:noFill/>
          </a:ln>
        </p:spPr>
      </p:pic>
      <p:pic>
        <p:nvPicPr>
          <p:cNvPr id="295" name="Google Shape;295;p38"/>
          <p:cNvPicPr preferRelativeResize="0"/>
          <p:nvPr/>
        </p:nvPicPr>
        <p:blipFill rotWithShape="1">
          <a:blip r:embed="rId6">
            <a:alphaModFix/>
          </a:blip>
          <a:srcRect b="0" l="0" r="0" t="0"/>
          <a:stretch/>
        </p:blipFill>
        <p:spPr>
          <a:xfrm>
            <a:off x="5962099" y="2633396"/>
            <a:ext cx="3138708" cy="871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9"/>
          <p:cNvSpPr txBox="1"/>
          <p:nvPr>
            <p:ph type="title"/>
          </p:nvPr>
        </p:nvSpPr>
        <p:spPr>
          <a:xfrm>
            <a:off x="0" y="0"/>
            <a:ext cx="6858000" cy="4287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EAGLE: robust verification pipeline</a:t>
            </a:r>
            <a:endParaRPr/>
          </a:p>
        </p:txBody>
      </p:sp>
      <p:sp>
        <p:nvSpPr>
          <p:cNvPr id="301" name="Google Shape;301;p39"/>
          <p:cNvSpPr txBox="1"/>
          <p:nvPr>
            <p:ph idx="1" type="body"/>
          </p:nvPr>
        </p:nvSpPr>
        <p:spPr>
          <a:xfrm>
            <a:off x="400050" y="3314700"/>
            <a:ext cx="8401200" cy="1600200"/>
          </a:xfrm>
          <a:prstGeom prst="rect">
            <a:avLst/>
          </a:prstGeom>
          <a:noFill/>
          <a:ln>
            <a:noFill/>
          </a:ln>
        </p:spPr>
        <p:txBody>
          <a:bodyPr anchorCtr="0" anchor="t" bIns="34275" lIns="68575" spcFirstLastPara="1" rIns="68575" wrap="square" tIns="34275">
            <a:noAutofit/>
          </a:bodyPr>
          <a:lstStyle/>
          <a:p>
            <a:pPr indent="-254000" lvl="0" marL="254000" rtl="0" algn="l">
              <a:spcBef>
                <a:spcPts val="0"/>
              </a:spcBef>
              <a:spcAft>
                <a:spcPts val="0"/>
              </a:spcAft>
              <a:buClr>
                <a:srgbClr val="003087"/>
              </a:buClr>
              <a:buSzPts val="1400"/>
              <a:buFont typeface="Century Gothic"/>
              <a:buChar char="•"/>
            </a:pPr>
            <a:r>
              <a:rPr lang="en" sz="1400"/>
              <a:t>NOAA EMC developed a comprehensive verification system for all NOAA forecast products</a:t>
            </a:r>
            <a:endParaRPr/>
          </a:p>
          <a:p>
            <a:pPr indent="-215900" lvl="1" marL="558800" rtl="0" algn="l">
              <a:spcBef>
                <a:spcPts val="200"/>
              </a:spcBef>
              <a:spcAft>
                <a:spcPts val="0"/>
              </a:spcAft>
              <a:buClr>
                <a:srgbClr val="003087"/>
              </a:buClr>
              <a:buSzPts val="1200"/>
              <a:buFont typeface="Century Gothic"/>
              <a:buChar char="–"/>
            </a:pPr>
            <a:r>
              <a:rPr lang="en" sz="1200"/>
              <a:t>Based on the UCAR MET software</a:t>
            </a:r>
            <a:endParaRPr/>
          </a:p>
          <a:p>
            <a:pPr indent="-215900" lvl="1" marL="558800" rtl="0" algn="l">
              <a:spcBef>
                <a:spcPts val="200"/>
              </a:spcBef>
              <a:spcAft>
                <a:spcPts val="0"/>
              </a:spcAft>
              <a:buClr>
                <a:srgbClr val="003087"/>
              </a:buClr>
              <a:buSzPts val="1200"/>
              <a:buFont typeface="Century Gothic"/>
              <a:buChar char="–"/>
            </a:pPr>
            <a:r>
              <a:rPr lang="en" sz="1200"/>
              <a:t>EVS software stack wasn’t designed to be portable and used by the community.</a:t>
            </a:r>
            <a:endParaRPr/>
          </a:p>
          <a:p>
            <a:pPr indent="-254000" lvl="0" marL="254000" rtl="0" algn="l">
              <a:spcBef>
                <a:spcPts val="300"/>
              </a:spcBef>
              <a:spcAft>
                <a:spcPts val="0"/>
              </a:spcAft>
              <a:buClr>
                <a:srgbClr val="003087"/>
              </a:buClr>
              <a:buSzPts val="1400"/>
              <a:buFont typeface="Century Gothic"/>
              <a:buChar char="•"/>
            </a:pPr>
            <a:r>
              <a:rPr lang="en" sz="1400"/>
              <a:t>EPIC and GSL are packaging verification science from EVS as community python package (wxvx and met2go):</a:t>
            </a:r>
            <a:endParaRPr/>
          </a:p>
          <a:p>
            <a:pPr indent="-215900" lvl="1" marL="558800" rtl="0" algn="l">
              <a:spcBef>
                <a:spcPts val="200"/>
              </a:spcBef>
              <a:spcAft>
                <a:spcPts val="0"/>
              </a:spcAft>
              <a:buClr>
                <a:srgbClr val="003087"/>
              </a:buClr>
              <a:buSzPts val="1200"/>
              <a:buFont typeface="Century Gothic"/>
              <a:buChar char="–"/>
            </a:pPr>
            <a:r>
              <a:rPr lang="en" sz="1200"/>
              <a:t>Should allow wider community of AI model developers to use NOAA metrics for verification of AI models. </a:t>
            </a:r>
            <a:endParaRPr/>
          </a:p>
          <a:p>
            <a:pPr indent="-215900" lvl="1" marL="558800" rtl="0" algn="l">
              <a:spcBef>
                <a:spcPts val="200"/>
              </a:spcBef>
              <a:spcAft>
                <a:spcPts val="0"/>
              </a:spcAft>
              <a:buClr>
                <a:srgbClr val="003087"/>
              </a:buClr>
              <a:buSzPts val="1200"/>
              <a:buFont typeface="Century Gothic"/>
              <a:buChar char="–"/>
            </a:pPr>
            <a:r>
              <a:rPr lang="en" sz="1200"/>
              <a:t>Includes verification against observations. </a:t>
            </a:r>
            <a:endParaRPr/>
          </a:p>
        </p:txBody>
      </p:sp>
      <p:sp>
        <p:nvSpPr>
          <p:cNvPr id="302" name="Google Shape;302;p39"/>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303" name="Google Shape;303;p39"/>
          <p:cNvPicPr preferRelativeResize="0"/>
          <p:nvPr/>
        </p:nvPicPr>
        <p:blipFill rotWithShape="1">
          <a:blip r:embed="rId3">
            <a:alphaModFix/>
          </a:blip>
          <a:srcRect b="0" l="0" r="0" t="0"/>
          <a:stretch/>
        </p:blipFill>
        <p:spPr>
          <a:xfrm>
            <a:off x="4800600" y="888370"/>
            <a:ext cx="3887114" cy="778669"/>
          </a:xfrm>
          <a:prstGeom prst="rect">
            <a:avLst/>
          </a:prstGeom>
          <a:noFill/>
          <a:ln>
            <a:noFill/>
          </a:ln>
        </p:spPr>
      </p:pic>
      <p:pic>
        <p:nvPicPr>
          <p:cNvPr id="304" name="Google Shape;304;p39"/>
          <p:cNvPicPr preferRelativeResize="0"/>
          <p:nvPr/>
        </p:nvPicPr>
        <p:blipFill rotWithShape="1">
          <a:blip r:embed="rId4">
            <a:alphaModFix/>
          </a:blip>
          <a:srcRect b="0" l="0" r="0" t="0"/>
          <a:stretch/>
        </p:blipFill>
        <p:spPr>
          <a:xfrm>
            <a:off x="228600" y="971550"/>
            <a:ext cx="3486151" cy="1844402"/>
          </a:xfrm>
          <a:prstGeom prst="rect">
            <a:avLst/>
          </a:prstGeom>
          <a:noFill/>
          <a:ln>
            <a:noFill/>
          </a:ln>
        </p:spPr>
      </p:pic>
      <p:sp>
        <p:nvSpPr>
          <p:cNvPr id="305" name="Google Shape;305;p39"/>
          <p:cNvSpPr txBox="1"/>
          <p:nvPr/>
        </p:nvSpPr>
        <p:spPr>
          <a:xfrm>
            <a:off x="914400" y="649427"/>
            <a:ext cx="20073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453399"/>
                </a:solidFill>
                <a:latin typeface="Overlock"/>
                <a:ea typeface="Overlock"/>
                <a:cs typeface="Overlock"/>
                <a:sym typeface="Overlock"/>
              </a:rPr>
              <a:t>EVS from NOAA EMC</a:t>
            </a:r>
            <a:endParaRPr sz="1100"/>
          </a:p>
        </p:txBody>
      </p:sp>
      <p:sp>
        <p:nvSpPr>
          <p:cNvPr id="306" name="Google Shape;306;p39"/>
          <p:cNvSpPr/>
          <p:nvPr/>
        </p:nvSpPr>
        <p:spPr>
          <a:xfrm>
            <a:off x="6815399" y="1738690"/>
            <a:ext cx="2229000" cy="1223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85200C"/>
                </a:solidFill>
                <a:latin typeface="Arial"/>
                <a:ea typeface="Arial"/>
                <a:cs typeface="Arial"/>
                <a:sym typeface="Arial"/>
              </a:rPr>
              <a:t>For a single cycle, one-variable run, </a:t>
            </a:r>
            <a:r>
              <a:rPr b="1" lang="en" sz="800">
                <a:solidFill>
                  <a:srgbClr val="85200C"/>
                </a:solidFill>
                <a:latin typeface="Arial"/>
                <a:ea typeface="Arial"/>
                <a:cs typeface="Arial"/>
                <a:sym typeface="Arial"/>
              </a:rPr>
              <a:t>wxvx</a:t>
            </a:r>
            <a:r>
              <a:rPr lang="en" sz="800">
                <a:solidFill>
                  <a:srgbClr val="85200C"/>
                </a:solidFill>
                <a:latin typeface="Arial"/>
                <a:ea typeface="Arial"/>
                <a:cs typeface="Arial"/>
                <a:sym typeface="Arial"/>
              </a:rPr>
              <a:t> also:</a:t>
            </a:r>
            <a:endParaRPr sz="800">
              <a:solidFill>
                <a:srgbClr val="453399"/>
              </a:solidFill>
              <a:latin typeface="Arial"/>
              <a:ea typeface="Arial"/>
              <a:cs typeface="Arial"/>
              <a:sym typeface="Arial"/>
            </a:endParaRPr>
          </a:p>
          <a:p>
            <a:pPr indent="-50800" lvl="0" marL="0" marR="0" rtl="0" algn="l">
              <a:spcBef>
                <a:spcPts val="0"/>
              </a:spcBef>
              <a:spcAft>
                <a:spcPts val="0"/>
              </a:spcAft>
              <a:buClr>
                <a:srgbClr val="85200C"/>
              </a:buClr>
              <a:buSzPts val="800"/>
              <a:buFont typeface="Arial"/>
              <a:buChar char="•"/>
            </a:pPr>
            <a:r>
              <a:rPr lang="en" sz="800">
                <a:solidFill>
                  <a:srgbClr val="85200C"/>
                </a:solidFill>
                <a:latin typeface="Arial"/>
                <a:ea typeface="Arial"/>
                <a:cs typeface="Arial"/>
                <a:sym typeface="Arial"/>
              </a:rPr>
              <a:t>Extracted 80 netCDF forecast grids</a:t>
            </a:r>
            <a:endParaRPr sz="1100"/>
          </a:p>
          <a:p>
            <a:pPr indent="-50800" lvl="0" marL="0" marR="0" rtl="0" algn="l">
              <a:spcBef>
                <a:spcPts val="0"/>
              </a:spcBef>
              <a:spcAft>
                <a:spcPts val="0"/>
              </a:spcAft>
              <a:buClr>
                <a:srgbClr val="85200C"/>
              </a:buClr>
              <a:buSzPts val="800"/>
              <a:buFont typeface="Arial"/>
              <a:buChar char="•"/>
            </a:pPr>
            <a:r>
              <a:rPr lang="en" sz="800">
                <a:solidFill>
                  <a:srgbClr val="85200C"/>
                </a:solidFill>
                <a:latin typeface="Arial"/>
                <a:ea typeface="Arial"/>
                <a:cs typeface="Arial"/>
                <a:sym typeface="Arial"/>
              </a:rPr>
              <a:t>Downloaded 122 GRIB index files</a:t>
            </a:r>
            <a:endParaRPr sz="1100"/>
          </a:p>
          <a:p>
            <a:pPr indent="-50800" lvl="0" marL="0" marR="0" rtl="0" algn="l">
              <a:spcBef>
                <a:spcPts val="0"/>
              </a:spcBef>
              <a:spcAft>
                <a:spcPts val="0"/>
              </a:spcAft>
              <a:buClr>
                <a:srgbClr val="85200C"/>
              </a:buClr>
              <a:buSzPts val="800"/>
              <a:buFont typeface="Arial"/>
              <a:buChar char="•"/>
            </a:pPr>
            <a:r>
              <a:rPr lang="en" sz="800">
                <a:solidFill>
                  <a:srgbClr val="85200C"/>
                </a:solidFill>
                <a:latin typeface="Arial"/>
                <a:ea typeface="Arial"/>
                <a:cs typeface="Arial"/>
                <a:sym typeface="Arial"/>
              </a:rPr>
              <a:t>Downloaded 122 GRIB messages</a:t>
            </a:r>
            <a:endParaRPr sz="1100"/>
          </a:p>
          <a:p>
            <a:pPr indent="-50800" lvl="0" marL="0" marR="0" rtl="0" algn="l">
              <a:spcBef>
                <a:spcPts val="0"/>
              </a:spcBef>
              <a:spcAft>
                <a:spcPts val="0"/>
              </a:spcAft>
              <a:buClr>
                <a:srgbClr val="85200C"/>
              </a:buClr>
              <a:buSzPts val="800"/>
              <a:buFont typeface="Arial"/>
              <a:buChar char="•"/>
            </a:pPr>
            <a:r>
              <a:rPr lang="en" sz="800">
                <a:solidFill>
                  <a:srgbClr val="85200C"/>
                </a:solidFill>
                <a:latin typeface="Arial"/>
                <a:ea typeface="Arial"/>
                <a:cs typeface="Arial"/>
                <a:sym typeface="Arial"/>
              </a:rPr>
              <a:t>Produced 160 MET </a:t>
            </a:r>
            <a:r>
              <a:rPr b="1" lang="en" sz="800">
                <a:solidFill>
                  <a:srgbClr val="85200C"/>
                </a:solidFill>
                <a:latin typeface="Arial"/>
                <a:ea typeface="Arial"/>
                <a:cs typeface="Arial"/>
                <a:sym typeface="Arial"/>
              </a:rPr>
              <a:t>.stat</a:t>
            </a:r>
            <a:r>
              <a:rPr lang="en" sz="800">
                <a:solidFill>
                  <a:srgbClr val="85200C"/>
                </a:solidFill>
                <a:latin typeface="Arial"/>
                <a:ea typeface="Arial"/>
                <a:cs typeface="Arial"/>
                <a:sym typeface="Arial"/>
              </a:rPr>
              <a:t> files, which could be analyzed, visualized, etc. separately</a:t>
            </a:r>
            <a:endParaRPr sz="1100"/>
          </a:p>
          <a:p>
            <a:pPr indent="0" lvl="0" marL="0" marR="0" rtl="0" algn="ctr">
              <a:spcBef>
                <a:spcPts val="0"/>
              </a:spcBef>
              <a:spcAft>
                <a:spcPts val="0"/>
              </a:spcAft>
              <a:buNone/>
            </a:pPr>
            <a:br>
              <a:rPr lang="en" sz="800">
                <a:solidFill>
                  <a:srgbClr val="453399"/>
                </a:solidFill>
                <a:latin typeface="Arial"/>
                <a:ea typeface="Arial"/>
                <a:cs typeface="Arial"/>
                <a:sym typeface="Arial"/>
              </a:rPr>
            </a:br>
            <a:r>
              <a:rPr lang="en" sz="800">
                <a:solidFill>
                  <a:srgbClr val="85200C"/>
                </a:solidFill>
                <a:latin typeface="Arial"/>
                <a:ea typeface="Arial"/>
                <a:cs typeface="Arial"/>
                <a:sym typeface="Arial"/>
              </a:rPr>
              <a:t>The workflow task graph can get quite large!</a:t>
            </a:r>
            <a:endParaRPr sz="800">
              <a:solidFill>
                <a:srgbClr val="453399"/>
              </a:solidFill>
              <a:latin typeface="Arial"/>
              <a:ea typeface="Arial"/>
              <a:cs typeface="Arial"/>
              <a:sym typeface="Arial"/>
            </a:endParaRPr>
          </a:p>
          <a:p>
            <a:pPr indent="0" lvl="0" marL="0" marR="0" rtl="0" algn="l">
              <a:spcBef>
                <a:spcPts val="0"/>
              </a:spcBef>
              <a:spcAft>
                <a:spcPts val="0"/>
              </a:spcAft>
              <a:buNone/>
            </a:pPr>
            <a:br>
              <a:rPr lang="en" sz="800">
                <a:solidFill>
                  <a:srgbClr val="453399"/>
                </a:solidFill>
                <a:latin typeface="Arial"/>
                <a:ea typeface="Arial"/>
                <a:cs typeface="Arial"/>
                <a:sym typeface="Arial"/>
              </a:rPr>
            </a:br>
            <a:endParaRPr sz="800">
              <a:solidFill>
                <a:srgbClr val="453399"/>
              </a:solidFill>
              <a:latin typeface="Arial"/>
              <a:ea typeface="Arial"/>
              <a:cs typeface="Arial"/>
              <a:sym typeface="Arial"/>
            </a:endParaRPr>
          </a:p>
        </p:txBody>
      </p:sp>
      <p:sp>
        <p:nvSpPr>
          <p:cNvPr id="307" name="Google Shape;307;p39"/>
          <p:cNvSpPr txBox="1"/>
          <p:nvPr/>
        </p:nvSpPr>
        <p:spPr>
          <a:xfrm>
            <a:off x="5886450" y="642000"/>
            <a:ext cx="1882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453399"/>
                </a:solidFill>
                <a:latin typeface="Overlock"/>
                <a:ea typeface="Overlock"/>
                <a:cs typeface="Overlock"/>
                <a:sym typeface="Overlock"/>
              </a:rPr>
              <a:t>wxvx from GSL/EPIC</a:t>
            </a:r>
            <a:endParaRPr sz="1100"/>
          </a:p>
        </p:txBody>
      </p:sp>
      <p:sp>
        <p:nvSpPr>
          <p:cNvPr id="308" name="Google Shape;308;p39"/>
          <p:cNvSpPr/>
          <p:nvPr/>
        </p:nvSpPr>
        <p:spPr>
          <a:xfrm>
            <a:off x="4057650" y="1738690"/>
            <a:ext cx="448500" cy="318600"/>
          </a:xfrm>
          <a:prstGeom prst="rightArrow">
            <a:avLst>
              <a:gd fmla="val 50000" name="adj1"/>
              <a:gd fmla="val 50000" name="adj2"/>
            </a:avLst>
          </a:prstGeom>
          <a:solidFill>
            <a:schemeClr val="accent2"/>
          </a:solidFill>
          <a:ln cap="flat" cmpd="sng" w="71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453399"/>
              </a:buClr>
              <a:buSzPts val="1500"/>
              <a:buFont typeface="Overlock"/>
              <a:buNone/>
            </a:pPr>
            <a:r>
              <a:t/>
            </a:r>
            <a:endParaRPr b="0" i="0" sz="1500" u="none" cap="none" strike="noStrike">
              <a:solidFill>
                <a:srgbClr val="453399"/>
              </a:solidFill>
              <a:latin typeface="Overlock"/>
              <a:ea typeface="Overlock"/>
              <a:cs typeface="Overlock"/>
              <a:sym typeface="Overlock"/>
            </a:endParaRPr>
          </a:p>
        </p:txBody>
      </p:sp>
      <p:pic>
        <p:nvPicPr>
          <p:cNvPr id="309" name="Google Shape;309;p39"/>
          <p:cNvPicPr preferRelativeResize="0"/>
          <p:nvPr/>
        </p:nvPicPr>
        <p:blipFill rotWithShape="1">
          <a:blip r:embed="rId5">
            <a:alphaModFix/>
          </a:blip>
          <a:srcRect b="0" l="0" r="0" t="0"/>
          <a:stretch/>
        </p:blipFill>
        <p:spPr>
          <a:xfrm>
            <a:off x="4800601" y="1667039"/>
            <a:ext cx="1600201" cy="13384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0"/>
          <p:cNvSpPr txBox="1"/>
          <p:nvPr>
            <p:ph type="title"/>
          </p:nvPr>
        </p:nvSpPr>
        <p:spPr>
          <a:xfrm>
            <a:off x="0" y="0"/>
            <a:ext cx="6858000" cy="4287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Operational wing of EAGLE</a:t>
            </a:r>
            <a:endParaRPr/>
          </a:p>
        </p:txBody>
      </p:sp>
      <p:sp>
        <p:nvSpPr>
          <p:cNvPr id="315" name="Google Shape;315;p40"/>
          <p:cNvSpPr txBox="1"/>
          <p:nvPr>
            <p:ph idx="1" type="body"/>
          </p:nvPr>
        </p:nvSpPr>
        <p:spPr>
          <a:xfrm>
            <a:off x="685800" y="4114800"/>
            <a:ext cx="7772400" cy="457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rgbClr val="003087"/>
              </a:buClr>
              <a:buSzPts val="1500"/>
              <a:buFont typeface="Century Gothic"/>
              <a:buNone/>
            </a:pPr>
            <a:r>
              <a:rPr lang="en"/>
              <a:t>See talk from Jun Wang on transition of EAGLE to AIGFS/AIGEFS/HGEFS </a:t>
            </a:r>
            <a:endParaRPr/>
          </a:p>
          <a:p>
            <a:pPr indent="-152400" lvl="0" marL="254000" rtl="0" algn="ctr">
              <a:spcBef>
                <a:spcPts val="300"/>
              </a:spcBef>
              <a:spcAft>
                <a:spcPts val="0"/>
              </a:spcAft>
              <a:buClr>
                <a:srgbClr val="003087"/>
              </a:buClr>
              <a:buSzPts val="1500"/>
              <a:buFont typeface="Century Gothic"/>
              <a:buNone/>
            </a:pPr>
            <a:r>
              <a:t/>
            </a:r>
            <a:endParaRPr/>
          </a:p>
        </p:txBody>
      </p:sp>
      <p:sp>
        <p:nvSpPr>
          <p:cNvPr id="316" name="Google Shape;316;p40"/>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https://lh7-rt.googleusercontent.com/slidesz/AGV_vUdDDlDkolZgx61IS9u_xzHVfxNTFvrWtJsw-4S2h9Do7TWrDfMKfJRmBEjQrpJDlzVlBoy7qvTiiN_u3Pv5A_05ZK8NXxTG8XSNRYDSibVqTys_lFlDYUN7gfN5-9SbO3FvtuUp8Q=s2048?key=oOf18V2pJyhc4AhzUHwWYg" id="317" name="Google Shape;317;p40"/>
          <p:cNvPicPr preferRelativeResize="0"/>
          <p:nvPr/>
        </p:nvPicPr>
        <p:blipFill rotWithShape="1">
          <a:blip r:embed="rId3">
            <a:alphaModFix/>
          </a:blip>
          <a:srcRect b="0" l="0" r="0" t="0"/>
          <a:stretch/>
        </p:blipFill>
        <p:spPr>
          <a:xfrm>
            <a:off x="6457950" y="800100"/>
            <a:ext cx="2506772" cy="2506772"/>
          </a:xfrm>
          <a:prstGeom prst="rect">
            <a:avLst/>
          </a:prstGeom>
          <a:noFill/>
          <a:ln>
            <a:noFill/>
          </a:ln>
        </p:spPr>
      </p:pic>
      <p:pic>
        <p:nvPicPr>
          <p:cNvPr descr="https://lh7-rt.googleusercontent.com/slidesz/AGV_vUds3Np3h2IkfQSXi34Lpf6dXmPuEoJJkf47G-s8cySNlup1O1QegU5hA6plfzZ02qPrIl-D5d0VOYuVZhEm3mLA0YW6qXYJNaNhIvUhUVUxp8cdlw39FU0kzkRlSyjY-FDzBzQS0g=s2048?key=oOf18V2pJyhc4AhzUHwWYg" id="318" name="Google Shape;318;p40"/>
          <p:cNvPicPr preferRelativeResize="0"/>
          <p:nvPr/>
        </p:nvPicPr>
        <p:blipFill rotWithShape="1">
          <a:blip r:embed="rId4">
            <a:alphaModFix/>
          </a:blip>
          <a:srcRect b="0" l="0" r="0" t="1719"/>
          <a:stretch/>
        </p:blipFill>
        <p:spPr>
          <a:xfrm>
            <a:off x="0" y="800100"/>
            <a:ext cx="2550749" cy="2506771"/>
          </a:xfrm>
          <a:prstGeom prst="rect">
            <a:avLst/>
          </a:prstGeom>
          <a:noFill/>
          <a:ln>
            <a:noFill/>
          </a:ln>
        </p:spPr>
      </p:pic>
      <p:sp>
        <p:nvSpPr>
          <p:cNvPr id="319" name="Google Shape;319;p40"/>
          <p:cNvSpPr/>
          <p:nvPr/>
        </p:nvSpPr>
        <p:spPr>
          <a:xfrm>
            <a:off x="2657475" y="796186"/>
            <a:ext cx="3828900" cy="2608500"/>
          </a:xfrm>
          <a:prstGeom prst="rect">
            <a:avLst/>
          </a:prstGeom>
          <a:noFill/>
          <a:ln>
            <a:noFill/>
          </a:ln>
        </p:spPr>
        <p:txBody>
          <a:bodyPr anchorCtr="0" anchor="t" bIns="34275" lIns="68575" spcFirstLastPara="1" rIns="68575" wrap="square" tIns="34275">
            <a:noAutofit/>
          </a:bodyPr>
          <a:lstStyle/>
          <a:p>
            <a:pPr indent="-95250" lvl="0" marL="0" marR="0" rtl="0" algn="l">
              <a:spcBef>
                <a:spcPts val="0"/>
              </a:spcBef>
              <a:spcAft>
                <a:spcPts val="0"/>
              </a:spcAft>
              <a:buClr>
                <a:srgbClr val="424242"/>
              </a:buClr>
              <a:buSzPts val="1500"/>
              <a:buFont typeface="Arial"/>
              <a:buChar char="•"/>
            </a:pPr>
            <a:r>
              <a:rPr b="1" lang="en" sz="1500">
                <a:solidFill>
                  <a:srgbClr val="424242"/>
                </a:solidFill>
                <a:latin typeface="Nunito"/>
                <a:ea typeface="Nunito"/>
                <a:cs typeface="Nunito"/>
                <a:sym typeface="Nunito"/>
              </a:rPr>
              <a:t>Data</a:t>
            </a:r>
            <a:r>
              <a:rPr lang="en" sz="1500">
                <a:solidFill>
                  <a:srgbClr val="424242"/>
                </a:solidFill>
                <a:latin typeface="Nunito"/>
                <a:ea typeface="Nunito"/>
                <a:cs typeface="Nunito"/>
                <a:sym typeface="Nunito"/>
              </a:rPr>
              <a:t> - Ensure data quality, presence, and efficient management</a:t>
            </a:r>
            <a:endParaRPr sz="1100"/>
          </a:p>
          <a:p>
            <a:pPr indent="-95250" lvl="0" marL="0" marR="0" rtl="0" algn="l">
              <a:spcBef>
                <a:spcPts val="0"/>
              </a:spcBef>
              <a:spcAft>
                <a:spcPts val="0"/>
              </a:spcAft>
              <a:buClr>
                <a:srgbClr val="424242"/>
              </a:buClr>
              <a:buSzPts val="1500"/>
              <a:buFont typeface="Arial"/>
              <a:buChar char="•"/>
            </a:pPr>
            <a:r>
              <a:rPr b="1" lang="en" sz="1500">
                <a:solidFill>
                  <a:srgbClr val="424242"/>
                </a:solidFill>
                <a:latin typeface="Nunito"/>
                <a:ea typeface="Nunito"/>
                <a:cs typeface="Nunito"/>
                <a:sym typeface="Nunito"/>
              </a:rPr>
              <a:t>Performance </a:t>
            </a:r>
            <a:r>
              <a:rPr lang="en" sz="1500">
                <a:solidFill>
                  <a:srgbClr val="424242"/>
                </a:solidFill>
                <a:latin typeface="Nunito"/>
                <a:ea typeface="Nunito"/>
                <a:cs typeface="Nunito"/>
                <a:sym typeface="Nunito"/>
              </a:rPr>
              <a:t>- Monitor model performance for accuracy</a:t>
            </a:r>
            <a:endParaRPr sz="1100"/>
          </a:p>
          <a:p>
            <a:pPr indent="-95250" lvl="0" marL="0" marR="0" rtl="0" algn="l">
              <a:spcBef>
                <a:spcPts val="0"/>
              </a:spcBef>
              <a:spcAft>
                <a:spcPts val="0"/>
              </a:spcAft>
              <a:buClr>
                <a:srgbClr val="424242"/>
              </a:buClr>
              <a:buSzPts val="1500"/>
              <a:buFont typeface="Arial"/>
              <a:buChar char="•"/>
            </a:pPr>
            <a:r>
              <a:rPr b="1" lang="en" sz="1500">
                <a:solidFill>
                  <a:srgbClr val="424242"/>
                </a:solidFill>
                <a:latin typeface="Nunito"/>
                <a:ea typeface="Nunito"/>
                <a:cs typeface="Nunito"/>
                <a:sym typeface="Nunito"/>
              </a:rPr>
              <a:t>Reliable and Secure</a:t>
            </a:r>
            <a:r>
              <a:rPr lang="en" sz="1500">
                <a:solidFill>
                  <a:srgbClr val="424242"/>
                </a:solidFill>
                <a:latin typeface="Nunito"/>
                <a:ea typeface="Nunito"/>
                <a:cs typeface="Nunito"/>
                <a:sym typeface="Nunito"/>
              </a:rPr>
              <a:t> - Guarantee system scalability and reliability</a:t>
            </a:r>
            <a:endParaRPr sz="1100"/>
          </a:p>
          <a:p>
            <a:pPr indent="-95250" lvl="0" marL="0" marR="0" rtl="0" algn="l">
              <a:spcBef>
                <a:spcPts val="0"/>
              </a:spcBef>
              <a:spcAft>
                <a:spcPts val="0"/>
              </a:spcAft>
              <a:buClr>
                <a:srgbClr val="424242"/>
              </a:buClr>
              <a:buSzPts val="1500"/>
              <a:buFont typeface="Arial"/>
              <a:buChar char="•"/>
            </a:pPr>
            <a:r>
              <a:rPr b="1" lang="en" sz="1500">
                <a:solidFill>
                  <a:srgbClr val="424242"/>
                </a:solidFill>
                <a:latin typeface="Nunito"/>
                <a:ea typeface="Nunito"/>
                <a:cs typeface="Nunito"/>
                <a:sym typeface="Nunito"/>
              </a:rPr>
              <a:t>Forecaster Interpretation</a:t>
            </a:r>
            <a:r>
              <a:rPr lang="en" sz="1500">
                <a:solidFill>
                  <a:srgbClr val="424242"/>
                </a:solidFill>
                <a:latin typeface="Nunito"/>
                <a:ea typeface="Nunito"/>
                <a:cs typeface="Nunito"/>
                <a:sym typeface="Nunito"/>
              </a:rPr>
              <a:t> - Provide comprehensive operational training</a:t>
            </a:r>
            <a:endParaRPr sz="1100"/>
          </a:p>
          <a:p>
            <a:pPr indent="-95250" lvl="0" marL="0" marR="0" rtl="0" algn="l">
              <a:spcBef>
                <a:spcPts val="0"/>
              </a:spcBef>
              <a:spcAft>
                <a:spcPts val="0"/>
              </a:spcAft>
              <a:buClr>
                <a:srgbClr val="424242"/>
              </a:buClr>
              <a:buSzPts val="1500"/>
              <a:buFont typeface="Arial"/>
              <a:buChar char="•"/>
            </a:pPr>
            <a:r>
              <a:rPr b="1" lang="en" sz="1500">
                <a:solidFill>
                  <a:srgbClr val="424242"/>
                </a:solidFill>
                <a:latin typeface="Nunito"/>
                <a:ea typeface="Nunito"/>
                <a:cs typeface="Nunito"/>
                <a:sym typeface="Nunito"/>
              </a:rPr>
              <a:t>Resources</a:t>
            </a:r>
            <a:r>
              <a:rPr lang="en" sz="1500">
                <a:solidFill>
                  <a:srgbClr val="424242"/>
                </a:solidFill>
                <a:latin typeface="Nunito"/>
                <a:ea typeface="Nunito"/>
                <a:cs typeface="Nunito"/>
                <a:sym typeface="Nunito"/>
              </a:rPr>
              <a:t> - Computational and personnel resources to ensure 24/7 operations</a:t>
            </a:r>
            <a:endParaRPr b="1" sz="1500">
              <a:solidFill>
                <a:srgbClr val="424242"/>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1"/>
          <p:cNvSpPr txBox="1"/>
          <p:nvPr>
            <p:ph type="title"/>
          </p:nvPr>
        </p:nvSpPr>
        <p:spPr>
          <a:xfrm>
            <a:off x="0" y="0"/>
            <a:ext cx="3200400" cy="5715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EAGLE community</a:t>
            </a:r>
            <a:endParaRPr/>
          </a:p>
        </p:txBody>
      </p:sp>
      <p:sp>
        <p:nvSpPr>
          <p:cNvPr id="325" name="Google Shape;325;p41"/>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https://lh7-rt.googleusercontent.com/docsz/AD_4nXfc0Z8XgS2i2-SfcnhSvJlcFgeasKmDQeLrLG__v73jbYP4OIX9se83Zdvc_UY6ctUQzwUvIltmR_2z8TZnGg4KWERlZO4XdZ8bCTOJC-ALQB1HR5YrK4iNz8poygkxonqWCZij-g?key=GBE7RI2P7u-h_sboeqRNDQ" id="326" name="Google Shape;326;p41"/>
          <p:cNvPicPr preferRelativeResize="0"/>
          <p:nvPr/>
        </p:nvPicPr>
        <p:blipFill rotWithShape="1">
          <a:blip r:embed="rId3">
            <a:alphaModFix/>
          </a:blip>
          <a:srcRect b="13344" l="0" r="0" t="0"/>
          <a:stretch/>
        </p:blipFill>
        <p:spPr>
          <a:xfrm>
            <a:off x="3600450" y="-12913"/>
            <a:ext cx="4995862" cy="5098479"/>
          </a:xfrm>
          <a:prstGeom prst="rect">
            <a:avLst/>
          </a:prstGeom>
          <a:noFill/>
          <a:ln>
            <a:noFill/>
          </a:ln>
        </p:spPr>
      </p:pic>
      <p:sp>
        <p:nvSpPr>
          <p:cNvPr id="327" name="Google Shape;327;p41"/>
          <p:cNvSpPr txBox="1"/>
          <p:nvPr/>
        </p:nvSpPr>
        <p:spPr>
          <a:xfrm>
            <a:off x="342900" y="1771650"/>
            <a:ext cx="2709900" cy="992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rgbClr val="453399"/>
                </a:solidFill>
                <a:latin typeface="Overlock"/>
                <a:ea typeface="Overlock"/>
                <a:cs typeface="Overlock"/>
                <a:sym typeface="Overlock"/>
              </a:rPr>
              <a:t>Project EAGLE is aspiring to deliver the best AI model for the U.S. by leveraging the best in the U.S. weather enterprise. </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2"/>
          <p:cNvSpPr txBox="1"/>
          <p:nvPr>
            <p:ph type="title"/>
          </p:nvPr>
        </p:nvSpPr>
        <p:spPr>
          <a:xfrm>
            <a:off x="0" y="0"/>
            <a:ext cx="6858000" cy="4287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What is next for project EAGLE: map of future products</a:t>
            </a:r>
            <a:endParaRPr/>
          </a:p>
        </p:txBody>
      </p:sp>
      <p:graphicFrame>
        <p:nvGraphicFramePr>
          <p:cNvPr id="333" name="Google Shape;333;p42"/>
          <p:cNvGraphicFramePr/>
          <p:nvPr/>
        </p:nvGraphicFramePr>
        <p:xfrm>
          <a:off x="628650" y="742950"/>
          <a:ext cx="3000000" cy="3000000"/>
        </p:xfrm>
        <a:graphic>
          <a:graphicData uri="http://schemas.openxmlformats.org/drawingml/2006/table">
            <a:tbl>
              <a:tblPr bandRow="1" firstRow="1">
                <a:noFill/>
                <a:tableStyleId>{0831184F-9542-42D5-83AA-EE1011687E72}</a:tableStyleId>
              </a:tblPr>
              <a:tblGrid>
                <a:gridCol w="2171700"/>
                <a:gridCol w="914400"/>
                <a:gridCol w="914400"/>
              </a:tblGrid>
              <a:tr h="278150">
                <a:tc>
                  <a:txBody>
                    <a:bodyPr/>
                    <a:lstStyle/>
                    <a:p>
                      <a:pPr indent="0" lvl="0" marL="0" marR="0" rtl="0" algn="l">
                        <a:spcBef>
                          <a:spcPts val="0"/>
                        </a:spcBef>
                        <a:spcAft>
                          <a:spcPts val="0"/>
                        </a:spcAft>
                        <a:buNone/>
                      </a:pPr>
                      <a:r>
                        <a:rPr lang="en" sz="1400" u="none" cap="none" strike="noStrike"/>
                        <a:t>Application</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gridSpan="2">
                  <a:txBody>
                    <a:bodyPr/>
                    <a:lstStyle/>
                    <a:p>
                      <a:pPr indent="0" lvl="0" marL="0" marR="0" rtl="0" algn="ctr">
                        <a:spcBef>
                          <a:spcPts val="0"/>
                        </a:spcBef>
                        <a:spcAft>
                          <a:spcPts val="0"/>
                        </a:spcAft>
                        <a:buNone/>
                      </a:pPr>
                      <a:r>
                        <a:rPr lang="en" sz="1400"/>
                        <a:t>Current RL</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hMerge="1"/>
              </a:tr>
              <a:tr h="278150">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t>SOTA</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t>at NOAA</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8150">
                <a:tc>
                  <a:txBody>
                    <a:bodyPr/>
                    <a:lstStyle/>
                    <a:p>
                      <a:pPr indent="0" lvl="0" marL="0" marR="0" rtl="0" algn="l">
                        <a:spcBef>
                          <a:spcPts val="0"/>
                        </a:spcBef>
                        <a:spcAft>
                          <a:spcPts val="0"/>
                        </a:spcAft>
                        <a:buNone/>
                      </a:pPr>
                      <a:r>
                        <a:rPr lang="en" sz="1400"/>
                        <a:t>Atmosphere-only</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t>9</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solidFill>
                            <a:schemeClr val="dk1"/>
                          </a:solidFill>
                        </a:rPr>
                        <a:t>9</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8150">
                <a:tc>
                  <a:txBody>
                    <a:bodyPr/>
                    <a:lstStyle/>
                    <a:p>
                      <a:pPr indent="0" lvl="0" marL="0" marR="0" rtl="0" algn="l">
                        <a:spcBef>
                          <a:spcPts val="0"/>
                        </a:spcBef>
                        <a:spcAft>
                          <a:spcPts val="0"/>
                        </a:spcAft>
                        <a:buNone/>
                      </a:pPr>
                      <a:r>
                        <a:rPr lang="en" sz="1400"/>
                        <a:t>Regional atmosphere</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solidFill>
                            <a:srgbClr val="FF0000"/>
                          </a:solidFill>
                        </a:rPr>
                        <a:t>7</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lang="en" sz="1400">
                          <a:solidFill>
                            <a:schemeClr val="accent2"/>
                          </a:solidFill>
                        </a:rPr>
                        <a:t>8</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8150">
                <a:tc>
                  <a:txBody>
                    <a:bodyPr/>
                    <a:lstStyle/>
                    <a:p>
                      <a:pPr indent="0" lvl="0" marL="0" marR="0" rtl="0" algn="l">
                        <a:spcBef>
                          <a:spcPts val="0"/>
                        </a:spcBef>
                        <a:spcAft>
                          <a:spcPts val="0"/>
                        </a:spcAft>
                        <a:buNone/>
                      </a:pPr>
                      <a:r>
                        <a:rPr lang="en" sz="1400"/>
                        <a:t>Storm scale</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solidFill>
                            <a:srgbClr val="FF0000"/>
                          </a:solidFill>
                        </a:rPr>
                        <a:t>5</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lang="en" sz="1400">
                          <a:solidFill>
                            <a:schemeClr val="accent2"/>
                          </a:solidFill>
                        </a:rPr>
                        <a:t>8</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8150">
                <a:tc>
                  <a:txBody>
                    <a:bodyPr/>
                    <a:lstStyle/>
                    <a:p>
                      <a:pPr indent="0" lvl="0" marL="0" marR="0" rtl="0" algn="l">
                        <a:spcBef>
                          <a:spcPts val="0"/>
                        </a:spcBef>
                        <a:spcAft>
                          <a:spcPts val="0"/>
                        </a:spcAft>
                        <a:buNone/>
                      </a:pPr>
                      <a:r>
                        <a:rPr lang="en" sz="1400"/>
                        <a:t>Nested atmosphere</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t>5</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lang="en" sz="1400">
                          <a:solidFill>
                            <a:schemeClr val="accent2"/>
                          </a:solidFill>
                        </a:rPr>
                        <a:t>5</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8150">
                <a:tc>
                  <a:txBody>
                    <a:bodyPr/>
                    <a:lstStyle/>
                    <a:p>
                      <a:pPr indent="0" lvl="0" marL="0" marR="0" rtl="0" algn="l">
                        <a:lnSpc>
                          <a:spcPct val="100000"/>
                        </a:lnSpc>
                        <a:spcBef>
                          <a:spcPts val="0"/>
                        </a:spcBef>
                        <a:spcAft>
                          <a:spcPts val="0"/>
                        </a:spcAft>
                        <a:buClr>
                          <a:schemeClr val="dk1"/>
                        </a:buClr>
                        <a:buSzPts val="1400"/>
                        <a:buFont typeface="Overlock"/>
                        <a:buNone/>
                      </a:pPr>
                      <a:r>
                        <a:rPr lang="en" sz="1400"/>
                        <a:t>Coupled GEFS-like</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t>3</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lang="en" sz="1400">
                          <a:solidFill>
                            <a:schemeClr val="accent2"/>
                          </a:solidFill>
                        </a:rPr>
                        <a:t>3</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8150">
                <a:tc>
                  <a:txBody>
                    <a:bodyPr/>
                    <a:lstStyle/>
                    <a:p>
                      <a:pPr indent="0" lvl="0" marL="0" marR="0" rtl="0" algn="l">
                        <a:lnSpc>
                          <a:spcPct val="100000"/>
                        </a:lnSpc>
                        <a:spcBef>
                          <a:spcPts val="0"/>
                        </a:spcBef>
                        <a:spcAft>
                          <a:spcPts val="0"/>
                        </a:spcAft>
                        <a:buClr>
                          <a:schemeClr val="dk1"/>
                        </a:buClr>
                        <a:buSzPts val="1400"/>
                        <a:buFont typeface="Overlock"/>
                        <a:buNone/>
                      </a:pPr>
                      <a:r>
                        <a:rPr lang="en" sz="1400"/>
                        <a:t>Coupled seasonal</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t>5</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solidFill>
                            <a:srgbClr val="FF0000"/>
                          </a:solidFill>
                        </a:rPr>
                        <a:t>3</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8150">
                <a:tc>
                  <a:txBody>
                    <a:bodyPr/>
                    <a:lstStyle/>
                    <a:p>
                      <a:pPr indent="0" lvl="0" marL="0" marR="0" rtl="0" algn="l">
                        <a:lnSpc>
                          <a:spcPct val="100000"/>
                        </a:lnSpc>
                        <a:spcBef>
                          <a:spcPts val="0"/>
                        </a:spcBef>
                        <a:spcAft>
                          <a:spcPts val="0"/>
                        </a:spcAft>
                        <a:buClr>
                          <a:schemeClr val="dk1"/>
                        </a:buClr>
                        <a:buSzPts val="1400"/>
                        <a:buFont typeface="Overlock"/>
                        <a:buNone/>
                      </a:pPr>
                      <a:r>
                        <a:rPr lang="en" sz="1400"/>
                        <a:t>Data assimilation</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t>4</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a:solidFill>
                            <a:srgbClr val="FF0000"/>
                          </a:solidFill>
                        </a:rPr>
                        <a:t>2</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8150">
                <a:tc>
                  <a:txBody>
                    <a:bodyPr/>
                    <a:lstStyle/>
                    <a:p>
                      <a:pPr indent="0" lvl="0" marL="0" marR="0" rtl="0" algn="l">
                        <a:lnSpc>
                          <a:spcPct val="100000"/>
                        </a:lnSpc>
                        <a:spcBef>
                          <a:spcPts val="0"/>
                        </a:spcBef>
                        <a:spcAft>
                          <a:spcPts val="0"/>
                        </a:spcAft>
                        <a:buClr>
                          <a:schemeClr val="dk1"/>
                        </a:buClr>
                        <a:buSzPts val="1400"/>
                        <a:buFont typeface="Overlock"/>
                        <a:buNone/>
                      </a:pPr>
                      <a:r>
                        <a:rPr lang="en" sz="1400"/>
                        <a:t>???</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4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4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34" name="Google Shape;334;p42"/>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335" name="Google Shape;335;p42"/>
          <p:cNvSpPr txBox="1"/>
          <p:nvPr/>
        </p:nvSpPr>
        <p:spPr>
          <a:xfrm>
            <a:off x="685800" y="3886200"/>
            <a:ext cx="7772400" cy="914400"/>
          </a:xfrm>
          <a:prstGeom prst="rect">
            <a:avLst/>
          </a:prstGeom>
          <a:noFill/>
          <a:ln>
            <a:noFill/>
          </a:ln>
        </p:spPr>
        <p:txBody>
          <a:bodyPr anchorCtr="0" anchor="t" bIns="34275" lIns="68575" spcFirstLastPara="1" rIns="68575" wrap="square" tIns="34275">
            <a:noAutofit/>
          </a:bodyPr>
          <a:lstStyle/>
          <a:p>
            <a:pPr indent="-247650" lvl="0" marL="254000" marR="0" rtl="0" algn="ctr">
              <a:spcBef>
                <a:spcPts val="0"/>
              </a:spcBef>
              <a:spcAft>
                <a:spcPts val="0"/>
              </a:spcAft>
              <a:buClr>
                <a:srgbClr val="003087"/>
              </a:buClr>
              <a:buSzPts val="1500"/>
              <a:buFont typeface="Century Gothic"/>
              <a:buChar char="•"/>
            </a:pPr>
            <a:r>
              <a:rPr lang="en" sz="1500">
                <a:solidFill>
                  <a:srgbClr val="003087"/>
                </a:solidFill>
                <a:latin typeface="Century Gothic"/>
                <a:ea typeface="Century Gothic"/>
                <a:cs typeface="Century Gothic"/>
                <a:sym typeface="Century Gothic"/>
              </a:rPr>
              <a:t>Operational suite provides good guidance to future EAGLE products.</a:t>
            </a:r>
            <a:endParaRPr sz="1100"/>
          </a:p>
          <a:p>
            <a:pPr indent="-247650" lvl="0" marL="254000" marR="0" rtl="0" algn="ctr">
              <a:spcBef>
                <a:spcPts val="300"/>
              </a:spcBef>
              <a:spcAft>
                <a:spcPts val="0"/>
              </a:spcAft>
              <a:buClr>
                <a:srgbClr val="003087"/>
              </a:buClr>
              <a:buSzPts val="1500"/>
              <a:buFont typeface="Century Gothic"/>
              <a:buChar char="•"/>
            </a:pPr>
            <a:r>
              <a:rPr lang="en" sz="1500">
                <a:solidFill>
                  <a:srgbClr val="003087"/>
                </a:solidFill>
                <a:latin typeface="Century Gothic"/>
                <a:ea typeface="Century Gothic"/>
                <a:cs typeface="Century Gothic"/>
                <a:sym typeface="Century Gothic"/>
              </a:rPr>
              <a:t>NOAA is catching up fast to the state of the art.</a:t>
            </a:r>
            <a:endParaRPr sz="1100"/>
          </a:p>
          <a:p>
            <a:pPr indent="-247650" lvl="0" marL="254000" marR="0" rtl="0" algn="ctr">
              <a:spcBef>
                <a:spcPts val="300"/>
              </a:spcBef>
              <a:spcAft>
                <a:spcPts val="0"/>
              </a:spcAft>
              <a:buClr>
                <a:srgbClr val="003087"/>
              </a:buClr>
              <a:buSzPts val="1500"/>
              <a:buFont typeface="Century Gothic"/>
              <a:buChar char="•"/>
            </a:pPr>
            <a:r>
              <a:rPr lang="en" sz="1500">
                <a:solidFill>
                  <a:srgbClr val="003087"/>
                </a:solidFill>
                <a:latin typeface="Century Gothic"/>
                <a:ea typeface="Century Gothic"/>
                <a:cs typeface="Century Gothic"/>
                <a:sym typeface="Century Gothic"/>
              </a:rPr>
              <a:t>What would it take for NOAA to lead across the board? </a:t>
            </a:r>
            <a:endParaRPr sz="1100"/>
          </a:p>
        </p:txBody>
      </p:sp>
      <p:pic>
        <p:nvPicPr>
          <p:cNvPr descr="https://orta.research.noaa.gov/wp-content/uploads/2023/06/RL-Levels-24-1024x576.jpg" id="336" name="Google Shape;336;p42"/>
          <p:cNvPicPr preferRelativeResize="0"/>
          <p:nvPr/>
        </p:nvPicPr>
        <p:blipFill rotWithShape="1">
          <a:blip r:embed="rId3">
            <a:alphaModFix/>
          </a:blip>
          <a:srcRect b="0" l="0" r="0" t="0"/>
          <a:stretch/>
        </p:blipFill>
        <p:spPr>
          <a:xfrm>
            <a:off x="5257800" y="1028700"/>
            <a:ext cx="3454400" cy="194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3"/>
          <p:cNvSpPr txBox="1"/>
          <p:nvPr>
            <p:ph type="title"/>
          </p:nvPr>
        </p:nvSpPr>
        <p:spPr>
          <a:xfrm>
            <a:off x="0" y="0"/>
            <a:ext cx="6858000" cy="4287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What is next for project EAGLE (6-12 months)</a:t>
            </a:r>
            <a:endParaRPr/>
          </a:p>
        </p:txBody>
      </p:sp>
      <p:sp>
        <p:nvSpPr>
          <p:cNvPr id="342" name="Google Shape;342;p43"/>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https://lh7-rt.googleusercontent.com/slidesz/AGV_vUcQpgiUoOpjYCKYfxuka4EYJ5dA5ZFZsGgn0-fx9nKPSyaa9dX-4zG2qwIsbIayvqpEu70JUMHpadqulGHmcdyUovJP2WU3tnHmaYy-DERGULflMXNIQ8JO8KPkpy5-PKYKvUtxig=s2048?key=lpNTCrf8jlUWtLhCmqxgGw" id="343" name="Google Shape;343;p43"/>
          <p:cNvPicPr preferRelativeResize="0"/>
          <p:nvPr/>
        </p:nvPicPr>
        <p:blipFill rotWithShape="1">
          <a:blip r:embed="rId3">
            <a:alphaModFix/>
          </a:blip>
          <a:srcRect b="0" l="0" r="0" t="0"/>
          <a:stretch/>
        </p:blipFill>
        <p:spPr>
          <a:xfrm>
            <a:off x="628650" y="1119638"/>
            <a:ext cx="3257550" cy="2280443"/>
          </a:xfrm>
          <a:prstGeom prst="rect">
            <a:avLst/>
          </a:prstGeom>
          <a:noFill/>
          <a:ln>
            <a:noFill/>
          </a:ln>
        </p:spPr>
      </p:pic>
      <p:pic>
        <p:nvPicPr>
          <p:cNvPr descr="A map showing weather systems in the Rockies, Great Plains and East Coast representing the model output of HRRR-CAST." id="344" name="Google Shape;344;p43"/>
          <p:cNvPicPr preferRelativeResize="0"/>
          <p:nvPr/>
        </p:nvPicPr>
        <p:blipFill rotWithShape="1">
          <a:blip r:embed="rId4">
            <a:alphaModFix/>
          </a:blip>
          <a:srcRect b="0" l="0" r="0" t="0"/>
          <a:stretch/>
        </p:blipFill>
        <p:spPr>
          <a:xfrm>
            <a:off x="5233922" y="1231025"/>
            <a:ext cx="3286124" cy="1440888"/>
          </a:xfrm>
          <a:prstGeom prst="rect">
            <a:avLst/>
          </a:prstGeom>
          <a:noFill/>
          <a:ln>
            <a:noFill/>
          </a:ln>
        </p:spPr>
      </p:pic>
      <p:sp>
        <p:nvSpPr>
          <p:cNvPr id="345" name="Google Shape;345;p43"/>
          <p:cNvSpPr txBox="1"/>
          <p:nvPr/>
        </p:nvSpPr>
        <p:spPr>
          <a:xfrm>
            <a:off x="857250" y="588723"/>
            <a:ext cx="29148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rgbClr val="453399"/>
                </a:solidFill>
                <a:latin typeface="Overlock"/>
                <a:ea typeface="Overlock"/>
                <a:cs typeface="Overlock"/>
                <a:sym typeface="Overlock"/>
              </a:rPr>
              <a:t>Nested-Eagle: combines the best of HRRR and GFS (talk Tim Smith)</a:t>
            </a:r>
            <a:endParaRPr sz="1100"/>
          </a:p>
        </p:txBody>
      </p:sp>
      <p:sp>
        <p:nvSpPr>
          <p:cNvPr id="346" name="Google Shape;346;p43"/>
          <p:cNvSpPr txBox="1"/>
          <p:nvPr/>
        </p:nvSpPr>
        <p:spPr>
          <a:xfrm>
            <a:off x="4800600" y="742950"/>
            <a:ext cx="40578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rgbClr val="453399"/>
                </a:solidFill>
                <a:latin typeface="Overlock"/>
                <a:ea typeface="Overlock"/>
                <a:cs typeface="Overlock"/>
                <a:sym typeface="Overlock"/>
              </a:rPr>
              <a:t>HRRRCast: CONUS-scale ensemble (talk Isidora Iankov)</a:t>
            </a:r>
            <a:endParaRPr sz="1100"/>
          </a:p>
        </p:txBody>
      </p:sp>
      <p:pic>
        <p:nvPicPr>
          <p:cNvPr descr="Two-hour composite reflectivity forecasts of a mesoscale convective system from WoFS (left) and WoFSCast (right). Observed reflectivity is contoured." id="347" name="Google Shape;347;p43"/>
          <p:cNvPicPr preferRelativeResize="0"/>
          <p:nvPr/>
        </p:nvPicPr>
        <p:blipFill rotWithShape="1">
          <a:blip r:embed="rId5">
            <a:alphaModFix/>
          </a:blip>
          <a:srcRect b="0" l="0" r="0" t="0"/>
          <a:stretch/>
        </p:blipFill>
        <p:spPr>
          <a:xfrm>
            <a:off x="5042689" y="3115375"/>
            <a:ext cx="3657600" cy="1828800"/>
          </a:xfrm>
          <a:prstGeom prst="rect">
            <a:avLst/>
          </a:prstGeom>
          <a:noFill/>
          <a:ln>
            <a:noFill/>
          </a:ln>
        </p:spPr>
      </p:pic>
      <p:pic>
        <p:nvPicPr>
          <p:cNvPr id="348" name="Google Shape;348;p43"/>
          <p:cNvPicPr preferRelativeResize="0"/>
          <p:nvPr/>
        </p:nvPicPr>
        <p:blipFill rotWithShape="1">
          <a:blip r:embed="rId6">
            <a:alphaModFix/>
          </a:blip>
          <a:srcRect b="23476" l="54139" r="9609" t="25388"/>
          <a:stretch/>
        </p:blipFill>
        <p:spPr>
          <a:xfrm>
            <a:off x="1028700" y="3669046"/>
            <a:ext cx="2413796" cy="1248513"/>
          </a:xfrm>
          <a:prstGeom prst="rect">
            <a:avLst/>
          </a:prstGeom>
          <a:noFill/>
          <a:ln>
            <a:noFill/>
          </a:ln>
        </p:spPr>
      </p:pic>
      <p:sp>
        <p:nvSpPr>
          <p:cNvPr id="349" name="Google Shape;349;p43"/>
          <p:cNvSpPr txBox="1"/>
          <p:nvPr/>
        </p:nvSpPr>
        <p:spPr>
          <a:xfrm>
            <a:off x="778270" y="3403589"/>
            <a:ext cx="29148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rgbClr val="453399"/>
                </a:solidFill>
                <a:latin typeface="Overlock"/>
                <a:ea typeface="Overlock"/>
                <a:cs typeface="Overlock"/>
                <a:sym typeface="Overlock"/>
              </a:rPr>
              <a:t>3D ocean prediction (talk Niraj Agarwal)</a:t>
            </a:r>
            <a:endParaRPr sz="1100"/>
          </a:p>
        </p:txBody>
      </p:sp>
      <p:sp>
        <p:nvSpPr>
          <p:cNvPr id="350" name="Google Shape;350;p43"/>
          <p:cNvSpPr txBox="1"/>
          <p:nvPr/>
        </p:nvSpPr>
        <p:spPr>
          <a:xfrm>
            <a:off x="4800600" y="3086100"/>
            <a:ext cx="40578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rgbClr val="453399"/>
                </a:solidFill>
                <a:latin typeface="Overlock"/>
                <a:ea typeface="Overlock"/>
                <a:cs typeface="Overlock"/>
                <a:sym typeface="Overlock"/>
              </a:rPr>
              <a:t>WOFSCast: storm-scale model (talk Corey Potvin)</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4"/>
          <p:cNvSpPr txBox="1"/>
          <p:nvPr>
            <p:ph type="title"/>
          </p:nvPr>
        </p:nvSpPr>
        <p:spPr>
          <a:xfrm>
            <a:off x="0" y="0"/>
            <a:ext cx="6858000" cy="4287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What is next for project EAGLE (12-24 months)</a:t>
            </a:r>
            <a:endParaRPr/>
          </a:p>
        </p:txBody>
      </p:sp>
      <p:sp>
        <p:nvSpPr>
          <p:cNvPr id="356" name="Google Shape;356;p44"/>
          <p:cNvSpPr txBox="1"/>
          <p:nvPr>
            <p:ph idx="1" type="body"/>
          </p:nvPr>
        </p:nvSpPr>
        <p:spPr>
          <a:xfrm>
            <a:off x="514350" y="685800"/>
            <a:ext cx="5829300" cy="2743200"/>
          </a:xfrm>
          <a:prstGeom prst="rect">
            <a:avLst/>
          </a:prstGeom>
          <a:noFill/>
          <a:ln>
            <a:noFill/>
          </a:ln>
        </p:spPr>
        <p:txBody>
          <a:bodyPr anchorCtr="0" anchor="t" bIns="34275" lIns="68575" spcFirstLastPara="1" rIns="68575" wrap="square" tIns="34275">
            <a:noAutofit/>
          </a:bodyPr>
          <a:lstStyle/>
          <a:p>
            <a:pPr indent="-247650" lvl="0" marL="254000" rtl="0" algn="l">
              <a:spcBef>
                <a:spcPts val="0"/>
              </a:spcBef>
              <a:spcAft>
                <a:spcPts val="0"/>
              </a:spcAft>
              <a:buClr>
                <a:srgbClr val="003087"/>
              </a:buClr>
              <a:buSzPts val="1500"/>
              <a:buFont typeface="Century Gothic"/>
              <a:buChar char="•"/>
            </a:pPr>
            <a:r>
              <a:rPr lang="en"/>
              <a:t>Migrating many of our applications to unified modeling platform (Anemoi):</a:t>
            </a:r>
            <a:endParaRPr/>
          </a:p>
          <a:p>
            <a:pPr indent="-247650" lvl="0" marL="254000" rtl="0" algn="l">
              <a:spcBef>
                <a:spcPts val="300"/>
              </a:spcBef>
              <a:spcAft>
                <a:spcPts val="0"/>
              </a:spcAft>
              <a:buClr>
                <a:srgbClr val="003087"/>
              </a:buClr>
              <a:buSzPts val="1500"/>
              <a:buFont typeface="Century Gothic"/>
              <a:buChar char="•"/>
            </a:pPr>
            <a:r>
              <a:rPr lang="en"/>
              <a:t>Release of the verification pipeline for AI models against observations.</a:t>
            </a:r>
            <a:endParaRPr/>
          </a:p>
          <a:p>
            <a:pPr indent="-247650" lvl="0" marL="254000" rtl="0" algn="l">
              <a:spcBef>
                <a:spcPts val="300"/>
              </a:spcBef>
              <a:spcAft>
                <a:spcPts val="0"/>
              </a:spcAft>
              <a:buClr>
                <a:srgbClr val="003087"/>
              </a:buClr>
              <a:buSzPts val="1500"/>
              <a:buFont typeface="Century Gothic"/>
              <a:buChar char="•"/>
            </a:pPr>
            <a:r>
              <a:rPr lang="en"/>
              <a:t>Addition of new AI systems:</a:t>
            </a:r>
            <a:endParaRPr/>
          </a:p>
          <a:p>
            <a:pPr indent="-215900" lvl="1" marL="558800" rtl="0" algn="l">
              <a:spcBef>
                <a:spcPts val="300"/>
              </a:spcBef>
              <a:spcAft>
                <a:spcPts val="0"/>
              </a:spcAft>
              <a:buClr>
                <a:srgbClr val="003087"/>
              </a:buClr>
              <a:buSzPts val="1400"/>
              <a:buFont typeface="Century Gothic"/>
              <a:buChar char="–"/>
            </a:pPr>
            <a:r>
              <a:rPr lang="en"/>
              <a:t>HRRRCast, WofSCast, Nested-EAGLE, Coupled model? </a:t>
            </a:r>
            <a:endParaRPr/>
          </a:p>
          <a:p>
            <a:pPr indent="-247650" lvl="0" marL="254000" rtl="0" algn="l">
              <a:spcBef>
                <a:spcPts val="300"/>
              </a:spcBef>
              <a:spcAft>
                <a:spcPts val="0"/>
              </a:spcAft>
              <a:buClr>
                <a:srgbClr val="003087"/>
              </a:buClr>
              <a:buSzPts val="1500"/>
              <a:buFont typeface="Century Gothic"/>
              <a:buChar char="•"/>
            </a:pPr>
            <a:r>
              <a:rPr lang="en"/>
              <a:t>Developing release strategy</a:t>
            </a:r>
            <a:endParaRPr/>
          </a:p>
          <a:p>
            <a:pPr indent="-215900" lvl="1" marL="558800" rtl="0" algn="l">
              <a:spcBef>
                <a:spcPts val="300"/>
              </a:spcBef>
              <a:spcAft>
                <a:spcPts val="0"/>
              </a:spcAft>
              <a:buClr>
                <a:srgbClr val="003087"/>
              </a:buClr>
              <a:buSzPts val="1400"/>
              <a:buFont typeface="Century Gothic"/>
              <a:buChar char="–"/>
            </a:pPr>
            <a:r>
              <a:rPr lang="en"/>
              <a:t>Aiming to frequent upgrades and releases (e.g. continuous deployment)</a:t>
            </a:r>
            <a:endParaRPr/>
          </a:p>
          <a:p>
            <a:pPr indent="-215900" lvl="1" marL="558800" rtl="0" algn="l">
              <a:spcBef>
                <a:spcPts val="300"/>
              </a:spcBef>
              <a:spcAft>
                <a:spcPts val="0"/>
              </a:spcAft>
              <a:buClr>
                <a:srgbClr val="003087"/>
              </a:buClr>
              <a:buSzPts val="1400"/>
              <a:buFont typeface="Century Gothic"/>
              <a:buChar char="–"/>
            </a:pPr>
            <a:r>
              <a:rPr lang="en"/>
              <a:t>Driven by science results and verification.</a:t>
            </a:r>
            <a:endParaRPr/>
          </a:p>
          <a:p>
            <a:pPr indent="-215900" lvl="1" marL="558800" rtl="0" algn="l">
              <a:spcBef>
                <a:spcPts val="300"/>
              </a:spcBef>
              <a:spcAft>
                <a:spcPts val="0"/>
              </a:spcAft>
              <a:buClr>
                <a:srgbClr val="003087"/>
              </a:buClr>
              <a:buSzPts val="1400"/>
              <a:buFont typeface="Century Gothic"/>
              <a:buChar char="–"/>
            </a:pPr>
            <a:r>
              <a:rPr lang="en"/>
              <a:t>Maintaining parallel experimental versions in addition to the operational version. </a:t>
            </a:r>
            <a:endParaRPr/>
          </a:p>
          <a:p>
            <a:pPr indent="-152400" lvl="0" marL="254000" rtl="0" algn="l">
              <a:spcBef>
                <a:spcPts val="300"/>
              </a:spcBef>
              <a:spcAft>
                <a:spcPts val="0"/>
              </a:spcAft>
              <a:buClr>
                <a:srgbClr val="003087"/>
              </a:buClr>
              <a:buSzPts val="1500"/>
              <a:buFont typeface="Century Gothic"/>
              <a:buNone/>
            </a:pPr>
            <a:r>
              <a:t/>
            </a:r>
            <a:endParaRPr/>
          </a:p>
        </p:txBody>
      </p:sp>
      <p:sp>
        <p:nvSpPr>
          <p:cNvPr id="357" name="Google Shape;357;p44"/>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5"/>
          <p:cNvSpPr txBox="1"/>
          <p:nvPr>
            <p:ph type="ctrTitle"/>
          </p:nvPr>
        </p:nvSpPr>
        <p:spPr>
          <a:xfrm>
            <a:off x="685800" y="1978820"/>
            <a:ext cx="7772400" cy="11025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0" lang="en"/>
              <a:t>EPIC - AMS26 AI EPIC Short Course - Closing</a:t>
            </a:r>
            <a:endParaRPr sz="3000">
              <a:latin typeface="Century Gothic"/>
              <a:ea typeface="Century Gothic"/>
              <a:cs typeface="Century Gothic"/>
              <a:sym typeface="Century Gothic"/>
            </a:endParaRPr>
          </a:p>
        </p:txBody>
      </p:sp>
      <p:sp>
        <p:nvSpPr>
          <p:cNvPr id="364" name="Google Shape;364;p45"/>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pic>
        <p:nvPicPr>
          <p:cNvPr id="365" name="Google Shape;365;p45"/>
          <p:cNvPicPr preferRelativeResize="0"/>
          <p:nvPr/>
        </p:nvPicPr>
        <p:blipFill rotWithShape="1">
          <a:blip r:embed="rId3">
            <a:alphaModFix/>
          </a:blip>
          <a:srcRect b="0" l="0" r="0" t="0"/>
          <a:stretch/>
        </p:blipFill>
        <p:spPr>
          <a:xfrm>
            <a:off x="685800" y="388339"/>
            <a:ext cx="856084" cy="856084"/>
          </a:xfrm>
          <a:prstGeom prst="rect">
            <a:avLst/>
          </a:prstGeom>
          <a:noFill/>
          <a:ln>
            <a:noFill/>
          </a:ln>
        </p:spPr>
      </p:pic>
      <p:pic>
        <p:nvPicPr>
          <p:cNvPr id="366" name="Google Shape;366;p45"/>
          <p:cNvPicPr preferRelativeResize="0"/>
          <p:nvPr/>
        </p:nvPicPr>
        <p:blipFill>
          <a:blip r:embed="rId4">
            <a:alphaModFix/>
          </a:blip>
          <a:stretch>
            <a:fillRect/>
          </a:stretch>
        </p:blipFill>
        <p:spPr>
          <a:xfrm>
            <a:off x="8240700" y="4503323"/>
            <a:ext cx="548700" cy="640176"/>
          </a:xfrm>
          <a:prstGeom prst="rect">
            <a:avLst/>
          </a:prstGeom>
          <a:noFill/>
          <a:ln>
            <a:noFill/>
          </a:ln>
        </p:spPr>
      </p:pic>
      <p:sp>
        <p:nvSpPr>
          <p:cNvPr id="367" name="Google Shape;367;p45"/>
          <p:cNvSpPr txBox="1"/>
          <p:nvPr/>
        </p:nvSpPr>
        <p:spPr>
          <a:xfrm>
            <a:off x="1587725" y="4032800"/>
            <a:ext cx="6493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453399"/>
                </a:solidFill>
                <a:latin typeface="Century Gothic"/>
                <a:ea typeface="Century Gothic"/>
                <a:cs typeface="Century Gothic"/>
                <a:sym typeface="Century Gothic"/>
              </a:rPr>
              <a:t>EPIC: Keven Blackman, Mariah Pope, Andrew Justin, Natalie Perlin</a:t>
            </a:r>
            <a:endParaRPr sz="1500">
              <a:solidFill>
                <a:srgbClr val="453399"/>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6"/>
          <p:cNvSpPr txBox="1"/>
          <p:nvPr>
            <p:ph idx="1" type="body"/>
          </p:nvPr>
        </p:nvSpPr>
        <p:spPr>
          <a:xfrm>
            <a:off x="56600" y="768475"/>
            <a:ext cx="5435700" cy="4249200"/>
          </a:xfrm>
          <a:prstGeom prst="rect">
            <a:avLst/>
          </a:prstGeom>
          <a:noFill/>
          <a:ln>
            <a:noFill/>
          </a:ln>
        </p:spPr>
        <p:txBody>
          <a:bodyPr anchorCtr="0" anchor="t" bIns="34275" lIns="68575" spcFirstLastPara="1" rIns="68575" wrap="square" tIns="34275">
            <a:noAutofit/>
          </a:bodyPr>
          <a:lstStyle/>
          <a:p>
            <a:pPr indent="-342900" lvl="0" marL="457200" rtl="0" algn="l">
              <a:lnSpc>
                <a:spcPct val="90000"/>
              </a:lnSpc>
              <a:spcBef>
                <a:spcPts val="0"/>
              </a:spcBef>
              <a:spcAft>
                <a:spcPts val="0"/>
              </a:spcAft>
              <a:buClr>
                <a:schemeClr val="dk1"/>
              </a:buClr>
              <a:buSzPts val="1800"/>
              <a:buFont typeface="Arial"/>
              <a:buChar char="•"/>
            </a:pPr>
            <a:r>
              <a:rPr b="1" lang="en" sz="1800">
                <a:solidFill>
                  <a:schemeClr val="dk1"/>
                </a:solidFill>
                <a:latin typeface="Arial"/>
                <a:ea typeface="Arial"/>
                <a:cs typeface="Arial"/>
                <a:sym typeface="Arial"/>
              </a:rPr>
              <a:t>ERA6 on the Horizon:</a:t>
            </a:r>
            <a:r>
              <a:rPr lang="en" sz="1800">
                <a:solidFill>
                  <a:schemeClr val="dk1"/>
                </a:solidFill>
                <a:latin typeface="Arial"/>
                <a:ea typeface="Arial"/>
                <a:cs typeface="Arial"/>
                <a:sym typeface="Arial"/>
              </a:rPr>
              <a:t> Scheduled for delivery in late 2026, ERA6 will redefine global weather and climate analysis capabilities.</a:t>
            </a:r>
            <a:endParaRPr sz="1800">
              <a:solidFill>
                <a:schemeClr val="dk1"/>
              </a:solidFill>
              <a:latin typeface="Arial"/>
              <a:ea typeface="Arial"/>
              <a:cs typeface="Arial"/>
              <a:sym typeface="Arial"/>
            </a:endParaRPr>
          </a:p>
          <a:p>
            <a:pPr indent="-342900" lvl="1" marL="914400" rtl="0" algn="l">
              <a:lnSpc>
                <a:spcPct val="90000"/>
              </a:lnSpc>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Increased resolution from ¼ degree to 14 km.</a:t>
            </a:r>
            <a:endParaRPr sz="1800">
              <a:solidFill>
                <a:schemeClr val="dk1"/>
              </a:solidFill>
              <a:latin typeface="Arial"/>
              <a:ea typeface="Arial"/>
              <a:cs typeface="Arial"/>
              <a:sym typeface="Arial"/>
            </a:endParaRPr>
          </a:p>
          <a:p>
            <a:pPr indent="-342900" lvl="1" marL="914400" rtl="0" algn="l">
              <a:lnSpc>
                <a:spcPct val="90000"/>
              </a:lnSpc>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Improved ocean-atmosphere coupling</a:t>
            </a:r>
            <a:endParaRPr sz="1800">
              <a:solidFill>
                <a:schemeClr val="dk1"/>
              </a:solidFill>
              <a:latin typeface="Arial"/>
              <a:ea typeface="Arial"/>
              <a:cs typeface="Arial"/>
              <a:sym typeface="Arial"/>
            </a:endParaRPr>
          </a:p>
          <a:p>
            <a:pPr indent="-342900" lvl="0" marL="457200" rtl="0" algn="l">
              <a:lnSpc>
                <a:spcPct val="90000"/>
              </a:lnSpc>
              <a:spcBef>
                <a:spcPts val="0"/>
              </a:spcBef>
              <a:spcAft>
                <a:spcPts val="0"/>
              </a:spcAft>
              <a:buClr>
                <a:schemeClr val="dk1"/>
              </a:buClr>
              <a:buSzPts val="1800"/>
              <a:buFont typeface="Arial"/>
              <a:buChar char="•"/>
            </a:pPr>
            <a:r>
              <a:rPr b="1" lang="en" sz="1800">
                <a:solidFill>
                  <a:schemeClr val="dk1"/>
                </a:solidFill>
                <a:latin typeface="Arial"/>
                <a:ea typeface="Arial"/>
                <a:cs typeface="Arial"/>
                <a:sym typeface="Arial"/>
              </a:rPr>
              <a:t>Cutting-Edge AI Techniques:</a:t>
            </a:r>
            <a:r>
              <a:rPr lang="en" sz="1800">
                <a:solidFill>
                  <a:schemeClr val="dk1"/>
                </a:solidFill>
                <a:latin typeface="Arial"/>
                <a:ea typeface="Arial"/>
                <a:cs typeface="Arial"/>
                <a:sym typeface="Arial"/>
              </a:rPr>
              <a:t> Leveraging deep learning, neural networks, and ensemble modeling for enhanced prediction accuracy.</a:t>
            </a:r>
            <a:endParaRPr sz="1800">
              <a:solidFill>
                <a:schemeClr val="dk1"/>
              </a:solidFill>
              <a:latin typeface="Arial"/>
              <a:ea typeface="Arial"/>
              <a:cs typeface="Arial"/>
              <a:sym typeface="Arial"/>
            </a:endParaRPr>
          </a:p>
          <a:p>
            <a:pPr indent="-342900" lvl="0" marL="457200" rtl="0" algn="l">
              <a:lnSpc>
                <a:spcPct val="90000"/>
              </a:lnSpc>
              <a:spcBef>
                <a:spcPts val="0"/>
              </a:spcBef>
              <a:spcAft>
                <a:spcPts val="0"/>
              </a:spcAft>
              <a:buClr>
                <a:schemeClr val="dk1"/>
              </a:buClr>
              <a:buSzPts val="1800"/>
              <a:buFont typeface="Arial"/>
              <a:buChar char="•"/>
            </a:pPr>
            <a:r>
              <a:rPr b="1" lang="en" sz="1800">
                <a:solidFill>
                  <a:schemeClr val="dk1"/>
                </a:solidFill>
                <a:latin typeface="Arial"/>
                <a:ea typeface="Arial"/>
                <a:cs typeface="Arial"/>
                <a:sym typeface="Arial"/>
              </a:rPr>
              <a:t>Seamless Data Integration:</a:t>
            </a:r>
            <a:r>
              <a:rPr lang="en" sz="1800">
                <a:solidFill>
                  <a:schemeClr val="dk1"/>
                </a:solidFill>
                <a:latin typeface="Arial"/>
                <a:ea typeface="Arial"/>
                <a:cs typeface="Arial"/>
                <a:sym typeface="Arial"/>
              </a:rPr>
              <a:t> AI-driven frameworks enable the fusion of high-volume, multi-source datasets for comprehensive models.</a:t>
            </a:r>
            <a:endParaRPr sz="1800">
              <a:solidFill>
                <a:schemeClr val="dk1"/>
              </a:solidFill>
              <a:latin typeface="Arial"/>
              <a:ea typeface="Arial"/>
              <a:cs typeface="Arial"/>
              <a:sym typeface="Arial"/>
            </a:endParaRPr>
          </a:p>
          <a:p>
            <a:pPr indent="-342900" lvl="0" marL="457200" rtl="0" algn="l">
              <a:lnSpc>
                <a:spcPct val="90000"/>
              </a:lnSpc>
              <a:spcBef>
                <a:spcPts val="0"/>
              </a:spcBef>
              <a:spcAft>
                <a:spcPts val="0"/>
              </a:spcAft>
              <a:buClr>
                <a:schemeClr val="dk1"/>
              </a:buClr>
              <a:buSzPts val="1800"/>
              <a:buFont typeface="Arial"/>
              <a:buChar char="•"/>
            </a:pPr>
            <a:r>
              <a:rPr b="1" lang="en" sz="1800">
                <a:solidFill>
                  <a:schemeClr val="dk1"/>
                </a:solidFill>
                <a:latin typeface="Arial"/>
                <a:ea typeface="Arial"/>
                <a:cs typeface="Arial"/>
                <a:sym typeface="Arial"/>
              </a:rPr>
              <a:t>Future Applications:</a:t>
            </a:r>
            <a:r>
              <a:rPr lang="en" sz="1800">
                <a:solidFill>
                  <a:schemeClr val="dk1"/>
                </a:solidFill>
                <a:latin typeface="Arial"/>
                <a:ea typeface="Arial"/>
                <a:cs typeface="Arial"/>
                <a:sym typeface="Arial"/>
              </a:rPr>
              <a:t> Transforming weather forecasting, disaster mitigation, and climate resilience strategies globally.</a:t>
            </a:r>
            <a:endParaRPr b="1" sz="1800">
              <a:solidFill>
                <a:schemeClr val="dk1"/>
              </a:solidFill>
              <a:latin typeface="Arial"/>
              <a:ea typeface="Arial"/>
              <a:cs typeface="Arial"/>
              <a:sym typeface="Arial"/>
            </a:endParaRPr>
          </a:p>
        </p:txBody>
      </p:sp>
      <p:sp>
        <p:nvSpPr>
          <p:cNvPr id="373" name="Google Shape;373;p46"/>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374" name="Google Shape;374;p46"/>
          <p:cNvSpPr txBox="1"/>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chemeClr val="lt1"/>
                </a:solidFill>
                <a:latin typeface="Century Gothic"/>
                <a:ea typeface="Century Gothic"/>
                <a:cs typeface="Century Gothic"/>
                <a:sym typeface="Century Gothic"/>
              </a:rPr>
              <a:t>Short Course closing points</a:t>
            </a:r>
            <a:endParaRPr b="0" i="0" sz="1100" u="none" cap="none" strike="noStrike">
              <a:solidFill>
                <a:srgbClr val="000000"/>
              </a:solidFill>
              <a:latin typeface="Arial"/>
              <a:ea typeface="Arial"/>
              <a:cs typeface="Arial"/>
              <a:sym typeface="Arial"/>
            </a:endParaRPr>
          </a:p>
        </p:txBody>
      </p:sp>
      <p:pic>
        <p:nvPicPr>
          <p:cNvPr id="375" name="Google Shape;375;p46"/>
          <p:cNvPicPr preferRelativeResize="0"/>
          <p:nvPr/>
        </p:nvPicPr>
        <p:blipFill>
          <a:blip r:embed="rId3">
            <a:alphaModFix/>
          </a:blip>
          <a:stretch>
            <a:fillRect/>
          </a:stretch>
        </p:blipFill>
        <p:spPr>
          <a:xfrm>
            <a:off x="8240700" y="4503323"/>
            <a:ext cx="548700" cy="640176"/>
          </a:xfrm>
          <a:prstGeom prst="rect">
            <a:avLst/>
          </a:prstGeom>
          <a:noFill/>
          <a:ln>
            <a:noFill/>
          </a:ln>
        </p:spPr>
      </p:pic>
      <p:pic>
        <p:nvPicPr>
          <p:cNvPr id="376" name="Google Shape;376;p46"/>
          <p:cNvPicPr preferRelativeResize="0"/>
          <p:nvPr/>
        </p:nvPicPr>
        <p:blipFill>
          <a:blip r:embed="rId4">
            <a:alphaModFix/>
          </a:blip>
          <a:stretch>
            <a:fillRect/>
          </a:stretch>
        </p:blipFill>
        <p:spPr>
          <a:xfrm>
            <a:off x="5610138" y="795500"/>
            <a:ext cx="3486724" cy="34838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idx="1" type="body"/>
          </p:nvPr>
        </p:nvSpPr>
        <p:spPr>
          <a:xfrm>
            <a:off x="-171400" y="809575"/>
            <a:ext cx="4404000" cy="4249200"/>
          </a:xfrm>
          <a:prstGeom prst="rect">
            <a:avLst/>
          </a:prstGeom>
          <a:noFill/>
          <a:ln>
            <a:noFill/>
          </a:ln>
        </p:spPr>
        <p:txBody>
          <a:bodyPr anchorCtr="0" anchor="t" bIns="34275" lIns="68575" spcFirstLastPara="1" rIns="68575" wrap="square" tIns="34275">
            <a:noAutofit/>
          </a:bodyPr>
          <a:lstStyle/>
          <a:p>
            <a:pPr indent="0" lvl="0" marL="342900" rtl="0" algn="l">
              <a:lnSpc>
                <a:spcPct val="90000"/>
              </a:lnSpc>
              <a:spcBef>
                <a:spcPts val="0"/>
              </a:spcBef>
              <a:spcAft>
                <a:spcPts val="0"/>
              </a:spcAft>
              <a:buNone/>
            </a:pPr>
            <a:r>
              <a:t/>
            </a:r>
            <a:endParaRPr b="1" sz="1400">
              <a:solidFill>
                <a:schemeClr val="dk1"/>
              </a:solidFill>
              <a:latin typeface="Arial"/>
              <a:ea typeface="Arial"/>
              <a:cs typeface="Arial"/>
              <a:sym typeface="Arial"/>
            </a:endParaRPr>
          </a:p>
          <a:p>
            <a:pPr indent="0" lvl="0" marL="342900" rtl="0" algn="l">
              <a:lnSpc>
                <a:spcPct val="90000"/>
              </a:lnSpc>
              <a:spcBef>
                <a:spcPts val="0"/>
              </a:spcBef>
              <a:spcAft>
                <a:spcPts val="0"/>
              </a:spcAft>
              <a:buNone/>
            </a:pPr>
            <a:r>
              <a:rPr b="1" lang="en" sz="1700">
                <a:solidFill>
                  <a:schemeClr val="dk1"/>
                </a:solidFill>
                <a:latin typeface="Arial"/>
                <a:ea typeface="Arial"/>
                <a:cs typeface="Arial"/>
                <a:sym typeface="Arial"/>
              </a:rPr>
              <a:t>Wifi name: amsam2026</a:t>
            </a:r>
            <a:endParaRPr b="1" sz="1700">
              <a:solidFill>
                <a:schemeClr val="dk1"/>
              </a:solidFill>
              <a:latin typeface="Arial"/>
              <a:ea typeface="Arial"/>
              <a:cs typeface="Arial"/>
              <a:sym typeface="Arial"/>
            </a:endParaRPr>
          </a:p>
          <a:p>
            <a:pPr indent="0" lvl="0" marL="342900" rtl="0" algn="l">
              <a:lnSpc>
                <a:spcPct val="90000"/>
              </a:lnSpc>
              <a:spcBef>
                <a:spcPts val="0"/>
              </a:spcBef>
              <a:spcAft>
                <a:spcPts val="0"/>
              </a:spcAft>
              <a:buNone/>
            </a:pPr>
            <a:r>
              <a:rPr b="1" lang="en" sz="1700">
                <a:solidFill>
                  <a:schemeClr val="dk1"/>
                </a:solidFill>
                <a:latin typeface="Arial"/>
                <a:ea typeface="Arial"/>
                <a:cs typeface="Arial"/>
                <a:sym typeface="Arial"/>
              </a:rPr>
              <a:t>Wifi password: amshou2026</a:t>
            </a:r>
            <a:endParaRPr b="1" sz="1400">
              <a:solidFill>
                <a:schemeClr val="dk1"/>
              </a:solidFill>
              <a:latin typeface="Arial"/>
              <a:ea typeface="Arial"/>
              <a:cs typeface="Arial"/>
              <a:sym typeface="Arial"/>
            </a:endParaRPr>
          </a:p>
          <a:p>
            <a:pPr indent="0" lvl="0" marL="342900" rtl="0" algn="l">
              <a:lnSpc>
                <a:spcPct val="90000"/>
              </a:lnSpc>
              <a:spcBef>
                <a:spcPts val="0"/>
              </a:spcBef>
              <a:spcAft>
                <a:spcPts val="0"/>
              </a:spcAft>
              <a:buNone/>
            </a:pPr>
            <a:r>
              <a:rPr b="1" lang="en" sz="1400">
                <a:solidFill>
                  <a:schemeClr val="dk1"/>
                </a:solidFill>
                <a:latin typeface="Arial"/>
                <a:ea typeface="Arial"/>
                <a:cs typeface="Arial"/>
                <a:sym typeface="Arial"/>
              </a:rPr>
              <a:t>Github:  </a:t>
            </a:r>
            <a:r>
              <a:rPr b="1" lang="en" sz="1400">
                <a:solidFill>
                  <a:schemeClr val="dk1"/>
                </a:solidFill>
                <a:latin typeface="Arial"/>
                <a:ea typeface="Arial"/>
                <a:cs typeface="Arial"/>
                <a:sym typeface="Arial"/>
              </a:rPr>
              <a:t>NOAA-EPIC/AMS-2026-short-course</a:t>
            </a:r>
            <a:endParaRPr b="1" sz="1400">
              <a:solidFill>
                <a:schemeClr val="dk1"/>
              </a:solidFill>
              <a:latin typeface="Arial"/>
              <a:ea typeface="Arial"/>
              <a:cs typeface="Arial"/>
              <a:sym typeface="Arial"/>
            </a:endParaRPr>
          </a:p>
          <a:p>
            <a:pPr indent="0" lvl="0" marL="342900" rtl="0" algn="l">
              <a:lnSpc>
                <a:spcPct val="90000"/>
              </a:lnSpc>
              <a:spcBef>
                <a:spcPts val="0"/>
              </a:spcBef>
              <a:spcAft>
                <a:spcPts val="0"/>
              </a:spcAft>
              <a:buNone/>
            </a:pPr>
            <a:r>
              <a:rPr b="1" lang="en" sz="1400">
                <a:latin typeface="Arial"/>
                <a:ea typeface="Arial"/>
                <a:cs typeface="Arial"/>
                <a:sym typeface="Arial"/>
              </a:rPr>
              <a:t>Key point: Please don’t go ahead!</a:t>
            </a:r>
            <a:endParaRPr b="1" sz="1400">
              <a:latin typeface="Arial"/>
              <a:ea typeface="Arial"/>
              <a:cs typeface="Arial"/>
              <a:sym typeface="Arial"/>
            </a:endParaRPr>
          </a:p>
        </p:txBody>
      </p:sp>
      <p:sp>
        <p:nvSpPr>
          <p:cNvPr id="159" name="Google Shape;159;p29"/>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60" name="Google Shape;160;p29"/>
          <p:cNvSpPr txBox="1"/>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chemeClr val="lt1"/>
                </a:solidFill>
                <a:latin typeface="Century Gothic"/>
                <a:ea typeface="Century Gothic"/>
                <a:cs typeface="Century Gothic"/>
                <a:sym typeface="Century Gothic"/>
              </a:rPr>
              <a:t>Short Course logistics</a:t>
            </a:r>
            <a:endParaRPr b="0" i="0" sz="1100" u="none" cap="none" strike="noStrike">
              <a:solidFill>
                <a:srgbClr val="000000"/>
              </a:solidFill>
              <a:latin typeface="Arial"/>
              <a:ea typeface="Arial"/>
              <a:cs typeface="Arial"/>
              <a:sym typeface="Arial"/>
            </a:endParaRPr>
          </a:p>
        </p:txBody>
      </p:sp>
      <p:pic>
        <p:nvPicPr>
          <p:cNvPr id="161" name="Google Shape;161;p29"/>
          <p:cNvPicPr preferRelativeResize="0"/>
          <p:nvPr/>
        </p:nvPicPr>
        <p:blipFill>
          <a:blip r:embed="rId3">
            <a:alphaModFix/>
          </a:blip>
          <a:stretch>
            <a:fillRect/>
          </a:stretch>
        </p:blipFill>
        <p:spPr>
          <a:xfrm>
            <a:off x="505978" y="2528027"/>
            <a:ext cx="2444200" cy="2442174"/>
          </a:xfrm>
          <a:prstGeom prst="rect">
            <a:avLst/>
          </a:prstGeom>
          <a:noFill/>
          <a:ln>
            <a:noFill/>
          </a:ln>
        </p:spPr>
      </p:pic>
      <p:graphicFrame>
        <p:nvGraphicFramePr>
          <p:cNvPr id="162" name="Google Shape;162;p29"/>
          <p:cNvGraphicFramePr/>
          <p:nvPr/>
        </p:nvGraphicFramePr>
        <p:xfrm>
          <a:off x="4079750" y="882450"/>
          <a:ext cx="3000000" cy="3000000"/>
        </p:xfrm>
        <a:graphic>
          <a:graphicData uri="http://schemas.openxmlformats.org/drawingml/2006/table">
            <a:tbl>
              <a:tblPr>
                <a:noFill/>
                <a:tableStyleId>{79EB4760-B7E6-4D71-84B7-C85B8B42396E}</a:tableStyleId>
              </a:tblPr>
              <a:tblGrid>
                <a:gridCol w="1517450"/>
                <a:gridCol w="1881275"/>
                <a:gridCol w="1553025"/>
              </a:tblGrid>
              <a:tr h="264600">
                <a:tc>
                  <a:txBody>
                    <a:bodyPr/>
                    <a:lstStyle/>
                    <a:p>
                      <a:pPr indent="0" lvl="0" marL="0" rtl="0" algn="l">
                        <a:spcBef>
                          <a:spcPts val="0"/>
                        </a:spcBef>
                        <a:spcAft>
                          <a:spcPts val="0"/>
                        </a:spcAft>
                        <a:buNone/>
                      </a:pPr>
                      <a:r>
                        <a:rPr b="1" lang="en" sz="1200">
                          <a:latin typeface="Calibri"/>
                          <a:ea typeface="Calibri"/>
                          <a:cs typeface="Calibri"/>
                          <a:sym typeface="Calibri"/>
                        </a:rPr>
                        <a:t>Time (EDT)</a:t>
                      </a:r>
                      <a:endParaRPr b="1" sz="1200">
                        <a:latin typeface="Calibri"/>
                        <a:ea typeface="Calibri"/>
                        <a:cs typeface="Calibri"/>
                        <a:sym typeface="Calibri"/>
                      </a:endParaRPr>
                    </a:p>
                  </a:txBody>
                  <a:tcPr marT="63500" marB="63500" marR="63500" marL="63500">
                    <a:solidFill>
                      <a:srgbClr val="C9DAF8"/>
                    </a:solidFill>
                  </a:tcPr>
                </a:tc>
                <a:tc>
                  <a:txBody>
                    <a:bodyPr/>
                    <a:lstStyle/>
                    <a:p>
                      <a:pPr indent="0" lvl="0" marL="0" rtl="0" algn="l">
                        <a:spcBef>
                          <a:spcPts val="0"/>
                        </a:spcBef>
                        <a:spcAft>
                          <a:spcPts val="0"/>
                        </a:spcAft>
                        <a:buNone/>
                      </a:pPr>
                      <a:r>
                        <a:rPr b="1" lang="en" sz="1200">
                          <a:latin typeface="Calibri"/>
                          <a:ea typeface="Calibri"/>
                          <a:cs typeface="Calibri"/>
                          <a:sym typeface="Calibri"/>
                        </a:rPr>
                        <a:t>Content</a:t>
                      </a:r>
                      <a:endParaRPr b="1" sz="1200">
                        <a:latin typeface="Calibri"/>
                        <a:ea typeface="Calibri"/>
                        <a:cs typeface="Calibri"/>
                        <a:sym typeface="Calibri"/>
                      </a:endParaRPr>
                    </a:p>
                  </a:txBody>
                  <a:tcPr marT="63500" marB="63500" marR="63500" marL="63500">
                    <a:solidFill>
                      <a:srgbClr val="C9DAF8"/>
                    </a:solidFill>
                  </a:tcPr>
                </a:tc>
                <a:tc>
                  <a:txBody>
                    <a:bodyPr/>
                    <a:lstStyle/>
                    <a:p>
                      <a:pPr indent="0" lvl="0" marL="0" rtl="0" algn="l">
                        <a:spcBef>
                          <a:spcPts val="0"/>
                        </a:spcBef>
                        <a:spcAft>
                          <a:spcPts val="0"/>
                        </a:spcAft>
                        <a:buNone/>
                      </a:pPr>
                      <a:r>
                        <a:rPr b="1" lang="en" sz="1200">
                          <a:latin typeface="Calibri"/>
                          <a:ea typeface="Calibri"/>
                          <a:cs typeface="Calibri"/>
                          <a:sym typeface="Calibri"/>
                        </a:rPr>
                        <a:t>Presenter</a:t>
                      </a:r>
                      <a:endParaRPr b="1" sz="1200">
                        <a:latin typeface="Calibri"/>
                        <a:ea typeface="Calibri"/>
                        <a:cs typeface="Calibri"/>
                        <a:sym typeface="Calibri"/>
                      </a:endParaRPr>
                    </a:p>
                  </a:txBody>
                  <a:tcPr marT="63500" marB="63500" marR="63500" marL="63500">
                    <a:solidFill>
                      <a:srgbClr val="C9DAF8"/>
                    </a:solidFill>
                  </a:tcPr>
                </a:tc>
              </a:tr>
              <a:tr h="731025">
                <a:tc>
                  <a:txBody>
                    <a:bodyPr/>
                    <a:lstStyle/>
                    <a:p>
                      <a:pPr indent="0" lvl="0" marL="0" rtl="0" algn="l">
                        <a:spcBef>
                          <a:spcPts val="0"/>
                        </a:spcBef>
                        <a:spcAft>
                          <a:spcPts val="0"/>
                        </a:spcAft>
                        <a:buNone/>
                      </a:pPr>
                      <a:r>
                        <a:rPr b="1" lang="en" sz="1200">
                          <a:latin typeface="Calibri"/>
                          <a:ea typeface="Calibri"/>
                          <a:cs typeface="Calibri"/>
                          <a:sym typeface="Calibri"/>
                        </a:rPr>
                        <a:t>8:30 AM - 8:45 AM</a:t>
                      </a:r>
                      <a:endParaRPr b="1"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Introduction</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Keven Blackman and Mariah Pope (John Ten-Hoeve Additional Remarks)</a:t>
                      </a:r>
                      <a:endParaRPr sz="1200">
                        <a:latin typeface="Calibri"/>
                        <a:ea typeface="Calibri"/>
                        <a:cs typeface="Calibri"/>
                        <a:sym typeface="Calibri"/>
                      </a:endParaRPr>
                    </a:p>
                  </a:txBody>
                  <a:tcPr marT="63500" marB="63500" marR="63500" marL="63500"/>
                </a:tc>
              </a:tr>
              <a:tr h="461050">
                <a:tc>
                  <a:txBody>
                    <a:bodyPr/>
                    <a:lstStyle/>
                    <a:p>
                      <a:pPr indent="0" lvl="0" marL="0" rtl="0" algn="l">
                        <a:spcBef>
                          <a:spcPts val="0"/>
                        </a:spcBef>
                        <a:spcAft>
                          <a:spcPts val="0"/>
                        </a:spcAft>
                        <a:buNone/>
                      </a:pPr>
                      <a:r>
                        <a:rPr b="1" lang="en" sz="1200">
                          <a:latin typeface="Calibri"/>
                          <a:ea typeface="Calibri"/>
                          <a:cs typeface="Calibri"/>
                          <a:sym typeface="Calibri"/>
                        </a:rPr>
                        <a:t>8:45 AM - 9:00 AM</a:t>
                      </a:r>
                      <a:endParaRPr b="1"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Google Colab Notebook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Keven Blackman</a:t>
                      </a:r>
                      <a:endParaRPr sz="1200">
                        <a:latin typeface="Calibri"/>
                        <a:ea typeface="Calibri"/>
                        <a:cs typeface="Calibri"/>
                        <a:sym typeface="Calibri"/>
                      </a:endParaRPr>
                    </a:p>
                  </a:txBody>
                  <a:tcPr marT="63500" marB="63500" marR="63500" marL="63500"/>
                </a:tc>
              </a:tr>
              <a:tr h="406500">
                <a:tc>
                  <a:txBody>
                    <a:bodyPr/>
                    <a:lstStyle/>
                    <a:p>
                      <a:pPr indent="0" lvl="0" marL="0" rtl="0" algn="l">
                        <a:spcBef>
                          <a:spcPts val="0"/>
                        </a:spcBef>
                        <a:spcAft>
                          <a:spcPts val="0"/>
                        </a:spcAft>
                        <a:buNone/>
                      </a:pPr>
                      <a:r>
                        <a:rPr b="1" lang="en" sz="1200">
                          <a:latin typeface="Calibri"/>
                          <a:ea typeface="Calibri"/>
                          <a:cs typeface="Calibri"/>
                          <a:sym typeface="Calibri"/>
                        </a:rPr>
                        <a:t>9:00 AM - 9:30 AM</a:t>
                      </a:r>
                      <a:endParaRPr b="1"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Project EAGLE and AI overview</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Keven Blackman</a:t>
                      </a:r>
                      <a:endParaRPr sz="1200">
                        <a:latin typeface="Calibri"/>
                        <a:ea typeface="Calibri"/>
                        <a:cs typeface="Calibri"/>
                        <a:sym typeface="Calibri"/>
                      </a:endParaRPr>
                    </a:p>
                  </a:txBody>
                  <a:tcPr marT="63500" marB="63500" marR="63500" marL="63500"/>
                </a:tc>
              </a:tr>
              <a:tr h="264600">
                <a:tc>
                  <a:txBody>
                    <a:bodyPr/>
                    <a:lstStyle/>
                    <a:p>
                      <a:pPr indent="0" lvl="0" marL="0" rtl="0" algn="l">
                        <a:spcBef>
                          <a:spcPts val="0"/>
                        </a:spcBef>
                        <a:spcAft>
                          <a:spcPts val="0"/>
                        </a:spcAft>
                        <a:buNone/>
                      </a:pPr>
                      <a:r>
                        <a:rPr b="1" lang="en" sz="1200">
                          <a:latin typeface="Calibri"/>
                          <a:ea typeface="Calibri"/>
                          <a:cs typeface="Calibri"/>
                          <a:sym typeface="Calibri"/>
                        </a:rPr>
                        <a:t>9:30-9:40</a:t>
                      </a:r>
                      <a:endParaRPr b="1" sz="1200">
                        <a:latin typeface="Calibri"/>
                        <a:ea typeface="Calibri"/>
                        <a:cs typeface="Calibri"/>
                        <a:sym typeface="Calibri"/>
                      </a:endParaRPr>
                    </a:p>
                  </a:txBody>
                  <a:tcPr marT="63500" marB="63500" marR="63500" marL="63500">
                    <a:solidFill>
                      <a:srgbClr val="C9DAF8"/>
                    </a:solidFill>
                  </a:tcPr>
                </a:tc>
                <a:tc gridSpan="2">
                  <a:txBody>
                    <a:bodyPr/>
                    <a:lstStyle/>
                    <a:p>
                      <a:pPr indent="0" lvl="0" marL="0" rtl="0" algn="ctr">
                        <a:spcBef>
                          <a:spcPts val="0"/>
                        </a:spcBef>
                        <a:spcAft>
                          <a:spcPts val="0"/>
                        </a:spcAft>
                        <a:buNone/>
                      </a:pPr>
                      <a:r>
                        <a:rPr b="1" lang="en" sz="1200">
                          <a:latin typeface="Calibri"/>
                          <a:ea typeface="Calibri"/>
                          <a:cs typeface="Calibri"/>
                          <a:sym typeface="Calibri"/>
                        </a:rPr>
                        <a:t>BREAK</a:t>
                      </a:r>
                      <a:endParaRPr b="1" sz="1200">
                        <a:latin typeface="Calibri"/>
                        <a:ea typeface="Calibri"/>
                        <a:cs typeface="Calibri"/>
                        <a:sym typeface="Calibri"/>
                      </a:endParaRPr>
                    </a:p>
                  </a:txBody>
                  <a:tcPr marT="63500" marB="63500" marR="63500" marL="63500">
                    <a:solidFill>
                      <a:srgbClr val="C9DAF8"/>
                    </a:solidFill>
                  </a:tcPr>
                </a:tc>
                <a:tc hMerge="1"/>
              </a:tr>
              <a:tr h="361450">
                <a:tc>
                  <a:txBody>
                    <a:bodyPr/>
                    <a:lstStyle/>
                    <a:p>
                      <a:pPr indent="0" lvl="0" marL="0" rtl="0" algn="l">
                        <a:spcBef>
                          <a:spcPts val="0"/>
                        </a:spcBef>
                        <a:spcAft>
                          <a:spcPts val="0"/>
                        </a:spcAft>
                        <a:buNone/>
                      </a:pPr>
                      <a:r>
                        <a:rPr b="1" lang="en" sz="1200">
                          <a:latin typeface="Calibri"/>
                          <a:ea typeface="Calibri"/>
                          <a:cs typeface="Calibri"/>
                          <a:sym typeface="Calibri"/>
                        </a:rPr>
                        <a:t>9:40 AM - 11:00 AM</a:t>
                      </a:r>
                      <a:endParaRPr b="1"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Anemoi Framework</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Mariah Pope</a:t>
                      </a:r>
                      <a:endParaRPr sz="1200">
                        <a:latin typeface="Calibri"/>
                        <a:ea typeface="Calibri"/>
                        <a:cs typeface="Calibri"/>
                        <a:sym typeface="Calibri"/>
                      </a:endParaRPr>
                    </a:p>
                  </a:txBody>
                  <a:tcPr marT="63500" marB="63500" marR="63500" marL="63500"/>
                </a:tc>
              </a:tr>
              <a:tr h="264600">
                <a:tc>
                  <a:txBody>
                    <a:bodyPr/>
                    <a:lstStyle/>
                    <a:p>
                      <a:pPr indent="0" lvl="0" marL="0" rtl="0" algn="l">
                        <a:spcBef>
                          <a:spcPts val="0"/>
                        </a:spcBef>
                        <a:spcAft>
                          <a:spcPts val="0"/>
                        </a:spcAft>
                        <a:buNone/>
                      </a:pPr>
                      <a:r>
                        <a:rPr b="1" lang="en" sz="1200">
                          <a:latin typeface="Calibri"/>
                          <a:ea typeface="Calibri"/>
                          <a:cs typeface="Calibri"/>
                          <a:sym typeface="Calibri"/>
                        </a:rPr>
                        <a:t>11:00-11:10</a:t>
                      </a:r>
                      <a:endParaRPr b="1" sz="1200">
                        <a:latin typeface="Calibri"/>
                        <a:ea typeface="Calibri"/>
                        <a:cs typeface="Calibri"/>
                        <a:sym typeface="Calibri"/>
                      </a:endParaRPr>
                    </a:p>
                  </a:txBody>
                  <a:tcPr marT="63500" marB="63500" marR="63500" marL="63500">
                    <a:solidFill>
                      <a:srgbClr val="C9DAF8"/>
                    </a:solidFill>
                  </a:tcPr>
                </a:tc>
                <a:tc gridSpan="2">
                  <a:txBody>
                    <a:bodyPr/>
                    <a:lstStyle/>
                    <a:p>
                      <a:pPr indent="0" lvl="0" marL="0" rtl="0" algn="ctr">
                        <a:spcBef>
                          <a:spcPts val="0"/>
                        </a:spcBef>
                        <a:spcAft>
                          <a:spcPts val="0"/>
                        </a:spcAft>
                        <a:buNone/>
                      </a:pPr>
                      <a:r>
                        <a:rPr b="1" lang="en" sz="1200">
                          <a:latin typeface="Calibri"/>
                          <a:ea typeface="Calibri"/>
                          <a:cs typeface="Calibri"/>
                          <a:sym typeface="Calibri"/>
                        </a:rPr>
                        <a:t>BREAK</a:t>
                      </a:r>
                      <a:endParaRPr b="1" sz="1200">
                        <a:latin typeface="Calibri"/>
                        <a:ea typeface="Calibri"/>
                        <a:cs typeface="Calibri"/>
                        <a:sym typeface="Calibri"/>
                      </a:endParaRPr>
                    </a:p>
                  </a:txBody>
                  <a:tcPr marT="63500" marB="63500" marR="63500" marL="63500">
                    <a:solidFill>
                      <a:srgbClr val="C9DAF8"/>
                    </a:solidFill>
                  </a:tcPr>
                </a:tc>
                <a:tc hMerge="1"/>
              </a:tr>
              <a:tr h="408050">
                <a:tc>
                  <a:txBody>
                    <a:bodyPr/>
                    <a:lstStyle/>
                    <a:p>
                      <a:pPr indent="0" lvl="0" marL="0" rtl="0" algn="l">
                        <a:spcBef>
                          <a:spcPts val="0"/>
                        </a:spcBef>
                        <a:spcAft>
                          <a:spcPts val="0"/>
                        </a:spcAft>
                        <a:buNone/>
                      </a:pPr>
                      <a:r>
                        <a:rPr b="1" lang="en" sz="1200">
                          <a:latin typeface="Calibri"/>
                          <a:ea typeface="Calibri"/>
                          <a:cs typeface="Calibri"/>
                          <a:sym typeface="Calibri"/>
                        </a:rPr>
                        <a:t>11:10 AM - 11:50 PM</a:t>
                      </a:r>
                      <a:endParaRPr b="1"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Inference</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Keven Blackman</a:t>
                      </a:r>
                      <a:endParaRPr sz="1200">
                        <a:latin typeface="Calibri"/>
                        <a:ea typeface="Calibri"/>
                        <a:cs typeface="Calibri"/>
                        <a:sym typeface="Calibri"/>
                      </a:endParaRPr>
                    </a:p>
                  </a:txBody>
                  <a:tcPr marT="63500" marB="63500" marR="63500" marL="63500"/>
                </a:tc>
              </a:tr>
              <a:tr h="351500">
                <a:tc>
                  <a:txBody>
                    <a:bodyPr/>
                    <a:lstStyle/>
                    <a:p>
                      <a:pPr indent="0" lvl="0" marL="0" rtl="0" algn="l">
                        <a:spcBef>
                          <a:spcPts val="0"/>
                        </a:spcBef>
                        <a:spcAft>
                          <a:spcPts val="0"/>
                        </a:spcAft>
                        <a:buNone/>
                      </a:pPr>
                      <a:r>
                        <a:rPr b="1" lang="en" sz="1200">
                          <a:latin typeface="Calibri"/>
                          <a:ea typeface="Calibri"/>
                          <a:cs typeface="Calibri"/>
                          <a:sym typeface="Calibri"/>
                        </a:rPr>
                        <a:t>11:50 PM - 12:00 PM</a:t>
                      </a:r>
                      <a:endParaRPr b="1"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Closing</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Keven and Mariah</a:t>
                      </a:r>
                      <a:endParaRPr sz="1200">
                        <a:latin typeface="Calibri"/>
                        <a:ea typeface="Calibri"/>
                        <a:cs typeface="Calibri"/>
                        <a:sym typeface="Calibri"/>
                      </a:endParaRPr>
                    </a:p>
                  </a:txBody>
                  <a:tcPr marT="63500" marB="63500" marR="63500" marL="63500"/>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7"/>
          <p:cNvSpPr txBox="1"/>
          <p:nvPr>
            <p:ph idx="1" type="body"/>
          </p:nvPr>
        </p:nvSpPr>
        <p:spPr>
          <a:xfrm>
            <a:off x="56600" y="768475"/>
            <a:ext cx="5435700" cy="4249200"/>
          </a:xfrm>
          <a:prstGeom prst="rect">
            <a:avLst/>
          </a:prstGeom>
          <a:noFill/>
          <a:ln>
            <a:noFill/>
          </a:ln>
        </p:spPr>
        <p:txBody>
          <a:bodyPr anchorCtr="0" anchor="t" bIns="34275" lIns="68575" spcFirstLastPara="1" rIns="68575" wrap="square" tIns="34275">
            <a:noAutofit/>
          </a:bodyPr>
          <a:lstStyle/>
          <a:p>
            <a:pPr indent="-336550" lvl="0" marL="457200" rtl="0" algn="l">
              <a:lnSpc>
                <a:spcPct val="90000"/>
              </a:lnSpc>
              <a:spcBef>
                <a:spcPts val="0"/>
              </a:spcBef>
              <a:spcAft>
                <a:spcPts val="0"/>
              </a:spcAft>
              <a:buClr>
                <a:schemeClr val="dk1"/>
              </a:buClr>
              <a:buSzPts val="1700"/>
              <a:buFont typeface="Arial"/>
              <a:buChar char="•"/>
            </a:pPr>
            <a:r>
              <a:rPr b="1" lang="en" sz="1700">
                <a:solidFill>
                  <a:schemeClr val="dk1"/>
                </a:solidFill>
                <a:latin typeface="Arial"/>
                <a:ea typeface="Arial"/>
                <a:cs typeface="Arial"/>
                <a:sym typeface="Arial"/>
              </a:rPr>
              <a:t>Scalable AI Infrastructure:</a:t>
            </a:r>
            <a:r>
              <a:rPr lang="en" sz="1700">
                <a:solidFill>
                  <a:schemeClr val="dk1"/>
                </a:solidFill>
                <a:latin typeface="Arial"/>
                <a:ea typeface="Arial"/>
                <a:cs typeface="Arial"/>
                <a:sym typeface="Arial"/>
              </a:rPr>
              <a:t> Investment in robust computational resources ensures the scalability of AI modeling efforts to handle growing data complexity and volume.</a:t>
            </a:r>
            <a:endParaRPr sz="1700">
              <a:solidFill>
                <a:schemeClr val="dk1"/>
              </a:solidFill>
              <a:latin typeface="Arial"/>
              <a:ea typeface="Arial"/>
              <a:cs typeface="Arial"/>
              <a:sym typeface="Arial"/>
            </a:endParaRPr>
          </a:p>
          <a:p>
            <a:pPr indent="-336550" lvl="0" marL="457200" rtl="0" algn="l">
              <a:lnSpc>
                <a:spcPct val="90000"/>
              </a:lnSpc>
              <a:spcBef>
                <a:spcPts val="0"/>
              </a:spcBef>
              <a:spcAft>
                <a:spcPts val="0"/>
              </a:spcAft>
              <a:buClr>
                <a:schemeClr val="dk1"/>
              </a:buClr>
              <a:buSzPts val="1700"/>
              <a:buFont typeface="Arial"/>
              <a:buChar char="•"/>
            </a:pPr>
            <a:r>
              <a:rPr b="1" lang="en" sz="1700">
                <a:solidFill>
                  <a:schemeClr val="dk1"/>
                </a:solidFill>
                <a:latin typeface="Arial"/>
                <a:ea typeface="Arial"/>
                <a:cs typeface="Arial"/>
                <a:sym typeface="Arial"/>
              </a:rPr>
              <a:t>Real-Time Insights:</a:t>
            </a:r>
            <a:r>
              <a:rPr lang="en" sz="1700">
                <a:solidFill>
                  <a:schemeClr val="dk1"/>
                </a:solidFill>
                <a:latin typeface="Arial"/>
                <a:ea typeface="Arial"/>
                <a:cs typeface="Arial"/>
                <a:sym typeface="Arial"/>
              </a:rPr>
              <a:t> Advanced AI systems facilitate near real-time analysis and decision-making, empowering faster responses to dynamic environmental changes.</a:t>
            </a:r>
            <a:endParaRPr sz="1700">
              <a:solidFill>
                <a:schemeClr val="dk1"/>
              </a:solidFill>
              <a:latin typeface="Arial"/>
              <a:ea typeface="Arial"/>
              <a:cs typeface="Arial"/>
              <a:sym typeface="Arial"/>
            </a:endParaRPr>
          </a:p>
          <a:p>
            <a:pPr indent="-336550" lvl="0" marL="457200" rtl="0" algn="l">
              <a:lnSpc>
                <a:spcPct val="90000"/>
              </a:lnSpc>
              <a:spcBef>
                <a:spcPts val="0"/>
              </a:spcBef>
              <a:spcAft>
                <a:spcPts val="0"/>
              </a:spcAft>
              <a:buClr>
                <a:schemeClr val="dk1"/>
              </a:buClr>
              <a:buSzPts val="1700"/>
              <a:buFont typeface="Arial"/>
              <a:buChar char="•"/>
            </a:pPr>
            <a:r>
              <a:rPr b="1" lang="en" sz="1700">
                <a:solidFill>
                  <a:schemeClr val="dk1"/>
                </a:solidFill>
                <a:latin typeface="Arial"/>
                <a:ea typeface="Arial"/>
                <a:cs typeface="Arial"/>
                <a:sym typeface="Arial"/>
              </a:rPr>
              <a:t>Interdisciplinary Collaboration:</a:t>
            </a:r>
            <a:r>
              <a:rPr lang="en" sz="1700">
                <a:solidFill>
                  <a:schemeClr val="dk1"/>
                </a:solidFill>
                <a:latin typeface="Arial"/>
                <a:ea typeface="Arial"/>
                <a:cs typeface="Arial"/>
                <a:sym typeface="Arial"/>
              </a:rPr>
              <a:t> Success in AI modeling is driven by collaboration across domains, integrating expertise from data science, meteorology, oceanography, and climate science.</a:t>
            </a:r>
            <a:endParaRPr sz="1700">
              <a:solidFill>
                <a:schemeClr val="dk1"/>
              </a:solidFill>
              <a:latin typeface="Arial"/>
              <a:ea typeface="Arial"/>
              <a:cs typeface="Arial"/>
              <a:sym typeface="Arial"/>
            </a:endParaRPr>
          </a:p>
          <a:p>
            <a:pPr indent="-336550" lvl="0" marL="457200" rtl="0" algn="l">
              <a:lnSpc>
                <a:spcPct val="90000"/>
              </a:lnSpc>
              <a:spcBef>
                <a:spcPts val="0"/>
              </a:spcBef>
              <a:spcAft>
                <a:spcPts val="0"/>
              </a:spcAft>
              <a:buClr>
                <a:schemeClr val="dk1"/>
              </a:buClr>
              <a:buSzPts val="1700"/>
              <a:buFont typeface="Arial"/>
              <a:buChar char="•"/>
            </a:pPr>
            <a:r>
              <a:rPr b="1" lang="en" sz="1700">
                <a:solidFill>
                  <a:schemeClr val="dk1"/>
                </a:solidFill>
                <a:latin typeface="Arial"/>
                <a:ea typeface="Arial"/>
                <a:cs typeface="Arial"/>
                <a:sym typeface="Arial"/>
              </a:rPr>
              <a:t>Ethical AI Practices:</a:t>
            </a:r>
            <a:r>
              <a:rPr lang="en" sz="1700">
                <a:solidFill>
                  <a:schemeClr val="dk1"/>
                </a:solidFill>
                <a:latin typeface="Arial"/>
                <a:ea typeface="Arial"/>
                <a:cs typeface="Arial"/>
                <a:sym typeface="Arial"/>
              </a:rPr>
              <a:t> Adherence to responsible AI principles ensures transparency, fairness, and accountability in modeling outcomes and their applications.</a:t>
            </a:r>
            <a:endParaRPr sz="1700">
              <a:solidFill>
                <a:schemeClr val="dk1"/>
              </a:solidFill>
              <a:latin typeface="Arial"/>
              <a:ea typeface="Arial"/>
              <a:cs typeface="Arial"/>
              <a:sym typeface="Arial"/>
            </a:endParaRPr>
          </a:p>
          <a:p>
            <a:pPr indent="-336550" lvl="1" marL="914400" rtl="0" algn="l">
              <a:lnSpc>
                <a:spcPct val="90000"/>
              </a:lnSpc>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Pushing research to operations!</a:t>
            </a:r>
            <a:endParaRPr sz="1700">
              <a:solidFill>
                <a:schemeClr val="dk1"/>
              </a:solidFill>
              <a:latin typeface="Arial"/>
              <a:ea typeface="Arial"/>
              <a:cs typeface="Arial"/>
              <a:sym typeface="Arial"/>
            </a:endParaRPr>
          </a:p>
        </p:txBody>
      </p:sp>
      <p:sp>
        <p:nvSpPr>
          <p:cNvPr id="382" name="Google Shape;382;p47"/>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383" name="Google Shape;383;p47"/>
          <p:cNvSpPr txBox="1"/>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2400"/>
              <a:buFont typeface="Arial"/>
              <a:buNone/>
            </a:pPr>
            <a:r>
              <a:rPr b="1" lang="en" sz="2400">
                <a:solidFill>
                  <a:schemeClr val="lt1"/>
                </a:solidFill>
                <a:latin typeface="Century Gothic"/>
                <a:ea typeface="Century Gothic"/>
                <a:cs typeface="Century Gothic"/>
                <a:sym typeface="Century Gothic"/>
              </a:rPr>
              <a:t>Short Course closing points</a:t>
            </a:r>
            <a:endParaRPr b="1" sz="2400">
              <a:solidFill>
                <a:schemeClr val="lt1"/>
              </a:solidFill>
              <a:latin typeface="Century Gothic"/>
              <a:ea typeface="Century Gothic"/>
              <a:cs typeface="Century Gothic"/>
              <a:sym typeface="Century Gothic"/>
            </a:endParaRPr>
          </a:p>
        </p:txBody>
      </p:sp>
      <p:pic>
        <p:nvPicPr>
          <p:cNvPr id="384" name="Google Shape;384;p47"/>
          <p:cNvPicPr preferRelativeResize="0"/>
          <p:nvPr/>
        </p:nvPicPr>
        <p:blipFill>
          <a:blip r:embed="rId3">
            <a:alphaModFix/>
          </a:blip>
          <a:stretch>
            <a:fillRect/>
          </a:stretch>
        </p:blipFill>
        <p:spPr>
          <a:xfrm>
            <a:off x="8240700" y="4503323"/>
            <a:ext cx="548700" cy="640176"/>
          </a:xfrm>
          <a:prstGeom prst="rect">
            <a:avLst/>
          </a:prstGeom>
          <a:noFill/>
          <a:ln>
            <a:noFill/>
          </a:ln>
        </p:spPr>
      </p:pic>
      <p:pic>
        <p:nvPicPr>
          <p:cNvPr id="385" name="Google Shape;385;p47"/>
          <p:cNvPicPr preferRelativeResize="0"/>
          <p:nvPr/>
        </p:nvPicPr>
        <p:blipFill>
          <a:blip r:embed="rId4">
            <a:alphaModFix/>
          </a:blip>
          <a:stretch>
            <a:fillRect/>
          </a:stretch>
        </p:blipFill>
        <p:spPr>
          <a:xfrm>
            <a:off x="5492300" y="1258525"/>
            <a:ext cx="3526376" cy="1378950"/>
          </a:xfrm>
          <a:prstGeom prst="rect">
            <a:avLst/>
          </a:prstGeom>
          <a:noFill/>
          <a:ln>
            <a:noFill/>
          </a:ln>
        </p:spPr>
      </p:pic>
      <p:pic>
        <p:nvPicPr>
          <p:cNvPr id="386" name="Google Shape;386;p47"/>
          <p:cNvPicPr preferRelativeResize="0"/>
          <p:nvPr/>
        </p:nvPicPr>
        <p:blipFill>
          <a:blip r:embed="rId5">
            <a:alphaModFix/>
          </a:blip>
          <a:stretch>
            <a:fillRect/>
          </a:stretch>
        </p:blipFill>
        <p:spPr>
          <a:xfrm>
            <a:off x="5627750" y="2752401"/>
            <a:ext cx="3349450" cy="18513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0"/>
          <p:cNvSpPr txBox="1"/>
          <p:nvPr>
            <p:ph idx="1" type="body"/>
          </p:nvPr>
        </p:nvSpPr>
        <p:spPr>
          <a:xfrm>
            <a:off x="56600" y="768475"/>
            <a:ext cx="5435700" cy="4249200"/>
          </a:xfrm>
          <a:prstGeom prst="rect">
            <a:avLst/>
          </a:prstGeom>
          <a:noFill/>
          <a:ln>
            <a:noFill/>
          </a:ln>
        </p:spPr>
        <p:txBody>
          <a:bodyPr anchorCtr="0" anchor="t" bIns="34275" lIns="68575" spcFirstLastPara="1" rIns="68575" wrap="square" tIns="34275">
            <a:noAutofit/>
          </a:bodyPr>
          <a:lstStyle/>
          <a:p>
            <a:pPr indent="-273050" lvl="0" marL="342900" rtl="0" algn="l">
              <a:lnSpc>
                <a:spcPct val="90000"/>
              </a:lnSpc>
              <a:spcBef>
                <a:spcPts val="0"/>
              </a:spcBef>
              <a:spcAft>
                <a:spcPts val="0"/>
              </a:spcAft>
              <a:buSzPts val="1700"/>
              <a:buChar char="•"/>
            </a:pPr>
            <a:r>
              <a:rPr b="1" lang="en" sz="1100">
                <a:solidFill>
                  <a:schemeClr val="dk1"/>
                </a:solidFill>
                <a:latin typeface="Arial"/>
                <a:ea typeface="Arial"/>
                <a:cs typeface="Arial"/>
                <a:sym typeface="Arial"/>
              </a:rPr>
              <a:t>Introduction to Project EAGLE:</a:t>
            </a:r>
            <a:r>
              <a:rPr lang="en" sz="1100">
                <a:solidFill>
                  <a:schemeClr val="dk1"/>
                </a:solidFill>
                <a:latin typeface="Arial"/>
                <a:ea typeface="Arial"/>
                <a:cs typeface="Arial"/>
                <a:sym typeface="Arial"/>
              </a:rPr>
              <a:t> Provide an overview of the objectives and components of Project EAGLE, emphasizing its role in advancing AI-driven global and limited-area weather forecasting and its significance for meteorologists and engineers.</a:t>
            </a:r>
            <a:br>
              <a:rPr lang="en"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73050" lvl="0" marL="342900" rtl="0" algn="l">
              <a:lnSpc>
                <a:spcPct val="90000"/>
              </a:lnSpc>
              <a:spcBef>
                <a:spcPts val="0"/>
              </a:spcBef>
              <a:spcAft>
                <a:spcPts val="0"/>
              </a:spcAft>
              <a:buSzPts val="1700"/>
              <a:buChar char="•"/>
            </a:pPr>
            <a:r>
              <a:rPr b="1" lang="en" sz="1100">
                <a:solidFill>
                  <a:schemeClr val="dk1"/>
                </a:solidFill>
                <a:latin typeface="Arial"/>
                <a:ea typeface="Arial"/>
                <a:cs typeface="Arial"/>
                <a:sym typeface="Arial"/>
              </a:rPr>
              <a:t>Understanding AI in Weather Forecasting:</a:t>
            </a:r>
            <a:r>
              <a:rPr lang="en" sz="1100">
                <a:solidFill>
                  <a:schemeClr val="dk1"/>
                </a:solidFill>
                <a:latin typeface="Arial"/>
                <a:ea typeface="Arial"/>
                <a:cs typeface="Arial"/>
                <a:sym typeface="Arial"/>
              </a:rPr>
              <a:t> Explain the fundamentals of Artificial Intelligence (AI) and machine learning in the context of meteorological models, highlighting how AI complements traditional physics-based forecasting systems.</a:t>
            </a:r>
            <a:br>
              <a:rPr lang="en"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73050" lvl="0" marL="342900" rtl="0" algn="l">
              <a:lnSpc>
                <a:spcPct val="90000"/>
              </a:lnSpc>
              <a:spcBef>
                <a:spcPts val="0"/>
              </a:spcBef>
              <a:spcAft>
                <a:spcPts val="0"/>
              </a:spcAft>
              <a:buSzPts val="1700"/>
              <a:buChar char="•"/>
            </a:pPr>
            <a:r>
              <a:rPr b="1" lang="en" sz="1100">
                <a:solidFill>
                  <a:schemeClr val="dk1"/>
                </a:solidFill>
                <a:latin typeface="Arial"/>
                <a:ea typeface="Arial"/>
                <a:cs typeface="Arial"/>
                <a:sym typeface="Arial"/>
              </a:rPr>
              <a:t>Exploring the Global-EAGLE-Solo and Ensemble Systems:</a:t>
            </a:r>
            <a:r>
              <a:rPr lang="en" sz="1100">
                <a:solidFill>
                  <a:schemeClr val="dk1"/>
                </a:solidFill>
                <a:latin typeface="Arial"/>
                <a:ea typeface="Arial"/>
                <a:cs typeface="Arial"/>
                <a:sym typeface="Arial"/>
              </a:rPr>
              <a:t> Dive into the technical details of the Global-EAGLE-Solo and Global-EAGLE-Ensemble components, including their initialization processes, data sources, and integration with NOAA’s operational systems.</a:t>
            </a:r>
            <a:br>
              <a:rPr lang="en"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73050" lvl="0" marL="342900" rtl="0" algn="l">
              <a:lnSpc>
                <a:spcPct val="90000"/>
              </a:lnSpc>
              <a:spcBef>
                <a:spcPts val="0"/>
              </a:spcBef>
              <a:spcAft>
                <a:spcPts val="0"/>
              </a:spcAft>
              <a:buSzPts val="1700"/>
              <a:buChar char="•"/>
            </a:pPr>
            <a:r>
              <a:rPr b="1" lang="en" sz="1100">
                <a:solidFill>
                  <a:schemeClr val="dk1"/>
                </a:solidFill>
                <a:latin typeface="Arial"/>
                <a:ea typeface="Arial"/>
                <a:cs typeface="Arial"/>
                <a:sym typeface="Arial"/>
              </a:rPr>
              <a:t>Hands-On Model Analysis and Visualization:</a:t>
            </a:r>
            <a:r>
              <a:rPr lang="en" sz="1100">
                <a:solidFill>
                  <a:schemeClr val="dk1"/>
                </a:solidFill>
                <a:latin typeface="Arial"/>
                <a:ea typeface="Arial"/>
                <a:cs typeface="Arial"/>
                <a:sym typeface="Arial"/>
              </a:rPr>
              <a:t> Guide participants through analyzing and interpreting Project EAGLE output, using visualization tools to examine key atmospheric variables and forecast performance metrics.</a:t>
            </a:r>
            <a:br>
              <a:rPr lang="en"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73050" lvl="0" marL="342900" rtl="0" algn="l">
              <a:lnSpc>
                <a:spcPct val="90000"/>
              </a:lnSpc>
              <a:spcBef>
                <a:spcPts val="0"/>
              </a:spcBef>
              <a:spcAft>
                <a:spcPts val="0"/>
              </a:spcAft>
              <a:buSzPts val="1700"/>
              <a:buChar char="•"/>
            </a:pPr>
            <a:r>
              <a:rPr b="1" lang="en" sz="1100">
                <a:solidFill>
                  <a:schemeClr val="dk1"/>
                </a:solidFill>
                <a:latin typeface="Arial"/>
                <a:ea typeface="Arial"/>
                <a:cs typeface="Arial"/>
                <a:sym typeface="Arial"/>
              </a:rPr>
              <a:t>Future Directions and Collaboration Opportunities:</a:t>
            </a:r>
            <a:r>
              <a:rPr lang="en" sz="1100">
                <a:solidFill>
                  <a:schemeClr val="dk1"/>
                </a:solidFill>
                <a:latin typeface="Arial"/>
                <a:ea typeface="Arial"/>
                <a:cs typeface="Arial"/>
                <a:sym typeface="Arial"/>
              </a:rPr>
              <a:t> Discuss the ongoing development of Project EAGLE, including advancements in data formats and cloud-native technologies, and highlight opportunities for meteorologists and engineers to contribute to or collaborate on this cutting-edge initiative.</a:t>
            </a:r>
            <a:endParaRPr sz="1100">
              <a:solidFill>
                <a:schemeClr val="dk1"/>
              </a:solidFill>
              <a:latin typeface="Arial"/>
              <a:ea typeface="Arial"/>
              <a:cs typeface="Arial"/>
              <a:sym typeface="Arial"/>
            </a:endParaRPr>
          </a:p>
          <a:p>
            <a:pPr indent="0" lvl="0" marL="342900" rtl="0" algn="l">
              <a:lnSpc>
                <a:spcPct val="90000"/>
              </a:lnSpc>
              <a:spcBef>
                <a:spcPts val="0"/>
              </a:spcBef>
              <a:spcAft>
                <a:spcPts val="0"/>
              </a:spcAft>
              <a:buNone/>
            </a:pPr>
            <a:r>
              <a:t/>
            </a:r>
            <a:endParaRPr b="1" sz="1300">
              <a:solidFill>
                <a:schemeClr val="dk1"/>
              </a:solidFill>
              <a:latin typeface="Arial"/>
              <a:ea typeface="Arial"/>
              <a:cs typeface="Arial"/>
              <a:sym typeface="Arial"/>
            </a:endParaRPr>
          </a:p>
        </p:txBody>
      </p:sp>
      <p:sp>
        <p:nvSpPr>
          <p:cNvPr id="168" name="Google Shape;168;p30"/>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69" name="Google Shape;169;p30"/>
          <p:cNvSpPr txBox="1"/>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chemeClr val="lt1"/>
                </a:solidFill>
                <a:latin typeface="Century Gothic"/>
                <a:ea typeface="Century Gothic"/>
                <a:cs typeface="Century Gothic"/>
                <a:sym typeface="Century Gothic"/>
              </a:rPr>
              <a:t>Short Course Overview</a:t>
            </a:r>
            <a:endParaRPr b="0" i="0" sz="1100" u="none" cap="none" strike="noStrike">
              <a:solidFill>
                <a:srgbClr val="000000"/>
              </a:solidFill>
              <a:latin typeface="Arial"/>
              <a:ea typeface="Arial"/>
              <a:cs typeface="Arial"/>
              <a:sym typeface="Arial"/>
            </a:endParaRPr>
          </a:p>
        </p:txBody>
      </p:sp>
      <p:pic>
        <p:nvPicPr>
          <p:cNvPr id="170" name="Google Shape;170;p30"/>
          <p:cNvPicPr preferRelativeResize="0"/>
          <p:nvPr/>
        </p:nvPicPr>
        <p:blipFill>
          <a:blip r:embed="rId3">
            <a:alphaModFix/>
          </a:blip>
          <a:stretch>
            <a:fillRect/>
          </a:stretch>
        </p:blipFill>
        <p:spPr>
          <a:xfrm>
            <a:off x="8240700" y="4503323"/>
            <a:ext cx="548700" cy="640176"/>
          </a:xfrm>
          <a:prstGeom prst="rect">
            <a:avLst/>
          </a:prstGeom>
          <a:noFill/>
          <a:ln>
            <a:noFill/>
          </a:ln>
        </p:spPr>
      </p:pic>
      <p:pic>
        <p:nvPicPr>
          <p:cNvPr id="171" name="Google Shape;171;p30"/>
          <p:cNvPicPr preferRelativeResize="0"/>
          <p:nvPr/>
        </p:nvPicPr>
        <p:blipFill>
          <a:blip r:embed="rId4">
            <a:alphaModFix/>
          </a:blip>
          <a:stretch>
            <a:fillRect/>
          </a:stretch>
        </p:blipFill>
        <p:spPr>
          <a:xfrm>
            <a:off x="5492300" y="1258525"/>
            <a:ext cx="3526376" cy="1378950"/>
          </a:xfrm>
          <a:prstGeom prst="rect">
            <a:avLst/>
          </a:prstGeom>
          <a:noFill/>
          <a:ln>
            <a:noFill/>
          </a:ln>
        </p:spPr>
      </p:pic>
      <p:pic>
        <p:nvPicPr>
          <p:cNvPr id="172" name="Google Shape;172;p30"/>
          <p:cNvPicPr preferRelativeResize="0"/>
          <p:nvPr/>
        </p:nvPicPr>
        <p:blipFill>
          <a:blip r:embed="rId5">
            <a:alphaModFix/>
          </a:blip>
          <a:stretch>
            <a:fillRect/>
          </a:stretch>
        </p:blipFill>
        <p:spPr>
          <a:xfrm>
            <a:off x="5627750" y="2752401"/>
            <a:ext cx="3349450" cy="18513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txBox="1"/>
          <p:nvPr>
            <p:ph idx="1" type="body"/>
          </p:nvPr>
        </p:nvSpPr>
        <p:spPr>
          <a:xfrm>
            <a:off x="56600" y="768475"/>
            <a:ext cx="5435700" cy="4249200"/>
          </a:xfrm>
          <a:prstGeom prst="rect">
            <a:avLst/>
          </a:prstGeom>
          <a:noFill/>
          <a:ln>
            <a:noFill/>
          </a:ln>
        </p:spPr>
        <p:txBody>
          <a:bodyPr anchorCtr="0" anchor="t" bIns="34275" lIns="68575" spcFirstLastPara="1" rIns="68575" wrap="square" tIns="34275">
            <a:noAutofit/>
          </a:bodyPr>
          <a:lstStyle/>
          <a:p>
            <a:pPr indent="0" lvl="0" marL="342900" rtl="0" algn="l">
              <a:lnSpc>
                <a:spcPct val="90000"/>
              </a:lnSpc>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Data Preprocessing:</a:t>
            </a:r>
            <a:r>
              <a:rPr lang="en" sz="1100">
                <a:solidFill>
                  <a:schemeClr val="dk1"/>
                </a:solidFill>
                <a:latin typeface="Arial"/>
                <a:ea typeface="Arial"/>
                <a:cs typeface="Arial"/>
                <a:sym typeface="Arial"/>
              </a:rPr>
              <a:t> Explore the methods and tools used to prepare large-scale meteorological datasets, such as NOAA’s Global Data Assimilation System (GDAS) and ERA5 reanalysis data, for use in AI models. Emphasize the importance of data quality, normalization, and feature engineering in ensuring accurate model outputs.</a:t>
            </a:r>
            <a:br>
              <a:rPr lang="en"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342900" rtl="0" algn="l">
              <a:lnSpc>
                <a:spcPct val="90000"/>
              </a:lnSpc>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Training AI Models:</a:t>
            </a:r>
            <a:r>
              <a:rPr lang="en" sz="1100">
                <a:solidFill>
                  <a:schemeClr val="dk1"/>
                </a:solidFill>
                <a:latin typeface="Arial"/>
                <a:ea typeface="Arial"/>
                <a:cs typeface="Arial"/>
                <a:sym typeface="Arial"/>
              </a:rPr>
              <a:t> Walk through the process of training AI models like GraphCast, including techniques for fine-tuning model weights, selecting training targets, and leveraging ensemble datasets. Discuss computational requirements and the role of high-performance computing in model training.</a:t>
            </a:r>
            <a:br>
              <a:rPr lang="en"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342900" rtl="0" algn="l">
              <a:lnSpc>
                <a:spcPct val="90000"/>
              </a:lnSpc>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Inference and Forecast Generation:</a:t>
            </a:r>
            <a:r>
              <a:rPr lang="en" sz="1100">
                <a:solidFill>
                  <a:schemeClr val="dk1"/>
                </a:solidFill>
                <a:latin typeface="Arial"/>
                <a:ea typeface="Arial"/>
                <a:cs typeface="Arial"/>
                <a:sym typeface="Arial"/>
              </a:rPr>
              <a:t> Examine how trained AI models are applied to generate forecasts, focusing on the steps involved in running inference, producing ensemble predictions, and generating 16-day forecasts at high spatial and temporal resolutions.</a:t>
            </a:r>
            <a:br>
              <a:rPr lang="en"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342900" rtl="0" algn="l">
              <a:lnSpc>
                <a:spcPct val="90000"/>
              </a:lnSpc>
              <a:spcBef>
                <a:spcPts val="0"/>
              </a:spcBef>
              <a:spcAft>
                <a:spcPts val="0"/>
              </a:spcAft>
              <a:buNone/>
            </a:pPr>
            <a:r>
              <a:rPr b="1" lang="en" sz="1100">
                <a:solidFill>
                  <a:schemeClr val="dk1"/>
                </a:solidFill>
                <a:latin typeface="Arial"/>
                <a:ea typeface="Arial"/>
                <a:cs typeface="Arial"/>
                <a:sym typeface="Arial"/>
              </a:rPr>
              <a:t>Verification and Performance Evaluation:</a:t>
            </a:r>
            <a:r>
              <a:rPr lang="en" sz="1100">
                <a:solidFill>
                  <a:schemeClr val="dk1"/>
                </a:solidFill>
                <a:latin typeface="Arial"/>
                <a:ea typeface="Arial"/>
                <a:cs typeface="Arial"/>
                <a:sym typeface="Arial"/>
              </a:rPr>
              <a:t> Highlight the importance of verifying AI forecast accuracy against trusted NOAA metrics, such as those used in the Global Forecast System (GFS) and Global Ensemble Forecast System (GEFS). Introduce participants to graphical tools and statistical methods for evaluating forecast skill and reliability.</a:t>
            </a:r>
            <a:endParaRPr sz="1100">
              <a:solidFill>
                <a:schemeClr val="dk1"/>
              </a:solidFill>
              <a:latin typeface="Arial"/>
              <a:ea typeface="Arial"/>
              <a:cs typeface="Arial"/>
              <a:sym typeface="Arial"/>
            </a:endParaRPr>
          </a:p>
          <a:p>
            <a:pPr indent="0" lvl="0" marL="342900" rtl="0" algn="l">
              <a:lnSpc>
                <a:spcPct val="90000"/>
              </a:lnSpc>
              <a:spcBef>
                <a:spcPts val="0"/>
              </a:spcBef>
              <a:spcAft>
                <a:spcPts val="0"/>
              </a:spcAft>
              <a:buNone/>
            </a:pPr>
            <a:r>
              <a:t/>
            </a:r>
            <a:endParaRPr sz="1100">
              <a:solidFill>
                <a:schemeClr val="dk1"/>
              </a:solidFill>
              <a:latin typeface="Arial"/>
              <a:ea typeface="Arial"/>
              <a:cs typeface="Arial"/>
              <a:sym typeface="Arial"/>
            </a:endParaRPr>
          </a:p>
          <a:p>
            <a:pPr indent="0" lvl="0" marL="342900" rtl="0" algn="l">
              <a:lnSpc>
                <a:spcPct val="90000"/>
              </a:lnSpc>
              <a:spcBef>
                <a:spcPts val="0"/>
              </a:spcBef>
              <a:spcAft>
                <a:spcPts val="0"/>
              </a:spcAft>
              <a:buNone/>
            </a:pPr>
            <a:r>
              <a:rPr lang="en" sz="1100">
                <a:solidFill>
                  <a:schemeClr val="dk1"/>
                </a:solidFill>
                <a:latin typeface="Arial"/>
                <a:ea typeface="Arial"/>
                <a:cs typeface="Arial"/>
                <a:sym typeface="Arial"/>
              </a:rPr>
              <a:t>Focus question: How do I incorporate my data? We will try and highlight this through the presentation.</a:t>
            </a:r>
            <a:endParaRPr sz="1100">
              <a:solidFill>
                <a:schemeClr val="dk1"/>
              </a:solidFill>
              <a:latin typeface="Arial"/>
              <a:ea typeface="Arial"/>
              <a:cs typeface="Arial"/>
              <a:sym typeface="Arial"/>
            </a:endParaRPr>
          </a:p>
        </p:txBody>
      </p:sp>
      <p:sp>
        <p:nvSpPr>
          <p:cNvPr id="178" name="Google Shape;178;p31"/>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79" name="Google Shape;179;p31"/>
          <p:cNvSpPr txBox="1"/>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chemeClr val="lt1"/>
                </a:solidFill>
                <a:latin typeface="Century Gothic"/>
                <a:ea typeface="Century Gothic"/>
                <a:cs typeface="Century Gothic"/>
                <a:sym typeface="Century Gothic"/>
              </a:rPr>
              <a:t>Short Course main points</a:t>
            </a:r>
            <a:endParaRPr b="0" i="0" sz="1100" u="none" cap="none" strike="noStrike">
              <a:solidFill>
                <a:srgbClr val="000000"/>
              </a:solidFill>
              <a:latin typeface="Arial"/>
              <a:ea typeface="Arial"/>
              <a:cs typeface="Arial"/>
              <a:sym typeface="Arial"/>
            </a:endParaRPr>
          </a:p>
        </p:txBody>
      </p:sp>
      <p:pic>
        <p:nvPicPr>
          <p:cNvPr id="180" name="Google Shape;180;p31"/>
          <p:cNvPicPr preferRelativeResize="0"/>
          <p:nvPr/>
        </p:nvPicPr>
        <p:blipFill>
          <a:blip r:embed="rId3">
            <a:alphaModFix/>
          </a:blip>
          <a:stretch>
            <a:fillRect/>
          </a:stretch>
        </p:blipFill>
        <p:spPr>
          <a:xfrm>
            <a:off x="8240700" y="4503323"/>
            <a:ext cx="548700" cy="640176"/>
          </a:xfrm>
          <a:prstGeom prst="rect">
            <a:avLst/>
          </a:prstGeom>
          <a:noFill/>
          <a:ln>
            <a:noFill/>
          </a:ln>
        </p:spPr>
      </p:pic>
      <p:pic>
        <p:nvPicPr>
          <p:cNvPr id="181" name="Google Shape;181;p31"/>
          <p:cNvPicPr preferRelativeResize="0"/>
          <p:nvPr/>
        </p:nvPicPr>
        <p:blipFill>
          <a:blip r:embed="rId4">
            <a:alphaModFix/>
          </a:blip>
          <a:stretch>
            <a:fillRect/>
          </a:stretch>
        </p:blipFill>
        <p:spPr>
          <a:xfrm>
            <a:off x="5610138" y="795500"/>
            <a:ext cx="3486724" cy="34838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ctrTitle"/>
          </p:nvPr>
        </p:nvSpPr>
        <p:spPr>
          <a:xfrm>
            <a:off x="685800" y="1978820"/>
            <a:ext cx="7772400" cy="11025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0" lang="en"/>
              <a:t>EPIC - AMS26 AI EPIC Short Course - Project Eagle</a:t>
            </a:r>
            <a:endParaRPr sz="3000">
              <a:latin typeface="Century Gothic"/>
              <a:ea typeface="Century Gothic"/>
              <a:cs typeface="Century Gothic"/>
              <a:sym typeface="Century Gothic"/>
            </a:endParaRPr>
          </a:p>
        </p:txBody>
      </p:sp>
      <p:sp>
        <p:nvSpPr>
          <p:cNvPr id="188" name="Google Shape;188;p32"/>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pic>
        <p:nvPicPr>
          <p:cNvPr id="189" name="Google Shape;189;p32"/>
          <p:cNvPicPr preferRelativeResize="0"/>
          <p:nvPr/>
        </p:nvPicPr>
        <p:blipFill rotWithShape="1">
          <a:blip r:embed="rId3">
            <a:alphaModFix/>
          </a:blip>
          <a:srcRect b="0" l="0" r="0" t="0"/>
          <a:stretch/>
        </p:blipFill>
        <p:spPr>
          <a:xfrm>
            <a:off x="685800" y="388339"/>
            <a:ext cx="856084" cy="856084"/>
          </a:xfrm>
          <a:prstGeom prst="rect">
            <a:avLst/>
          </a:prstGeom>
          <a:noFill/>
          <a:ln>
            <a:noFill/>
          </a:ln>
        </p:spPr>
      </p:pic>
      <p:pic>
        <p:nvPicPr>
          <p:cNvPr id="190" name="Google Shape;190;p32"/>
          <p:cNvPicPr preferRelativeResize="0"/>
          <p:nvPr/>
        </p:nvPicPr>
        <p:blipFill>
          <a:blip r:embed="rId4">
            <a:alphaModFix/>
          </a:blip>
          <a:stretch>
            <a:fillRect/>
          </a:stretch>
        </p:blipFill>
        <p:spPr>
          <a:xfrm>
            <a:off x="8240700" y="4503323"/>
            <a:ext cx="548700" cy="640176"/>
          </a:xfrm>
          <a:prstGeom prst="rect">
            <a:avLst/>
          </a:prstGeom>
          <a:noFill/>
          <a:ln>
            <a:noFill/>
          </a:ln>
        </p:spPr>
      </p:pic>
      <p:sp>
        <p:nvSpPr>
          <p:cNvPr id="191" name="Google Shape;191;p32"/>
          <p:cNvSpPr txBox="1"/>
          <p:nvPr/>
        </p:nvSpPr>
        <p:spPr>
          <a:xfrm>
            <a:off x="1587725" y="4032800"/>
            <a:ext cx="6493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453399"/>
                </a:solidFill>
                <a:latin typeface="Century Gothic"/>
                <a:ea typeface="Century Gothic"/>
                <a:cs typeface="Century Gothic"/>
                <a:sym typeface="Century Gothic"/>
              </a:rPr>
              <a:t>EPIC: Keven Blackman, Mariah Pope, Andrew Justin, Natalie Perlin</a:t>
            </a:r>
            <a:endParaRPr sz="1500">
              <a:solidFill>
                <a:srgbClr val="453399"/>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3"/>
          <p:cNvSpPr txBox="1"/>
          <p:nvPr>
            <p:ph type="title"/>
          </p:nvPr>
        </p:nvSpPr>
        <p:spPr>
          <a:xfrm>
            <a:off x="0" y="0"/>
            <a:ext cx="6858000" cy="4287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AI world is moving fast</a:t>
            </a:r>
            <a:endParaRPr/>
          </a:p>
        </p:txBody>
      </p:sp>
      <p:sp>
        <p:nvSpPr>
          <p:cNvPr id="197" name="Google Shape;197;p33"/>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98" name="Google Shape;198;p33"/>
          <p:cNvSpPr/>
          <p:nvPr/>
        </p:nvSpPr>
        <p:spPr>
          <a:xfrm>
            <a:off x="1771650" y="914400"/>
            <a:ext cx="7086600" cy="171600"/>
          </a:xfrm>
          <a:prstGeom prst="rightArrow">
            <a:avLst>
              <a:gd fmla="val 50000" name="adj1"/>
              <a:gd fmla="val 50000" name="adj2"/>
            </a:avLst>
          </a:prstGeom>
          <a:noFill/>
          <a:ln cap="flat" cmpd="sng" w="71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453399"/>
              </a:buClr>
              <a:buSzPts val="1500"/>
              <a:buFont typeface="Overlock"/>
              <a:buNone/>
            </a:pPr>
            <a:r>
              <a:t/>
            </a:r>
            <a:endParaRPr b="0" i="0" sz="1500" u="none" cap="none" strike="noStrike">
              <a:solidFill>
                <a:srgbClr val="453399"/>
              </a:solidFill>
              <a:latin typeface="Overlock"/>
              <a:ea typeface="Overlock"/>
              <a:cs typeface="Overlock"/>
              <a:sym typeface="Overlock"/>
            </a:endParaRPr>
          </a:p>
        </p:txBody>
      </p:sp>
      <p:sp>
        <p:nvSpPr>
          <p:cNvPr id="199" name="Google Shape;199;p33"/>
          <p:cNvSpPr txBox="1"/>
          <p:nvPr/>
        </p:nvSpPr>
        <p:spPr>
          <a:xfrm>
            <a:off x="171451" y="850084"/>
            <a:ext cx="11562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200" u="none" cap="none" strike="noStrike">
                <a:solidFill>
                  <a:srgbClr val="453399"/>
                </a:solidFill>
                <a:latin typeface="Arial"/>
                <a:ea typeface="Arial"/>
                <a:cs typeface="Arial"/>
                <a:sym typeface="Arial"/>
              </a:rPr>
              <a:t>NOAA GFS</a:t>
            </a:r>
            <a:endParaRPr sz="1100"/>
          </a:p>
        </p:txBody>
      </p:sp>
      <p:sp>
        <p:nvSpPr>
          <p:cNvPr id="200" name="Google Shape;200;p33"/>
          <p:cNvSpPr txBox="1"/>
          <p:nvPr/>
        </p:nvSpPr>
        <p:spPr>
          <a:xfrm>
            <a:off x="233270" y="1644692"/>
            <a:ext cx="12072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200" u="none" cap="none" strike="noStrike">
                <a:solidFill>
                  <a:srgbClr val="453399"/>
                </a:solidFill>
                <a:latin typeface="Arial"/>
                <a:ea typeface="Arial"/>
                <a:cs typeface="Arial"/>
                <a:sym typeface="Arial"/>
              </a:rPr>
              <a:t>ECMWF (AIFS)</a:t>
            </a:r>
            <a:endParaRPr sz="1100"/>
          </a:p>
        </p:txBody>
      </p:sp>
      <p:sp>
        <p:nvSpPr>
          <p:cNvPr id="201" name="Google Shape;201;p33"/>
          <p:cNvSpPr txBox="1"/>
          <p:nvPr/>
        </p:nvSpPr>
        <p:spPr>
          <a:xfrm>
            <a:off x="276600" y="3200400"/>
            <a:ext cx="11208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200" u="none" cap="none" strike="noStrike">
                <a:solidFill>
                  <a:srgbClr val="453399"/>
                </a:solidFill>
                <a:latin typeface="Arial"/>
                <a:ea typeface="Arial"/>
                <a:cs typeface="Arial"/>
                <a:sym typeface="Arial"/>
              </a:rPr>
              <a:t>NOAA EAGLE</a:t>
            </a:r>
            <a:endParaRPr sz="1100"/>
          </a:p>
        </p:txBody>
      </p:sp>
      <p:sp>
        <p:nvSpPr>
          <p:cNvPr id="202" name="Google Shape;202;p33"/>
          <p:cNvSpPr/>
          <p:nvPr/>
        </p:nvSpPr>
        <p:spPr>
          <a:xfrm>
            <a:off x="4229101" y="1771650"/>
            <a:ext cx="4578000" cy="171600"/>
          </a:xfrm>
          <a:prstGeom prst="rightArrow">
            <a:avLst>
              <a:gd fmla="val 50000" name="adj1"/>
              <a:gd fmla="val 50000" name="adj2"/>
            </a:avLst>
          </a:prstGeom>
          <a:noFill/>
          <a:ln cap="flat" cmpd="sng" w="71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453399"/>
              </a:buClr>
              <a:buSzPts val="1500"/>
              <a:buFont typeface="Overlock"/>
              <a:buNone/>
            </a:pPr>
            <a:r>
              <a:t/>
            </a:r>
            <a:endParaRPr b="0" i="0" sz="1500" u="none" cap="none" strike="noStrike">
              <a:solidFill>
                <a:srgbClr val="453399"/>
              </a:solidFill>
              <a:latin typeface="Overlock"/>
              <a:ea typeface="Overlock"/>
              <a:cs typeface="Overlock"/>
              <a:sym typeface="Overlock"/>
            </a:endParaRPr>
          </a:p>
        </p:txBody>
      </p:sp>
      <p:sp>
        <p:nvSpPr>
          <p:cNvPr id="203" name="Google Shape;203;p33"/>
          <p:cNvSpPr/>
          <p:nvPr/>
        </p:nvSpPr>
        <p:spPr>
          <a:xfrm>
            <a:off x="5429249" y="3143250"/>
            <a:ext cx="3377700" cy="171600"/>
          </a:xfrm>
          <a:prstGeom prst="rightArrow">
            <a:avLst>
              <a:gd fmla="val 50000" name="adj1"/>
              <a:gd fmla="val 50000" name="adj2"/>
            </a:avLst>
          </a:prstGeom>
          <a:noFill/>
          <a:ln cap="flat" cmpd="sng" w="71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453399"/>
              </a:buClr>
              <a:buSzPts val="1500"/>
              <a:buFont typeface="Overlock"/>
              <a:buNone/>
            </a:pPr>
            <a:r>
              <a:t/>
            </a:r>
            <a:endParaRPr b="0" i="0" sz="1500" u="none" cap="none" strike="noStrike">
              <a:solidFill>
                <a:srgbClr val="453399"/>
              </a:solidFill>
              <a:latin typeface="Overlock"/>
              <a:ea typeface="Overlock"/>
              <a:cs typeface="Overlock"/>
              <a:sym typeface="Overlock"/>
            </a:endParaRPr>
          </a:p>
        </p:txBody>
      </p:sp>
      <p:grpSp>
        <p:nvGrpSpPr>
          <p:cNvPr id="204" name="Google Shape;204;p33"/>
          <p:cNvGrpSpPr/>
          <p:nvPr/>
        </p:nvGrpSpPr>
        <p:grpSpPr>
          <a:xfrm>
            <a:off x="1771613" y="566366"/>
            <a:ext cx="7257926" cy="243634"/>
            <a:chOff x="3429000" y="755155"/>
            <a:chExt cx="8058095" cy="324845"/>
          </a:xfrm>
        </p:grpSpPr>
        <p:sp>
          <p:nvSpPr>
            <p:cNvPr id="205" name="Google Shape;205;p33"/>
            <p:cNvSpPr txBox="1"/>
            <p:nvPr/>
          </p:nvSpPr>
          <p:spPr>
            <a:xfrm>
              <a:off x="3429000" y="757532"/>
              <a:ext cx="567900" cy="31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100" u="none" cap="none" strike="noStrike">
                  <a:solidFill>
                    <a:srgbClr val="453399"/>
                  </a:solidFill>
                  <a:latin typeface="Overlock"/>
                  <a:ea typeface="Overlock"/>
                  <a:cs typeface="Overlock"/>
                  <a:sym typeface="Overlock"/>
                </a:rPr>
                <a:t>2021</a:t>
              </a:r>
              <a:endParaRPr sz="1100"/>
            </a:p>
          </p:txBody>
        </p:sp>
        <p:sp>
          <p:nvSpPr>
            <p:cNvPr id="206" name="Google Shape;206;p33"/>
            <p:cNvSpPr txBox="1"/>
            <p:nvPr/>
          </p:nvSpPr>
          <p:spPr>
            <a:xfrm>
              <a:off x="4646785" y="762000"/>
              <a:ext cx="598200" cy="31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453399"/>
                  </a:solidFill>
                  <a:latin typeface="Overlock"/>
                  <a:ea typeface="Overlock"/>
                  <a:cs typeface="Overlock"/>
                  <a:sym typeface="Overlock"/>
                </a:rPr>
                <a:t>2022</a:t>
              </a:r>
              <a:endParaRPr sz="1100"/>
            </a:p>
          </p:txBody>
        </p:sp>
        <p:sp>
          <p:nvSpPr>
            <p:cNvPr id="207" name="Google Shape;207;p33"/>
            <p:cNvSpPr txBox="1"/>
            <p:nvPr/>
          </p:nvSpPr>
          <p:spPr>
            <a:xfrm>
              <a:off x="5888455" y="762000"/>
              <a:ext cx="598200" cy="31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453399"/>
                  </a:solidFill>
                  <a:latin typeface="Overlock"/>
                  <a:ea typeface="Overlock"/>
                  <a:cs typeface="Overlock"/>
                  <a:sym typeface="Overlock"/>
                </a:rPr>
                <a:t>2023</a:t>
              </a:r>
              <a:endParaRPr sz="1100"/>
            </a:p>
          </p:txBody>
        </p:sp>
        <p:sp>
          <p:nvSpPr>
            <p:cNvPr id="208" name="Google Shape;208;p33"/>
            <p:cNvSpPr txBox="1"/>
            <p:nvPr/>
          </p:nvSpPr>
          <p:spPr>
            <a:xfrm>
              <a:off x="7156764" y="762000"/>
              <a:ext cx="598200" cy="31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453399"/>
                  </a:solidFill>
                  <a:latin typeface="Overlock"/>
                  <a:ea typeface="Overlock"/>
                  <a:cs typeface="Overlock"/>
                  <a:sym typeface="Overlock"/>
                </a:rPr>
                <a:t>2024</a:t>
              </a:r>
              <a:endParaRPr sz="1100"/>
            </a:p>
          </p:txBody>
        </p:sp>
        <p:sp>
          <p:nvSpPr>
            <p:cNvPr id="209" name="Google Shape;209;p33"/>
            <p:cNvSpPr txBox="1"/>
            <p:nvPr/>
          </p:nvSpPr>
          <p:spPr>
            <a:xfrm>
              <a:off x="8425073" y="759623"/>
              <a:ext cx="598200" cy="31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453399"/>
                  </a:solidFill>
                  <a:latin typeface="Overlock"/>
                  <a:ea typeface="Overlock"/>
                  <a:cs typeface="Overlock"/>
                  <a:sym typeface="Overlock"/>
                </a:rPr>
                <a:t>2025</a:t>
              </a:r>
              <a:endParaRPr sz="1100"/>
            </a:p>
          </p:txBody>
        </p:sp>
        <p:sp>
          <p:nvSpPr>
            <p:cNvPr id="210" name="Google Shape;210;p33"/>
            <p:cNvSpPr txBox="1"/>
            <p:nvPr/>
          </p:nvSpPr>
          <p:spPr>
            <a:xfrm>
              <a:off x="10888895" y="762000"/>
              <a:ext cx="598200" cy="31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453399"/>
                  </a:solidFill>
                  <a:latin typeface="Overlock"/>
                  <a:ea typeface="Overlock"/>
                  <a:cs typeface="Overlock"/>
                  <a:sym typeface="Overlock"/>
                </a:rPr>
                <a:t>2027</a:t>
              </a:r>
              <a:endParaRPr sz="1100"/>
            </a:p>
          </p:txBody>
        </p:sp>
        <p:sp>
          <p:nvSpPr>
            <p:cNvPr id="211" name="Google Shape;211;p33"/>
            <p:cNvSpPr txBox="1"/>
            <p:nvPr/>
          </p:nvSpPr>
          <p:spPr>
            <a:xfrm>
              <a:off x="9676334" y="755155"/>
              <a:ext cx="598200" cy="31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453399"/>
                  </a:solidFill>
                  <a:latin typeface="Overlock"/>
                  <a:ea typeface="Overlock"/>
                  <a:cs typeface="Overlock"/>
                  <a:sym typeface="Overlock"/>
                </a:rPr>
                <a:t>2026</a:t>
              </a:r>
              <a:endParaRPr sz="1100"/>
            </a:p>
          </p:txBody>
        </p:sp>
      </p:grpSp>
      <p:sp>
        <p:nvSpPr>
          <p:cNvPr id="212" name="Google Shape;212;p33"/>
          <p:cNvSpPr txBox="1"/>
          <p:nvPr/>
        </p:nvSpPr>
        <p:spPr>
          <a:xfrm>
            <a:off x="7964150" y="1046291"/>
            <a:ext cx="504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GFS17</a:t>
            </a:r>
            <a:endParaRPr sz="1100"/>
          </a:p>
        </p:txBody>
      </p:sp>
      <p:sp>
        <p:nvSpPr>
          <p:cNvPr id="213" name="Google Shape;213;p33"/>
          <p:cNvSpPr txBox="1"/>
          <p:nvPr/>
        </p:nvSpPr>
        <p:spPr>
          <a:xfrm>
            <a:off x="2057400" y="1035774"/>
            <a:ext cx="504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GFS16</a:t>
            </a:r>
            <a:endParaRPr sz="1100"/>
          </a:p>
        </p:txBody>
      </p:sp>
      <p:sp>
        <p:nvSpPr>
          <p:cNvPr id="214" name="Google Shape;214;p33"/>
          <p:cNvSpPr txBox="1"/>
          <p:nvPr/>
        </p:nvSpPr>
        <p:spPr>
          <a:xfrm>
            <a:off x="4320008" y="1901387"/>
            <a:ext cx="16473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Evaluation of external models</a:t>
            </a:r>
            <a:endParaRPr sz="1100"/>
          </a:p>
        </p:txBody>
      </p:sp>
      <p:sp>
        <p:nvSpPr>
          <p:cNvPr id="215" name="Google Shape;215;p33"/>
          <p:cNvSpPr txBox="1"/>
          <p:nvPr/>
        </p:nvSpPr>
        <p:spPr>
          <a:xfrm>
            <a:off x="4739450" y="2055651"/>
            <a:ext cx="1401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AIFS development starts</a:t>
            </a:r>
            <a:endParaRPr sz="1100"/>
          </a:p>
        </p:txBody>
      </p:sp>
      <p:sp>
        <p:nvSpPr>
          <p:cNvPr id="216" name="Google Shape;216;p33"/>
          <p:cNvSpPr txBox="1"/>
          <p:nvPr/>
        </p:nvSpPr>
        <p:spPr>
          <a:xfrm rot="-5400000">
            <a:off x="2986085" y="2676670"/>
            <a:ext cx="21321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Pangu Weather and GraphCast papers</a:t>
            </a:r>
            <a:endParaRPr sz="1100"/>
          </a:p>
        </p:txBody>
      </p:sp>
      <p:sp>
        <p:nvSpPr>
          <p:cNvPr id="217" name="Google Shape;217;p33"/>
          <p:cNvSpPr txBox="1"/>
          <p:nvPr/>
        </p:nvSpPr>
        <p:spPr>
          <a:xfrm>
            <a:off x="5056346" y="2215149"/>
            <a:ext cx="5172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AIFSv1</a:t>
            </a:r>
            <a:endParaRPr sz="1100"/>
          </a:p>
        </p:txBody>
      </p:sp>
      <p:sp>
        <p:nvSpPr>
          <p:cNvPr id="218" name="Google Shape;218;p33"/>
          <p:cNvSpPr txBox="1"/>
          <p:nvPr/>
        </p:nvSpPr>
        <p:spPr>
          <a:xfrm>
            <a:off x="5517545" y="2323190"/>
            <a:ext cx="10005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Anemoi released</a:t>
            </a:r>
            <a:endParaRPr sz="1100"/>
          </a:p>
        </p:txBody>
      </p:sp>
      <p:sp>
        <p:nvSpPr>
          <p:cNvPr id="219" name="Google Shape;219;p33"/>
          <p:cNvSpPr txBox="1"/>
          <p:nvPr/>
        </p:nvSpPr>
        <p:spPr>
          <a:xfrm>
            <a:off x="6310251" y="2478301"/>
            <a:ext cx="7338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AIFS-single</a:t>
            </a:r>
            <a:endParaRPr sz="1100"/>
          </a:p>
        </p:txBody>
      </p:sp>
      <p:sp>
        <p:nvSpPr>
          <p:cNvPr id="220" name="Google Shape;220;p33"/>
          <p:cNvSpPr txBox="1"/>
          <p:nvPr/>
        </p:nvSpPr>
        <p:spPr>
          <a:xfrm>
            <a:off x="6912793" y="2628900"/>
            <a:ext cx="6195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AIFS-ens</a:t>
            </a:r>
            <a:endParaRPr sz="900">
              <a:solidFill>
                <a:schemeClr val="dk1"/>
              </a:solidFill>
              <a:latin typeface="Arial"/>
              <a:ea typeface="Arial"/>
              <a:cs typeface="Arial"/>
              <a:sym typeface="Arial"/>
            </a:endParaRPr>
          </a:p>
        </p:txBody>
      </p:sp>
      <p:sp>
        <p:nvSpPr>
          <p:cNvPr id="221" name="Google Shape;221;p33"/>
          <p:cNvSpPr txBox="1"/>
          <p:nvPr/>
        </p:nvSpPr>
        <p:spPr>
          <a:xfrm>
            <a:off x="5689899" y="3282773"/>
            <a:ext cx="6558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WofSCast</a:t>
            </a:r>
            <a:endParaRPr sz="900">
              <a:solidFill>
                <a:schemeClr val="dk1"/>
              </a:solidFill>
              <a:latin typeface="Arial"/>
              <a:ea typeface="Arial"/>
              <a:cs typeface="Arial"/>
              <a:sym typeface="Arial"/>
            </a:endParaRPr>
          </a:p>
        </p:txBody>
      </p:sp>
      <p:sp>
        <p:nvSpPr>
          <p:cNvPr id="222" name="Google Shape;222;p33"/>
          <p:cNvSpPr txBox="1"/>
          <p:nvPr/>
        </p:nvSpPr>
        <p:spPr>
          <a:xfrm>
            <a:off x="6626709" y="3446950"/>
            <a:ext cx="8934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Global-EAGLE</a:t>
            </a:r>
            <a:endParaRPr sz="1100"/>
          </a:p>
        </p:txBody>
      </p:sp>
      <p:sp>
        <p:nvSpPr>
          <p:cNvPr id="223" name="Google Shape;223;p33"/>
          <p:cNvSpPr txBox="1"/>
          <p:nvPr/>
        </p:nvSpPr>
        <p:spPr>
          <a:xfrm>
            <a:off x="6885417" y="3643986"/>
            <a:ext cx="7071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HRRRCast</a:t>
            </a:r>
            <a:endParaRPr sz="900">
              <a:solidFill>
                <a:schemeClr val="dk1"/>
              </a:solidFill>
              <a:latin typeface="Arial"/>
              <a:ea typeface="Arial"/>
              <a:cs typeface="Arial"/>
              <a:sym typeface="Arial"/>
            </a:endParaRPr>
          </a:p>
        </p:txBody>
      </p:sp>
      <p:sp>
        <p:nvSpPr>
          <p:cNvPr id="224" name="Google Shape;224;p33"/>
          <p:cNvSpPr txBox="1"/>
          <p:nvPr/>
        </p:nvSpPr>
        <p:spPr>
          <a:xfrm>
            <a:off x="7808231" y="4097209"/>
            <a:ext cx="638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EAGLE-X</a:t>
            </a:r>
            <a:endParaRPr sz="1100"/>
          </a:p>
        </p:txBody>
      </p:sp>
      <p:sp>
        <p:nvSpPr>
          <p:cNvPr id="225" name="Google Shape;225;p33"/>
          <p:cNvSpPr txBox="1"/>
          <p:nvPr>
            <p:ph idx="1" type="body"/>
          </p:nvPr>
        </p:nvSpPr>
        <p:spPr>
          <a:xfrm>
            <a:off x="673304" y="4226523"/>
            <a:ext cx="7772400" cy="847500"/>
          </a:xfrm>
          <a:prstGeom prst="rect">
            <a:avLst/>
          </a:prstGeom>
          <a:noFill/>
          <a:ln>
            <a:noFill/>
          </a:ln>
        </p:spPr>
        <p:txBody>
          <a:bodyPr anchorCtr="0" anchor="t" bIns="34275" lIns="68575" spcFirstLastPara="1" rIns="68575" wrap="square" tIns="34275">
            <a:noAutofit/>
          </a:bodyPr>
          <a:lstStyle/>
          <a:p>
            <a:pPr indent="-247650" lvl="0" marL="254000" rtl="0" algn="l">
              <a:spcBef>
                <a:spcPts val="0"/>
              </a:spcBef>
              <a:spcAft>
                <a:spcPts val="0"/>
              </a:spcAft>
              <a:buClr>
                <a:srgbClr val="003087"/>
              </a:buClr>
              <a:buSzPts val="1500"/>
              <a:buFont typeface="Century Gothic"/>
              <a:buChar char="•"/>
            </a:pPr>
            <a:r>
              <a:rPr lang="en"/>
              <a:t>Major upgrade to a legacy NOAA model is taking 5 years.</a:t>
            </a:r>
            <a:endParaRPr/>
          </a:p>
          <a:p>
            <a:pPr indent="-247650" lvl="0" marL="254000" rtl="0" algn="l">
              <a:spcBef>
                <a:spcPts val="300"/>
              </a:spcBef>
              <a:spcAft>
                <a:spcPts val="0"/>
              </a:spcAft>
              <a:buClr>
                <a:srgbClr val="003087"/>
              </a:buClr>
              <a:buSzPts val="1500"/>
              <a:buFont typeface="Century Gothic"/>
              <a:buChar char="•"/>
            </a:pPr>
            <a:r>
              <a:rPr lang="en"/>
              <a:t>ECMWF went from evaluation of external models to operational AIFS in 2 years.</a:t>
            </a:r>
            <a:endParaRPr/>
          </a:p>
          <a:p>
            <a:pPr indent="-247650" lvl="0" marL="254000" rtl="0" algn="l">
              <a:spcBef>
                <a:spcPts val="300"/>
              </a:spcBef>
              <a:spcAft>
                <a:spcPts val="0"/>
              </a:spcAft>
              <a:buClr>
                <a:srgbClr val="003087"/>
              </a:buClr>
              <a:buSzPts val="1500"/>
              <a:buFont typeface="Century Gothic"/>
              <a:buChar char="•"/>
            </a:pPr>
            <a:r>
              <a:rPr lang="en"/>
              <a:t>NOAA went from grass root efforts to real-time demonstration in about a year.</a:t>
            </a:r>
            <a:endParaRPr/>
          </a:p>
        </p:txBody>
      </p:sp>
      <p:sp>
        <p:nvSpPr>
          <p:cNvPr id="226" name="Google Shape;226;p33"/>
          <p:cNvSpPr txBox="1"/>
          <p:nvPr/>
        </p:nvSpPr>
        <p:spPr>
          <a:xfrm>
            <a:off x="7019464" y="3802348"/>
            <a:ext cx="765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T2O AIGFS</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4"/>
          <p:cNvSpPr txBox="1"/>
          <p:nvPr>
            <p:ph idx="1" type="body"/>
          </p:nvPr>
        </p:nvSpPr>
        <p:spPr>
          <a:xfrm>
            <a:off x="56600" y="677275"/>
            <a:ext cx="5435700" cy="3886200"/>
          </a:xfrm>
          <a:prstGeom prst="rect">
            <a:avLst/>
          </a:prstGeom>
          <a:noFill/>
          <a:ln>
            <a:noFill/>
          </a:ln>
        </p:spPr>
        <p:txBody>
          <a:bodyPr anchorCtr="0" anchor="t" bIns="34275" lIns="68575" spcFirstLastPara="1" rIns="68575" wrap="square" tIns="34275">
            <a:noAutofit/>
          </a:bodyPr>
          <a:lstStyle/>
          <a:p>
            <a:pPr indent="-273050" lvl="0" marL="342900" rtl="0" algn="l">
              <a:lnSpc>
                <a:spcPct val="90000"/>
              </a:lnSpc>
              <a:spcBef>
                <a:spcPts val="0"/>
              </a:spcBef>
              <a:spcAft>
                <a:spcPts val="0"/>
              </a:spcAft>
              <a:buSzPts val="1700"/>
              <a:buChar char="•"/>
            </a:pPr>
            <a:r>
              <a:rPr b="1" lang="en" sz="1300">
                <a:solidFill>
                  <a:schemeClr val="dk1"/>
                </a:solidFill>
                <a:latin typeface="Arial"/>
                <a:ea typeface="Arial"/>
                <a:cs typeface="Arial"/>
                <a:sym typeface="Arial"/>
              </a:rPr>
              <a:t>Rapid AI Integration for Weather Forecasting:</a:t>
            </a:r>
            <a:r>
              <a:rPr lang="en" sz="1300">
                <a:solidFill>
                  <a:schemeClr val="dk1"/>
                </a:solidFill>
                <a:latin typeface="Arial"/>
                <a:ea typeface="Arial"/>
                <a:cs typeface="Arial"/>
                <a:sym typeface="Arial"/>
              </a:rPr>
              <a:t> Project EAGLE is a NOAA initiative that leverages Artificial Intelligence (AI) to enhance global and limited-area weather ensemble forecasting. It provides a platform for researchers to test and demonstrate AI models against trusted forecast metrics used by NOAA systems like the Global Forecast System (GFS) and the Global Ensemble Forecast System (GEFS).</a:t>
            </a:r>
            <a:br>
              <a:rPr lang="en" sz="1300">
                <a:solidFill>
                  <a:schemeClr val="dk1"/>
                </a:solidFill>
                <a:latin typeface="Arial"/>
                <a:ea typeface="Arial"/>
                <a:cs typeface="Arial"/>
                <a:sym typeface="Arial"/>
              </a:rPr>
            </a:br>
            <a:endParaRPr sz="1300">
              <a:solidFill>
                <a:schemeClr val="dk1"/>
              </a:solidFill>
              <a:latin typeface="Arial"/>
              <a:ea typeface="Arial"/>
              <a:cs typeface="Arial"/>
              <a:sym typeface="Arial"/>
            </a:endParaRPr>
          </a:p>
          <a:p>
            <a:pPr indent="-273050" lvl="0" marL="342900" rtl="0" algn="l">
              <a:lnSpc>
                <a:spcPct val="90000"/>
              </a:lnSpc>
              <a:spcBef>
                <a:spcPts val="0"/>
              </a:spcBef>
              <a:spcAft>
                <a:spcPts val="0"/>
              </a:spcAft>
              <a:buSzPts val="1700"/>
              <a:buChar char="•"/>
            </a:pPr>
            <a:r>
              <a:rPr b="1" lang="en" sz="1300">
                <a:solidFill>
                  <a:schemeClr val="dk1"/>
                </a:solidFill>
                <a:latin typeface="Arial"/>
                <a:ea typeface="Arial"/>
                <a:cs typeface="Arial"/>
                <a:sym typeface="Arial"/>
              </a:rPr>
              <a:t>Key AI Model Demonstrations:</a:t>
            </a:r>
            <a:r>
              <a:rPr lang="en" sz="1300">
                <a:solidFill>
                  <a:schemeClr val="dk1"/>
                </a:solidFill>
                <a:latin typeface="Arial"/>
                <a:ea typeface="Arial"/>
                <a:cs typeface="Arial"/>
                <a:sym typeface="Arial"/>
              </a:rPr>
              <a:t> The project includes two components: Global-EAGLE-Solo, which focuses on deterministic models initialized from single GFS conditions, and Global-EAGLE-Ensemble, which develops ensemble systems using GEFS initial conditions. Both components utilize Google DeepMind’s GraphCast AI model, fine-tuned with NOAA data, to produce forecasts on a 0.25-degree latitude-longitude grid for up to 16 days.</a:t>
            </a:r>
            <a:br>
              <a:rPr lang="en" sz="1300">
                <a:solidFill>
                  <a:schemeClr val="dk1"/>
                </a:solidFill>
                <a:latin typeface="Arial"/>
                <a:ea typeface="Arial"/>
                <a:cs typeface="Arial"/>
                <a:sym typeface="Arial"/>
              </a:rPr>
            </a:br>
            <a:endParaRPr sz="1300">
              <a:solidFill>
                <a:schemeClr val="dk1"/>
              </a:solidFill>
              <a:latin typeface="Arial"/>
              <a:ea typeface="Arial"/>
              <a:cs typeface="Arial"/>
              <a:sym typeface="Arial"/>
            </a:endParaRPr>
          </a:p>
          <a:p>
            <a:pPr indent="-273050" lvl="0" marL="342900" rtl="0" algn="l">
              <a:lnSpc>
                <a:spcPct val="90000"/>
              </a:lnSpc>
              <a:spcBef>
                <a:spcPts val="0"/>
              </a:spcBef>
              <a:spcAft>
                <a:spcPts val="0"/>
              </a:spcAft>
              <a:buSzPts val="1700"/>
              <a:buChar char="•"/>
            </a:pPr>
            <a:r>
              <a:rPr b="1" lang="en" sz="1300">
                <a:solidFill>
                  <a:schemeClr val="dk1"/>
                </a:solidFill>
                <a:latin typeface="Arial"/>
                <a:ea typeface="Arial"/>
                <a:cs typeface="Arial"/>
                <a:sym typeface="Arial"/>
              </a:rPr>
              <a:t>Data Accessibility and Future Enhancements:</a:t>
            </a:r>
            <a:r>
              <a:rPr lang="en" sz="1300">
                <a:solidFill>
                  <a:schemeClr val="dk1"/>
                </a:solidFill>
                <a:latin typeface="Arial"/>
                <a:ea typeface="Arial"/>
                <a:cs typeface="Arial"/>
                <a:sym typeface="Arial"/>
              </a:rPr>
              <a:t> Project EAGLE’s output is disseminated via the NOAA Open Data Dissemination Program (NODD) and includes major atmospheric and surface field forecasts. Current outputs are in GRIB2 format, but future versions aim to adopt modern cloud-native storage formats, enhancing accessibility and usability for the broader weather enterprise.</a:t>
            </a:r>
            <a:endParaRPr sz="1700"/>
          </a:p>
        </p:txBody>
      </p:sp>
      <p:sp>
        <p:nvSpPr>
          <p:cNvPr id="232" name="Google Shape;232;p34"/>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233" name="Google Shape;233;p34"/>
          <p:cNvSpPr txBox="1"/>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chemeClr val="lt1"/>
                </a:solidFill>
                <a:latin typeface="Century Gothic"/>
                <a:ea typeface="Century Gothic"/>
                <a:cs typeface="Century Gothic"/>
                <a:sym typeface="Century Gothic"/>
              </a:rPr>
              <a:t>AI - Project Eagle</a:t>
            </a:r>
            <a:endParaRPr b="0" i="0" sz="1100" u="none" cap="none" strike="noStrike">
              <a:solidFill>
                <a:srgbClr val="000000"/>
              </a:solidFill>
              <a:latin typeface="Arial"/>
              <a:ea typeface="Arial"/>
              <a:cs typeface="Arial"/>
              <a:sym typeface="Arial"/>
            </a:endParaRPr>
          </a:p>
        </p:txBody>
      </p:sp>
      <p:pic>
        <p:nvPicPr>
          <p:cNvPr id="234" name="Google Shape;234;p34"/>
          <p:cNvPicPr preferRelativeResize="0"/>
          <p:nvPr/>
        </p:nvPicPr>
        <p:blipFill>
          <a:blip r:embed="rId3">
            <a:alphaModFix/>
          </a:blip>
          <a:stretch>
            <a:fillRect/>
          </a:stretch>
        </p:blipFill>
        <p:spPr>
          <a:xfrm>
            <a:off x="8240700" y="4503323"/>
            <a:ext cx="548700" cy="640176"/>
          </a:xfrm>
          <a:prstGeom prst="rect">
            <a:avLst/>
          </a:prstGeom>
          <a:noFill/>
          <a:ln>
            <a:noFill/>
          </a:ln>
        </p:spPr>
      </p:pic>
      <p:pic>
        <p:nvPicPr>
          <p:cNvPr id="235" name="Google Shape;235;p34"/>
          <p:cNvPicPr preferRelativeResize="0"/>
          <p:nvPr/>
        </p:nvPicPr>
        <p:blipFill>
          <a:blip r:embed="rId4">
            <a:alphaModFix/>
          </a:blip>
          <a:stretch>
            <a:fillRect/>
          </a:stretch>
        </p:blipFill>
        <p:spPr>
          <a:xfrm>
            <a:off x="5492299" y="1390539"/>
            <a:ext cx="3651699" cy="25910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5"/>
          <p:cNvSpPr txBox="1"/>
          <p:nvPr>
            <p:ph idx="1" type="body"/>
          </p:nvPr>
        </p:nvSpPr>
        <p:spPr>
          <a:xfrm>
            <a:off x="171450" y="933175"/>
            <a:ext cx="7772400" cy="3886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247650" lvl="0" marL="254000" rtl="0" algn="l">
              <a:lnSpc>
                <a:spcPct val="90000"/>
              </a:lnSpc>
              <a:spcBef>
                <a:spcPts val="0"/>
              </a:spcBef>
              <a:spcAft>
                <a:spcPts val="0"/>
              </a:spcAft>
              <a:buSzPts val="1500"/>
              <a:buChar char="•"/>
            </a:pPr>
            <a:r>
              <a:rPr lang="en"/>
              <a:t>Add </a:t>
            </a:r>
            <a:r>
              <a:rPr lang="en"/>
              <a:t>additional</a:t>
            </a:r>
            <a:r>
              <a:rPr lang="en"/>
              <a:t> data sets</a:t>
            </a:r>
            <a:endParaRPr/>
          </a:p>
          <a:p>
            <a:pPr indent="0" lvl="0" marL="342900" rtl="0" algn="l">
              <a:lnSpc>
                <a:spcPct val="90000"/>
              </a:lnSpc>
              <a:spcBef>
                <a:spcPts val="0"/>
              </a:spcBef>
              <a:spcAft>
                <a:spcPts val="0"/>
              </a:spcAft>
              <a:buNone/>
            </a:pPr>
            <a:r>
              <a:t/>
            </a:r>
            <a:endParaRPr/>
          </a:p>
          <a:p>
            <a:pPr indent="-247650" lvl="0" marL="254000" rtl="0" algn="l">
              <a:lnSpc>
                <a:spcPct val="90000"/>
              </a:lnSpc>
              <a:spcBef>
                <a:spcPts val="0"/>
              </a:spcBef>
              <a:spcAft>
                <a:spcPts val="0"/>
              </a:spcAft>
              <a:buSzPts val="1500"/>
              <a:buChar char="•"/>
            </a:pPr>
            <a:r>
              <a:rPr lang="en"/>
              <a:t>Rebrand to EAGLE-AI</a:t>
            </a:r>
            <a:endParaRPr/>
          </a:p>
          <a:p>
            <a:pPr indent="0" lvl="0" marL="0" rtl="0" algn="l">
              <a:lnSpc>
                <a:spcPct val="90000"/>
              </a:lnSpc>
              <a:spcBef>
                <a:spcPts val="0"/>
              </a:spcBef>
              <a:spcAft>
                <a:spcPts val="0"/>
              </a:spcAft>
              <a:buNone/>
            </a:pPr>
            <a:r>
              <a:t/>
            </a:r>
            <a:endParaRPr/>
          </a:p>
          <a:p>
            <a:pPr indent="-247650" lvl="0" marL="254000" rtl="0" algn="l">
              <a:lnSpc>
                <a:spcPct val="90000"/>
              </a:lnSpc>
              <a:spcBef>
                <a:spcPts val="0"/>
              </a:spcBef>
              <a:spcAft>
                <a:spcPts val="0"/>
              </a:spcAft>
              <a:buSzPts val="1500"/>
              <a:buChar char="•"/>
            </a:pPr>
            <a:r>
              <a:rPr lang="en"/>
              <a:t>Add updated notebook links</a:t>
            </a:r>
            <a:endParaRPr/>
          </a:p>
          <a:p>
            <a:pPr indent="0" lvl="0" marL="0" rtl="0" algn="l">
              <a:lnSpc>
                <a:spcPct val="90000"/>
              </a:lnSpc>
              <a:spcBef>
                <a:spcPts val="0"/>
              </a:spcBef>
              <a:spcAft>
                <a:spcPts val="0"/>
              </a:spcAft>
              <a:buNone/>
            </a:pPr>
            <a:r>
              <a:t/>
            </a:r>
            <a:endParaRPr/>
          </a:p>
          <a:p>
            <a:pPr indent="-247650" lvl="0" marL="254000" rtl="0" algn="l">
              <a:lnSpc>
                <a:spcPct val="90000"/>
              </a:lnSpc>
              <a:spcBef>
                <a:spcPts val="0"/>
              </a:spcBef>
              <a:spcAft>
                <a:spcPts val="0"/>
              </a:spcAft>
              <a:buSzPts val="1500"/>
              <a:buChar char="•"/>
            </a:pPr>
            <a:r>
              <a:rPr lang="en"/>
              <a:t>Update repositories</a:t>
            </a:r>
            <a:endParaRPr/>
          </a:p>
          <a:p>
            <a:pPr indent="0" lvl="0" marL="0" rtl="0" algn="l">
              <a:lnSpc>
                <a:spcPct val="90000"/>
              </a:lnSpc>
              <a:spcBef>
                <a:spcPts val="0"/>
              </a:spcBef>
              <a:spcAft>
                <a:spcPts val="0"/>
              </a:spcAft>
              <a:buNone/>
            </a:pPr>
            <a:r>
              <a:t/>
            </a:r>
            <a:endParaRPr/>
          </a:p>
          <a:p>
            <a:pPr indent="-247650" lvl="0" marL="254000" rtl="0" algn="l">
              <a:lnSpc>
                <a:spcPct val="90000"/>
              </a:lnSpc>
              <a:spcBef>
                <a:spcPts val="0"/>
              </a:spcBef>
              <a:spcAft>
                <a:spcPts val="0"/>
              </a:spcAft>
              <a:buSzPts val="1500"/>
              <a:buChar char="•"/>
            </a:pPr>
            <a:r>
              <a:rPr lang="en"/>
              <a:t>Update content</a:t>
            </a:r>
            <a:endParaRPr/>
          </a:p>
          <a:p>
            <a:pPr indent="-254000" lvl="1" marL="685800" rtl="0" algn="l">
              <a:lnSpc>
                <a:spcPct val="90000"/>
              </a:lnSpc>
              <a:spcBef>
                <a:spcPts val="0"/>
              </a:spcBef>
              <a:spcAft>
                <a:spcPts val="0"/>
              </a:spcAft>
              <a:buSzPts val="1400"/>
              <a:buChar char="–"/>
            </a:pPr>
            <a:r>
              <a:rPr lang="en"/>
              <a:t>More blogs: </a:t>
            </a:r>
            <a:endParaRPr/>
          </a:p>
          <a:p>
            <a:pPr indent="-241300" lvl="2" marL="1028700" rtl="0" algn="l">
              <a:lnSpc>
                <a:spcPct val="90000"/>
              </a:lnSpc>
              <a:spcBef>
                <a:spcPts val="0"/>
              </a:spcBef>
              <a:spcAft>
                <a:spcPts val="0"/>
              </a:spcAft>
              <a:buSzPts val="1200"/>
              <a:buChar char="•"/>
            </a:pPr>
            <a:r>
              <a:rPr lang="en"/>
              <a:t>Check out the current Eagle-A Blog</a:t>
            </a:r>
            <a:endParaRPr/>
          </a:p>
          <a:p>
            <a:pPr indent="-254000" lvl="1" marL="685800" rtl="0" algn="l">
              <a:lnSpc>
                <a:spcPct val="90000"/>
              </a:lnSpc>
              <a:spcBef>
                <a:spcPts val="0"/>
              </a:spcBef>
              <a:spcAft>
                <a:spcPts val="0"/>
              </a:spcAft>
              <a:buSzPts val="1400"/>
              <a:buChar char="–"/>
            </a:pPr>
            <a:r>
              <a:rPr lang="en"/>
              <a:t>Added graphics</a:t>
            </a:r>
            <a:endParaRPr/>
          </a:p>
          <a:p>
            <a:pPr indent="-260350" lvl="0" marL="342900" rtl="0" algn="l">
              <a:lnSpc>
                <a:spcPct val="90000"/>
              </a:lnSpc>
              <a:spcBef>
                <a:spcPts val="0"/>
              </a:spcBef>
              <a:spcAft>
                <a:spcPts val="0"/>
              </a:spcAft>
              <a:buClr>
                <a:schemeClr val="dk1"/>
              </a:buClr>
              <a:buSzPts val="1500"/>
              <a:buChar char="•"/>
            </a:pPr>
            <a:r>
              <a:rPr lang="en" sz="1100" u="sng">
                <a:solidFill>
                  <a:schemeClr val="dk1"/>
                </a:solidFill>
                <a:latin typeface="Arial"/>
                <a:ea typeface="Arial"/>
                <a:cs typeface="Arial"/>
                <a:sym typeface="Arial"/>
                <a:hlinkClick r:id="rId3">
                  <a:extLst>
                    <a:ext uri="{A12FA001-AC4F-418D-AE19-62706E023703}">
                      <ahyp:hlinkClr val="tx"/>
                    </a:ext>
                  </a:extLst>
                </a:hlinkClick>
              </a:rPr>
              <a:t>https://epic.noaa.gov</a:t>
            </a:r>
            <a:endParaRPr>
              <a:solidFill>
                <a:schemeClr val="dk1"/>
              </a:solidFill>
            </a:endParaRPr>
          </a:p>
        </p:txBody>
      </p:sp>
      <p:sp>
        <p:nvSpPr>
          <p:cNvPr id="241" name="Google Shape;241;p35"/>
          <p:cNvSpPr txBox="1"/>
          <p:nvPr>
            <p:ph idx="12" type="sldNum"/>
          </p:nvPr>
        </p:nvSpPr>
        <p:spPr>
          <a:xfrm>
            <a:off x="7239000" y="4800600"/>
            <a:ext cx="1905000" cy="342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242" name="Google Shape;242;p35"/>
          <p:cNvSpPr txBox="1"/>
          <p:nvPr/>
        </p:nvSpPr>
        <p:spPr>
          <a:xfrm>
            <a:off x="0" y="0"/>
            <a:ext cx="9144000" cy="571500"/>
          </a:xfrm>
          <a:prstGeom prst="rect">
            <a:avLst/>
          </a:prstGeom>
          <a:solidFill>
            <a:srgbClr val="0030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chemeClr val="lt1"/>
                </a:solidFill>
                <a:latin typeface="Century Gothic"/>
                <a:ea typeface="Century Gothic"/>
                <a:cs typeface="Century Gothic"/>
                <a:sym typeface="Century Gothic"/>
              </a:rPr>
              <a:t>AI Website Updates</a:t>
            </a:r>
            <a:endParaRPr b="0" i="0" sz="1100" u="none" cap="none" strike="noStrike">
              <a:solidFill>
                <a:srgbClr val="000000"/>
              </a:solidFill>
              <a:latin typeface="Arial"/>
              <a:ea typeface="Arial"/>
              <a:cs typeface="Arial"/>
              <a:sym typeface="Arial"/>
            </a:endParaRPr>
          </a:p>
        </p:txBody>
      </p:sp>
      <p:pic>
        <p:nvPicPr>
          <p:cNvPr id="243" name="Google Shape;243;p35"/>
          <p:cNvPicPr preferRelativeResize="0"/>
          <p:nvPr/>
        </p:nvPicPr>
        <p:blipFill>
          <a:blip r:embed="rId4">
            <a:alphaModFix/>
          </a:blip>
          <a:stretch>
            <a:fillRect/>
          </a:stretch>
        </p:blipFill>
        <p:spPr>
          <a:xfrm>
            <a:off x="8240700" y="4503323"/>
            <a:ext cx="548700" cy="640176"/>
          </a:xfrm>
          <a:prstGeom prst="rect">
            <a:avLst/>
          </a:prstGeom>
          <a:noFill/>
          <a:ln>
            <a:noFill/>
          </a:ln>
        </p:spPr>
      </p:pic>
      <p:pic>
        <p:nvPicPr>
          <p:cNvPr id="244" name="Google Shape;244;p35"/>
          <p:cNvPicPr preferRelativeResize="0"/>
          <p:nvPr/>
        </p:nvPicPr>
        <p:blipFill>
          <a:blip r:embed="rId5">
            <a:alphaModFix/>
          </a:blip>
          <a:stretch>
            <a:fillRect/>
          </a:stretch>
        </p:blipFill>
        <p:spPr>
          <a:xfrm>
            <a:off x="4496050" y="672175"/>
            <a:ext cx="3216001" cy="44081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6"/>
          <p:cNvSpPr txBox="1"/>
          <p:nvPr>
            <p:ph type="title"/>
          </p:nvPr>
        </p:nvSpPr>
        <p:spPr>
          <a:xfrm>
            <a:off x="0" y="0"/>
            <a:ext cx="6858000" cy="428700"/>
          </a:xfrm>
          <a:prstGeom prst="rect">
            <a:avLst/>
          </a:prstGeom>
          <a:solidFill>
            <a:srgbClr val="003087"/>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How does NOAA stay relevant?</a:t>
            </a:r>
            <a:endParaRPr/>
          </a:p>
        </p:txBody>
      </p:sp>
      <p:sp>
        <p:nvSpPr>
          <p:cNvPr id="250" name="Google Shape;250;p36"/>
          <p:cNvSpPr txBox="1"/>
          <p:nvPr>
            <p:ph idx="1" type="body"/>
          </p:nvPr>
        </p:nvSpPr>
        <p:spPr>
          <a:xfrm>
            <a:off x="514350" y="685800"/>
            <a:ext cx="5829300" cy="2743200"/>
          </a:xfrm>
          <a:prstGeom prst="rect">
            <a:avLst/>
          </a:prstGeom>
          <a:noFill/>
          <a:ln>
            <a:noFill/>
          </a:ln>
        </p:spPr>
        <p:txBody>
          <a:bodyPr anchorCtr="0" anchor="t" bIns="34275" lIns="68575" spcFirstLastPara="1" rIns="68575" wrap="square" tIns="34275">
            <a:noAutofit/>
          </a:bodyPr>
          <a:lstStyle/>
          <a:p>
            <a:pPr indent="-247650" lvl="0" marL="254000" rtl="0" algn="l">
              <a:spcBef>
                <a:spcPts val="0"/>
              </a:spcBef>
              <a:spcAft>
                <a:spcPts val="0"/>
              </a:spcAft>
              <a:buClr>
                <a:srgbClr val="003087"/>
              </a:buClr>
              <a:buSzPts val="1500"/>
              <a:buFont typeface="Century Gothic"/>
              <a:buChar char="•"/>
            </a:pPr>
            <a:r>
              <a:rPr lang="en"/>
              <a:t>New and robust R2O pipeline</a:t>
            </a:r>
            <a:endParaRPr/>
          </a:p>
          <a:p>
            <a:pPr indent="-247650" lvl="0" marL="254000" rtl="0" algn="l">
              <a:spcBef>
                <a:spcPts val="300"/>
              </a:spcBef>
              <a:spcAft>
                <a:spcPts val="0"/>
              </a:spcAft>
              <a:buClr>
                <a:srgbClr val="003087"/>
              </a:buClr>
              <a:buSzPts val="1500"/>
              <a:buFont typeface="Century Gothic"/>
              <a:buChar char="•"/>
            </a:pPr>
            <a:r>
              <a:rPr lang="en"/>
              <a:t>Unified platform for AI forecast</a:t>
            </a:r>
            <a:endParaRPr/>
          </a:p>
          <a:p>
            <a:pPr indent="-247650" lvl="0" marL="254000" rtl="0" algn="l">
              <a:spcBef>
                <a:spcPts val="300"/>
              </a:spcBef>
              <a:spcAft>
                <a:spcPts val="0"/>
              </a:spcAft>
              <a:buClr>
                <a:srgbClr val="003087"/>
              </a:buClr>
              <a:buSzPts val="1500"/>
              <a:buFont typeface="Century Gothic"/>
              <a:buChar char="•"/>
            </a:pPr>
            <a:r>
              <a:rPr lang="en"/>
              <a:t>Robust verification pipeline</a:t>
            </a:r>
            <a:endParaRPr/>
          </a:p>
          <a:p>
            <a:pPr indent="-247650" lvl="0" marL="254000" rtl="0" algn="l">
              <a:spcBef>
                <a:spcPts val="300"/>
              </a:spcBef>
              <a:spcAft>
                <a:spcPts val="0"/>
              </a:spcAft>
              <a:buClr>
                <a:srgbClr val="003087"/>
              </a:buClr>
              <a:buSzPts val="1500"/>
              <a:buFont typeface="Century Gothic"/>
              <a:buChar char="•"/>
            </a:pPr>
            <a:r>
              <a:rPr lang="en"/>
              <a:t>Drawing on the strength of the community</a:t>
            </a:r>
            <a:endParaRPr/>
          </a:p>
          <a:p>
            <a:pPr indent="-247650" lvl="0" marL="254000" rtl="0" algn="l">
              <a:spcBef>
                <a:spcPts val="300"/>
              </a:spcBef>
              <a:spcAft>
                <a:spcPts val="0"/>
              </a:spcAft>
              <a:buClr>
                <a:srgbClr val="003087"/>
              </a:buClr>
              <a:buSzPts val="1500"/>
              <a:buFont typeface="Century Gothic"/>
              <a:buChar char="•"/>
            </a:pPr>
            <a:r>
              <a:rPr lang="en"/>
              <a:t>Separating EAGLE vs operational AIGFS family</a:t>
            </a:r>
            <a:endParaRPr/>
          </a:p>
          <a:p>
            <a:pPr indent="-152400" lvl="0" marL="254000" rtl="0" algn="l">
              <a:spcBef>
                <a:spcPts val="300"/>
              </a:spcBef>
              <a:spcAft>
                <a:spcPts val="0"/>
              </a:spcAft>
              <a:buClr>
                <a:srgbClr val="003087"/>
              </a:buClr>
              <a:buSzPts val="1500"/>
              <a:buFont typeface="Century Gothic"/>
              <a:buNone/>
            </a:pPr>
            <a:r>
              <a:t/>
            </a:r>
            <a:endParaRPr/>
          </a:p>
        </p:txBody>
      </p:sp>
      <p:sp>
        <p:nvSpPr>
          <p:cNvPr id="251" name="Google Shape;251;p36"/>
          <p:cNvSpPr txBox="1"/>
          <p:nvPr>
            <p:ph idx="12" type="sldNum"/>
          </p:nvPr>
        </p:nvSpPr>
        <p:spPr>
          <a:xfrm>
            <a:off x="5429250" y="3600450"/>
            <a:ext cx="1428900" cy="25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ergey_theme">
  <a:themeElements>
    <a:clrScheme name="serg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