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Lst>
  <p:sldSz cy="5143500" cx="9144000"/>
  <p:notesSz cx="6858000" cy="9144000"/>
  <p:embeddedFontLst>
    <p:embeddedFont>
      <p:font typeface="Montserrat SemiBold"/>
      <p:regular r:id="rId12"/>
      <p:bold r:id="rId13"/>
      <p:italic r:id="rId14"/>
      <p:boldItalic r:id="rId15"/>
    </p:embeddedFont>
    <p:embeddedFont>
      <p:font typeface="Nunito"/>
      <p:regular r:id="rId16"/>
      <p:bold r:id="rId17"/>
      <p:italic r:id="rId18"/>
      <p:boldItalic r:id="rId19"/>
    </p:embeddedFont>
    <p:embeddedFont>
      <p:font typeface="Montserrat"/>
      <p:regular r:id="rId20"/>
      <p:bold r:id="rId21"/>
      <p:italic r:id="rId22"/>
      <p:boldItalic r:id="rId23"/>
    </p:embeddedFont>
    <p:embeddedFont>
      <p:font typeface="Montserrat Medium"/>
      <p:regular r:id="rId24"/>
      <p:bold r:id="rId25"/>
      <p:italic r:id="rId26"/>
      <p:boldItalic r:id="rId27"/>
    </p:embeddedFont>
    <p:embeddedFont>
      <p:font typeface="Maven Pro"/>
      <p:regular r:id="rId28"/>
      <p:bold r:id="rId29"/>
    </p:embeddedFont>
    <p:embeddedFont>
      <p:font typeface="Montserrat ExtraBold"/>
      <p:bold r:id="rId30"/>
      <p:boldItalic r:id="rId3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Montserrat-regular.fntdata"/><Relationship Id="rId22" Type="http://schemas.openxmlformats.org/officeDocument/2006/relationships/font" Target="fonts/Montserrat-italic.fntdata"/><Relationship Id="rId21" Type="http://schemas.openxmlformats.org/officeDocument/2006/relationships/font" Target="fonts/Montserrat-bold.fntdata"/><Relationship Id="rId24" Type="http://schemas.openxmlformats.org/officeDocument/2006/relationships/font" Target="fonts/MontserratMedium-regular.fntdata"/><Relationship Id="rId23" Type="http://schemas.openxmlformats.org/officeDocument/2006/relationships/font" Target="fonts/Montserrat-bold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MontserratMedium-italic.fntdata"/><Relationship Id="rId25" Type="http://schemas.openxmlformats.org/officeDocument/2006/relationships/font" Target="fonts/MontserratMedium-bold.fntdata"/><Relationship Id="rId28" Type="http://schemas.openxmlformats.org/officeDocument/2006/relationships/font" Target="fonts/MavenPro-regular.fntdata"/><Relationship Id="rId27" Type="http://schemas.openxmlformats.org/officeDocument/2006/relationships/font" Target="fonts/MontserratMedium-boldItalic.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MavenPro-bold.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MontserratExtraBold-boldItalic.fntdata"/><Relationship Id="rId30" Type="http://schemas.openxmlformats.org/officeDocument/2006/relationships/font" Target="fonts/MontserratExtraBold-bold.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font" Target="fonts/MontserratSemiBold-bold.fntdata"/><Relationship Id="rId12" Type="http://schemas.openxmlformats.org/officeDocument/2006/relationships/font" Target="fonts/MontserratSemiBold-regular.fntdata"/><Relationship Id="rId15" Type="http://schemas.openxmlformats.org/officeDocument/2006/relationships/font" Target="fonts/MontserratSemiBold-boldItalic.fntdata"/><Relationship Id="rId14" Type="http://schemas.openxmlformats.org/officeDocument/2006/relationships/font" Target="fonts/MontserratSemiBold-italic.fntdata"/><Relationship Id="rId17" Type="http://schemas.openxmlformats.org/officeDocument/2006/relationships/font" Target="fonts/Nunito-bold.fntdata"/><Relationship Id="rId16" Type="http://schemas.openxmlformats.org/officeDocument/2006/relationships/font" Target="fonts/Nunito-regular.fntdata"/><Relationship Id="rId19" Type="http://schemas.openxmlformats.org/officeDocument/2006/relationships/font" Target="fonts/Nunito-boldItalic.fntdata"/><Relationship Id="rId18" Type="http://schemas.openxmlformats.org/officeDocument/2006/relationships/font" Target="fonts/Nunito-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3f01349756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3" name="Google Shape;83;g3f01349756c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3f45af52d45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3f45af52d45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3f45af52d45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3f45af52d45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3f45af52d45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 name="Google Shape;104;g3f45af52d45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3f475e74a2f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 name="Google Shape;110;g3f475e74a2f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3f45af52d45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 name="Google Shape;116;g3f45af52d45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 Id="rId3"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 Id="rId3"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 Id="rId3" Type="http://schemas.openxmlformats.org/officeDocument/2006/relationships/image" Target="../media/image5.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rgbClr val="094D70"/>
        </a:solidFill>
      </p:bgPr>
    </p:bg>
    <p:spTree>
      <p:nvGrpSpPr>
        <p:cNvPr id="9" name="Shape 9"/>
        <p:cNvGrpSpPr/>
        <p:nvPr/>
      </p:nvGrpSpPr>
      <p:grpSpPr>
        <a:xfrm>
          <a:off x="0" y="0"/>
          <a:ext cx="0" cy="0"/>
          <a:chOff x="0" y="0"/>
          <a:chExt cx="0" cy="0"/>
        </a:xfrm>
      </p:grpSpPr>
      <p:pic>
        <p:nvPicPr>
          <p:cNvPr id="10" name="Google Shape;10;p2" title="4.png"/>
          <p:cNvPicPr preferRelativeResize="0"/>
          <p:nvPr/>
        </p:nvPicPr>
        <p:blipFill>
          <a:blip r:embed="rId2">
            <a:alphaModFix amt="50000"/>
          </a:blip>
          <a:stretch>
            <a:fillRect/>
          </a:stretch>
        </p:blipFill>
        <p:spPr>
          <a:xfrm>
            <a:off x="-7" y="8"/>
            <a:ext cx="9262536" cy="5210150"/>
          </a:xfrm>
          <a:prstGeom prst="rect">
            <a:avLst/>
          </a:prstGeom>
          <a:noFill/>
          <a:ln>
            <a:noFill/>
          </a:ln>
        </p:spPr>
      </p:pic>
      <p:sp>
        <p:nvSpPr>
          <p:cNvPr id="11" name="Google Shape;11;p2"/>
          <p:cNvSpPr txBox="1"/>
          <p:nvPr>
            <p:ph type="ctrTitle"/>
          </p:nvPr>
        </p:nvSpPr>
        <p:spPr>
          <a:xfrm>
            <a:off x="824000" y="1613813"/>
            <a:ext cx="4255500" cy="18729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12" name="Google Shape;12;p2"/>
          <p:cNvSpPr txBox="1"/>
          <p:nvPr>
            <p:ph idx="1" type="subTitle"/>
          </p:nvPr>
        </p:nvSpPr>
        <p:spPr>
          <a:xfrm>
            <a:off x="824000" y="3596300"/>
            <a:ext cx="4255500" cy="6954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Clr>
                <a:schemeClr val="lt1"/>
              </a:buClr>
              <a:buSzPts val="1600"/>
              <a:buNone/>
              <a:defRPr sz="1600">
                <a:solidFill>
                  <a:schemeClr val="lt1"/>
                </a:solidFill>
              </a:defRPr>
            </a:lvl1pPr>
            <a:lvl2pPr lvl="1">
              <a:lnSpc>
                <a:spcPct val="100000"/>
              </a:lnSpc>
              <a:spcBef>
                <a:spcPts val="0"/>
              </a:spcBef>
              <a:spcAft>
                <a:spcPts val="0"/>
              </a:spcAft>
              <a:buClr>
                <a:schemeClr val="lt1"/>
              </a:buClr>
              <a:buSzPts val="1600"/>
              <a:buNone/>
              <a:defRPr sz="1600">
                <a:solidFill>
                  <a:schemeClr val="lt1"/>
                </a:solidFill>
              </a:defRPr>
            </a:lvl2pPr>
            <a:lvl3pPr lvl="2">
              <a:lnSpc>
                <a:spcPct val="100000"/>
              </a:lnSpc>
              <a:spcBef>
                <a:spcPts val="0"/>
              </a:spcBef>
              <a:spcAft>
                <a:spcPts val="0"/>
              </a:spcAft>
              <a:buClr>
                <a:schemeClr val="lt1"/>
              </a:buClr>
              <a:buSzPts val="1600"/>
              <a:buNone/>
              <a:defRPr sz="1600">
                <a:solidFill>
                  <a:schemeClr val="lt1"/>
                </a:solidFill>
              </a:defRPr>
            </a:lvl3pPr>
            <a:lvl4pPr lvl="3">
              <a:lnSpc>
                <a:spcPct val="100000"/>
              </a:lnSpc>
              <a:spcBef>
                <a:spcPts val="0"/>
              </a:spcBef>
              <a:spcAft>
                <a:spcPts val="0"/>
              </a:spcAft>
              <a:buClr>
                <a:schemeClr val="lt1"/>
              </a:buClr>
              <a:buSzPts val="1600"/>
              <a:buNone/>
              <a:defRPr sz="1600">
                <a:solidFill>
                  <a:schemeClr val="lt1"/>
                </a:solidFill>
              </a:defRPr>
            </a:lvl4pPr>
            <a:lvl5pPr lvl="4">
              <a:lnSpc>
                <a:spcPct val="100000"/>
              </a:lnSpc>
              <a:spcBef>
                <a:spcPts val="0"/>
              </a:spcBef>
              <a:spcAft>
                <a:spcPts val="0"/>
              </a:spcAft>
              <a:buClr>
                <a:schemeClr val="lt1"/>
              </a:buClr>
              <a:buSzPts val="1600"/>
              <a:buNone/>
              <a:defRPr sz="1600">
                <a:solidFill>
                  <a:schemeClr val="lt1"/>
                </a:solidFill>
              </a:defRPr>
            </a:lvl5pPr>
            <a:lvl6pPr lvl="5">
              <a:lnSpc>
                <a:spcPct val="100000"/>
              </a:lnSpc>
              <a:spcBef>
                <a:spcPts val="0"/>
              </a:spcBef>
              <a:spcAft>
                <a:spcPts val="0"/>
              </a:spcAft>
              <a:buClr>
                <a:schemeClr val="lt1"/>
              </a:buClr>
              <a:buSzPts val="1600"/>
              <a:buNone/>
              <a:defRPr sz="1600">
                <a:solidFill>
                  <a:schemeClr val="lt1"/>
                </a:solidFill>
              </a:defRPr>
            </a:lvl6pPr>
            <a:lvl7pPr lvl="6">
              <a:lnSpc>
                <a:spcPct val="100000"/>
              </a:lnSpc>
              <a:spcBef>
                <a:spcPts val="0"/>
              </a:spcBef>
              <a:spcAft>
                <a:spcPts val="0"/>
              </a:spcAft>
              <a:buClr>
                <a:schemeClr val="lt1"/>
              </a:buClr>
              <a:buSzPts val="1600"/>
              <a:buNone/>
              <a:defRPr sz="1600">
                <a:solidFill>
                  <a:schemeClr val="lt1"/>
                </a:solidFill>
              </a:defRPr>
            </a:lvl7pPr>
            <a:lvl8pPr lvl="7">
              <a:lnSpc>
                <a:spcPct val="100000"/>
              </a:lnSpc>
              <a:spcBef>
                <a:spcPts val="0"/>
              </a:spcBef>
              <a:spcAft>
                <a:spcPts val="0"/>
              </a:spcAft>
              <a:buClr>
                <a:schemeClr val="lt1"/>
              </a:buClr>
              <a:buSzPts val="1600"/>
              <a:buNone/>
              <a:defRPr sz="1600">
                <a:solidFill>
                  <a:schemeClr val="lt1"/>
                </a:solidFill>
              </a:defRPr>
            </a:lvl8pPr>
            <a:lvl9pPr lvl="8">
              <a:lnSpc>
                <a:spcPct val="100000"/>
              </a:lnSpc>
              <a:spcBef>
                <a:spcPts val="0"/>
              </a:spcBef>
              <a:spcAft>
                <a:spcPts val="0"/>
              </a:spcAft>
              <a:buClr>
                <a:schemeClr val="lt1"/>
              </a:buClr>
              <a:buSzPts val="1600"/>
              <a:buNone/>
              <a:defRPr sz="1600">
                <a:solidFill>
                  <a:schemeClr val="lt1"/>
                </a:solidFill>
              </a:defRPr>
            </a:lvl9pPr>
          </a:lstStyle>
          <a:p/>
        </p:txBody>
      </p:sp>
      <p:sp>
        <p:nvSpPr>
          <p:cNvPr id="13" name="Google Shape;13;p2"/>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pic>
        <p:nvPicPr>
          <p:cNvPr id="14" name="Google Shape;14;p2" title="UIFCW2026_Logo_white.png"/>
          <p:cNvPicPr preferRelativeResize="0"/>
          <p:nvPr/>
        </p:nvPicPr>
        <p:blipFill>
          <a:blip r:embed="rId3">
            <a:alphaModFix/>
          </a:blip>
          <a:stretch>
            <a:fillRect/>
          </a:stretch>
        </p:blipFill>
        <p:spPr>
          <a:xfrm>
            <a:off x="6822275" y="3311100"/>
            <a:ext cx="1899924" cy="1425875"/>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rgbClr val="094D70"/>
        </a:solidFill>
      </p:bgPr>
    </p:bg>
    <p:spTree>
      <p:nvGrpSpPr>
        <p:cNvPr id="75" name="Shape 75"/>
        <p:cNvGrpSpPr/>
        <p:nvPr/>
      </p:nvGrpSpPr>
      <p:grpSpPr>
        <a:xfrm>
          <a:off x="0" y="0"/>
          <a:ext cx="0" cy="0"/>
          <a:chOff x="0" y="0"/>
          <a:chExt cx="0" cy="0"/>
        </a:xfrm>
      </p:grpSpPr>
      <p:pic>
        <p:nvPicPr>
          <p:cNvPr id="76" name="Google Shape;76;p11" title="7.png"/>
          <p:cNvPicPr preferRelativeResize="0"/>
          <p:nvPr/>
        </p:nvPicPr>
        <p:blipFill>
          <a:blip r:embed="rId2">
            <a:alphaModFix/>
          </a:blip>
          <a:stretch>
            <a:fillRect/>
          </a:stretch>
        </p:blipFill>
        <p:spPr>
          <a:xfrm>
            <a:off x="0" y="2"/>
            <a:ext cx="9144000" cy="5143497"/>
          </a:xfrm>
          <a:prstGeom prst="rect">
            <a:avLst/>
          </a:prstGeom>
          <a:noFill/>
          <a:ln>
            <a:noFill/>
          </a:ln>
        </p:spPr>
      </p:pic>
      <p:sp>
        <p:nvSpPr>
          <p:cNvPr id="77" name="Google Shape;77;p11"/>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
        <p:nvSpPr>
          <p:cNvPr id="78" name="Google Shape;78;p11"/>
          <p:cNvSpPr txBox="1"/>
          <p:nvPr>
            <p:ph type="title"/>
          </p:nvPr>
        </p:nvSpPr>
        <p:spPr>
          <a:xfrm>
            <a:off x="824000" y="1613825"/>
            <a:ext cx="7898100" cy="18729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9" name="Shape 79"/>
        <p:cNvGrpSpPr/>
        <p:nvPr/>
      </p:nvGrpSpPr>
      <p:grpSpPr>
        <a:xfrm>
          <a:off x="0" y="0"/>
          <a:ext cx="0" cy="0"/>
          <a:chOff x="0" y="0"/>
          <a:chExt cx="0" cy="0"/>
        </a:xfrm>
      </p:grpSpPr>
      <p:sp>
        <p:nvSpPr>
          <p:cNvPr id="80" name="Google Shape;80;p12"/>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rgbClr val="F9CB9C"/>
        </a:solidFill>
      </p:bgPr>
    </p:bg>
    <p:spTree>
      <p:nvGrpSpPr>
        <p:cNvPr id="15" name="Shape 15"/>
        <p:cNvGrpSpPr/>
        <p:nvPr/>
      </p:nvGrpSpPr>
      <p:grpSpPr>
        <a:xfrm>
          <a:off x="0" y="0"/>
          <a:ext cx="0" cy="0"/>
          <a:chOff x="0" y="0"/>
          <a:chExt cx="0" cy="0"/>
        </a:xfrm>
      </p:grpSpPr>
      <p:pic>
        <p:nvPicPr>
          <p:cNvPr id="16" name="Google Shape;16;p3" title="6.png"/>
          <p:cNvPicPr preferRelativeResize="0"/>
          <p:nvPr/>
        </p:nvPicPr>
        <p:blipFill>
          <a:blip r:embed="rId2">
            <a:alphaModFix amt="30000"/>
          </a:blip>
          <a:stretch>
            <a:fillRect/>
          </a:stretch>
        </p:blipFill>
        <p:spPr>
          <a:xfrm>
            <a:off x="0" y="-6"/>
            <a:ext cx="9270576" cy="5214699"/>
          </a:xfrm>
          <a:prstGeom prst="rect">
            <a:avLst/>
          </a:prstGeom>
          <a:noFill/>
          <a:ln>
            <a:noFill/>
          </a:ln>
        </p:spPr>
      </p:pic>
      <p:sp>
        <p:nvSpPr>
          <p:cNvPr id="17" name="Google Shape;17;p3"/>
          <p:cNvSpPr txBox="1"/>
          <p:nvPr>
            <p:ph type="title"/>
          </p:nvPr>
        </p:nvSpPr>
        <p:spPr>
          <a:xfrm>
            <a:off x="824000" y="1613825"/>
            <a:ext cx="7898100" cy="1872900"/>
          </a:xfrm>
          <a:prstGeom prst="rect">
            <a:avLst/>
          </a:prstGeom>
        </p:spPr>
        <p:txBody>
          <a:bodyPr anchorCtr="0" anchor="ctr" bIns="91425" lIns="91425" spcFirstLastPara="1" rIns="91425" wrap="square" tIns="91425">
            <a:normAutofit/>
          </a:bodyPr>
          <a:lstStyle>
            <a:lvl1pPr lvl="0">
              <a:spcBef>
                <a:spcPts val="0"/>
              </a:spcBef>
              <a:spcAft>
                <a:spcPts val="0"/>
              </a:spcAft>
              <a:buClr>
                <a:srgbClr val="000000"/>
              </a:buClr>
              <a:buSzPts val="3600"/>
              <a:buNone/>
              <a:defRPr sz="3600">
                <a:solidFill>
                  <a:srgbClr val="000000"/>
                </a:solidFill>
              </a:defRPr>
            </a:lvl1pPr>
            <a:lvl2pPr lvl="1">
              <a:spcBef>
                <a:spcPts val="0"/>
              </a:spcBef>
              <a:spcAft>
                <a:spcPts val="0"/>
              </a:spcAft>
              <a:buClr>
                <a:srgbClr val="000000"/>
              </a:buClr>
              <a:buSzPts val="3600"/>
              <a:buNone/>
              <a:defRPr sz="3600">
                <a:solidFill>
                  <a:srgbClr val="000000"/>
                </a:solidFill>
              </a:defRPr>
            </a:lvl2pPr>
            <a:lvl3pPr lvl="2">
              <a:spcBef>
                <a:spcPts val="0"/>
              </a:spcBef>
              <a:spcAft>
                <a:spcPts val="0"/>
              </a:spcAft>
              <a:buClr>
                <a:srgbClr val="000000"/>
              </a:buClr>
              <a:buSzPts val="3600"/>
              <a:buNone/>
              <a:defRPr sz="3600">
                <a:solidFill>
                  <a:srgbClr val="000000"/>
                </a:solidFill>
              </a:defRPr>
            </a:lvl3pPr>
            <a:lvl4pPr lvl="3">
              <a:spcBef>
                <a:spcPts val="0"/>
              </a:spcBef>
              <a:spcAft>
                <a:spcPts val="0"/>
              </a:spcAft>
              <a:buClr>
                <a:srgbClr val="000000"/>
              </a:buClr>
              <a:buSzPts val="3600"/>
              <a:buNone/>
              <a:defRPr sz="3600">
                <a:solidFill>
                  <a:srgbClr val="000000"/>
                </a:solidFill>
              </a:defRPr>
            </a:lvl4pPr>
            <a:lvl5pPr lvl="4">
              <a:spcBef>
                <a:spcPts val="0"/>
              </a:spcBef>
              <a:spcAft>
                <a:spcPts val="0"/>
              </a:spcAft>
              <a:buClr>
                <a:srgbClr val="000000"/>
              </a:buClr>
              <a:buSzPts val="3600"/>
              <a:buNone/>
              <a:defRPr sz="3600">
                <a:solidFill>
                  <a:srgbClr val="000000"/>
                </a:solidFill>
              </a:defRPr>
            </a:lvl5pPr>
            <a:lvl6pPr lvl="5">
              <a:spcBef>
                <a:spcPts val="0"/>
              </a:spcBef>
              <a:spcAft>
                <a:spcPts val="0"/>
              </a:spcAft>
              <a:buClr>
                <a:srgbClr val="000000"/>
              </a:buClr>
              <a:buSzPts val="3600"/>
              <a:buNone/>
              <a:defRPr sz="3600">
                <a:solidFill>
                  <a:srgbClr val="000000"/>
                </a:solidFill>
              </a:defRPr>
            </a:lvl6pPr>
            <a:lvl7pPr lvl="6">
              <a:spcBef>
                <a:spcPts val="0"/>
              </a:spcBef>
              <a:spcAft>
                <a:spcPts val="0"/>
              </a:spcAft>
              <a:buClr>
                <a:srgbClr val="000000"/>
              </a:buClr>
              <a:buSzPts val="3600"/>
              <a:buNone/>
              <a:defRPr sz="3600">
                <a:solidFill>
                  <a:srgbClr val="000000"/>
                </a:solidFill>
              </a:defRPr>
            </a:lvl7pPr>
            <a:lvl8pPr lvl="7">
              <a:spcBef>
                <a:spcPts val="0"/>
              </a:spcBef>
              <a:spcAft>
                <a:spcPts val="0"/>
              </a:spcAft>
              <a:buClr>
                <a:srgbClr val="000000"/>
              </a:buClr>
              <a:buSzPts val="3600"/>
              <a:buNone/>
              <a:defRPr sz="3600">
                <a:solidFill>
                  <a:srgbClr val="000000"/>
                </a:solidFill>
              </a:defRPr>
            </a:lvl8pPr>
            <a:lvl9pPr lvl="8">
              <a:spcBef>
                <a:spcPts val="0"/>
              </a:spcBef>
              <a:spcAft>
                <a:spcPts val="0"/>
              </a:spcAft>
              <a:buClr>
                <a:srgbClr val="000000"/>
              </a:buClr>
              <a:buSzPts val="3600"/>
              <a:buNone/>
              <a:defRPr sz="3600">
                <a:solidFill>
                  <a:srgbClr val="000000"/>
                </a:solidFill>
              </a:defRPr>
            </a:lvl9pPr>
          </a:lstStyle>
          <a:p/>
        </p:txBody>
      </p:sp>
      <p:sp>
        <p:nvSpPr>
          <p:cNvPr id="18" name="Google Shape;18;p3"/>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pic>
        <p:nvPicPr>
          <p:cNvPr id="19" name="Google Shape;19;p3" title="UIFCW2026_Logo_white.png"/>
          <p:cNvPicPr preferRelativeResize="0"/>
          <p:nvPr/>
        </p:nvPicPr>
        <p:blipFill>
          <a:blip r:embed="rId3">
            <a:alphaModFix/>
          </a:blip>
          <a:stretch>
            <a:fillRect/>
          </a:stretch>
        </p:blipFill>
        <p:spPr>
          <a:xfrm>
            <a:off x="7240400" y="3679925"/>
            <a:ext cx="1481800" cy="1112073"/>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 name="Shape 20"/>
        <p:cNvGrpSpPr/>
        <p:nvPr/>
      </p:nvGrpSpPr>
      <p:grpSpPr>
        <a:xfrm>
          <a:off x="0" y="0"/>
          <a:ext cx="0" cy="0"/>
          <a:chOff x="0" y="0"/>
          <a:chExt cx="0" cy="0"/>
        </a:xfrm>
      </p:grpSpPr>
      <p:sp>
        <p:nvSpPr>
          <p:cNvPr id="21" name="Google Shape;21;p4"/>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4"/>
          <p:cNvSpPr txBox="1"/>
          <p:nvPr>
            <p:ph idx="1" type="body"/>
          </p:nvPr>
        </p:nvSpPr>
        <p:spPr>
          <a:xfrm>
            <a:off x="1303800" y="1990050"/>
            <a:ext cx="7030500" cy="25416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23" name="Google Shape;23;p4"/>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24" name="Google Shape;24;p4"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grpSp>
        <p:nvGrpSpPr>
          <p:cNvPr id="25" name="Google Shape;25;p4"/>
          <p:cNvGrpSpPr/>
          <p:nvPr/>
        </p:nvGrpSpPr>
        <p:grpSpPr>
          <a:xfrm>
            <a:off x="951033" y="397889"/>
            <a:ext cx="1072800" cy="0"/>
            <a:chOff x="1376350" y="528325"/>
            <a:chExt cx="1072800" cy="0"/>
          </a:xfrm>
        </p:grpSpPr>
        <p:cxnSp>
          <p:nvCxnSpPr>
            <p:cNvPr id="26" name="Google Shape;26;p4"/>
            <p:cNvCxnSpPr/>
            <p:nvPr/>
          </p:nvCxnSpPr>
          <p:spPr>
            <a:xfrm>
              <a:off x="1376350" y="528325"/>
              <a:ext cx="357600" cy="0"/>
            </a:xfrm>
            <a:prstGeom prst="straightConnector1">
              <a:avLst/>
            </a:prstGeom>
            <a:noFill/>
            <a:ln cap="flat" cmpd="sng" w="28575">
              <a:solidFill>
                <a:srgbClr val="145FA6"/>
              </a:solidFill>
              <a:prstDash val="solid"/>
              <a:round/>
              <a:headEnd len="med" w="med" type="none"/>
              <a:tailEnd len="med" w="med" type="none"/>
            </a:ln>
          </p:spPr>
        </p:cxnSp>
        <p:cxnSp>
          <p:nvCxnSpPr>
            <p:cNvPr id="27" name="Google Shape;27;p4"/>
            <p:cNvCxnSpPr/>
            <p:nvPr/>
          </p:nvCxnSpPr>
          <p:spPr>
            <a:xfrm>
              <a:off x="1733950" y="528325"/>
              <a:ext cx="357600" cy="0"/>
            </a:xfrm>
            <a:prstGeom prst="straightConnector1">
              <a:avLst/>
            </a:prstGeom>
            <a:noFill/>
            <a:ln cap="flat" cmpd="sng" w="28575">
              <a:solidFill>
                <a:srgbClr val="F1761A"/>
              </a:solidFill>
              <a:prstDash val="solid"/>
              <a:round/>
              <a:headEnd len="med" w="med" type="none"/>
              <a:tailEnd len="med" w="med" type="none"/>
            </a:ln>
          </p:spPr>
        </p:cxnSp>
        <p:cxnSp>
          <p:nvCxnSpPr>
            <p:cNvPr id="28" name="Google Shape;28;p4"/>
            <p:cNvCxnSpPr/>
            <p:nvPr/>
          </p:nvCxnSpPr>
          <p:spPr>
            <a:xfrm>
              <a:off x="2091550" y="528325"/>
              <a:ext cx="357600" cy="0"/>
            </a:xfrm>
            <a:prstGeom prst="straightConnector1">
              <a:avLst/>
            </a:prstGeom>
            <a:noFill/>
            <a:ln cap="flat" cmpd="sng" w="28575">
              <a:solidFill>
                <a:srgbClr val="00C9FF"/>
              </a:solidFill>
              <a:prstDash val="solid"/>
              <a:round/>
              <a:headEnd len="med" w="med" type="none"/>
              <a:tailEnd len="med" w="med" type="none"/>
            </a:ln>
          </p:spPr>
        </p:cxn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9" name="Shape 29"/>
        <p:cNvGrpSpPr/>
        <p:nvPr/>
      </p:nvGrpSpPr>
      <p:grpSpPr>
        <a:xfrm>
          <a:off x="0" y="0"/>
          <a:ext cx="0" cy="0"/>
          <a:chOff x="0" y="0"/>
          <a:chExt cx="0" cy="0"/>
        </a:xfrm>
      </p:grpSpPr>
      <p:sp>
        <p:nvSpPr>
          <p:cNvPr id="30" name="Google Shape;30;p5"/>
          <p:cNvSpPr txBox="1"/>
          <p:nvPr>
            <p:ph idx="1" type="body"/>
          </p:nvPr>
        </p:nvSpPr>
        <p:spPr>
          <a:xfrm>
            <a:off x="1303800" y="1990050"/>
            <a:ext cx="3430500" cy="25416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1" name="Google Shape;31;p5"/>
          <p:cNvSpPr txBox="1"/>
          <p:nvPr>
            <p:ph idx="2" type="body"/>
          </p:nvPr>
        </p:nvSpPr>
        <p:spPr>
          <a:xfrm>
            <a:off x="4903650" y="1990050"/>
            <a:ext cx="3430500" cy="25416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2" name="Google Shape;32;p5"/>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33" name="Google Shape;33;p5"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sp>
        <p:nvSpPr>
          <p:cNvPr id="34" name="Google Shape;34;p5"/>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grpSp>
        <p:nvGrpSpPr>
          <p:cNvPr id="35" name="Google Shape;35;p5"/>
          <p:cNvGrpSpPr/>
          <p:nvPr/>
        </p:nvGrpSpPr>
        <p:grpSpPr>
          <a:xfrm>
            <a:off x="951033" y="397889"/>
            <a:ext cx="1072800" cy="0"/>
            <a:chOff x="1376350" y="528325"/>
            <a:chExt cx="1072800" cy="0"/>
          </a:xfrm>
        </p:grpSpPr>
        <p:cxnSp>
          <p:nvCxnSpPr>
            <p:cNvPr id="36" name="Google Shape;36;p5"/>
            <p:cNvCxnSpPr/>
            <p:nvPr/>
          </p:nvCxnSpPr>
          <p:spPr>
            <a:xfrm>
              <a:off x="1376350" y="528325"/>
              <a:ext cx="357600" cy="0"/>
            </a:xfrm>
            <a:prstGeom prst="straightConnector1">
              <a:avLst/>
            </a:prstGeom>
            <a:noFill/>
            <a:ln cap="flat" cmpd="sng" w="28575">
              <a:solidFill>
                <a:srgbClr val="145FA6"/>
              </a:solidFill>
              <a:prstDash val="solid"/>
              <a:round/>
              <a:headEnd len="med" w="med" type="none"/>
              <a:tailEnd len="med" w="med" type="none"/>
            </a:ln>
          </p:spPr>
        </p:cxnSp>
        <p:cxnSp>
          <p:nvCxnSpPr>
            <p:cNvPr id="37" name="Google Shape;37;p5"/>
            <p:cNvCxnSpPr/>
            <p:nvPr/>
          </p:nvCxnSpPr>
          <p:spPr>
            <a:xfrm>
              <a:off x="1733950" y="528325"/>
              <a:ext cx="357600" cy="0"/>
            </a:xfrm>
            <a:prstGeom prst="straightConnector1">
              <a:avLst/>
            </a:prstGeom>
            <a:noFill/>
            <a:ln cap="flat" cmpd="sng" w="28575">
              <a:solidFill>
                <a:srgbClr val="F1761A"/>
              </a:solidFill>
              <a:prstDash val="solid"/>
              <a:round/>
              <a:headEnd len="med" w="med" type="none"/>
              <a:tailEnd len="med" w="med" type="none"/>
            </a:ln>
          </p:spPr>
        </p:cxnSp>
        <p:cxnSp>
          <p:nvCxnSpPr>
            <p:cNvPr id="38" name="Google Shape;38;p5"/>
            <p:cNvCxnSpPr/>
            <p:nvPr/>
          </p:nvCxnSpPr>
          <p:spPr>
            <a:xfrm>
              <a:off x="2091550" y="528325"/>
              <a:ext cx="357600" cy="0"/>
            </a:xfrm>
            <a:prstGeom prst="straightConnector1">
              <a:avLst/>
            </a:prstGeom>
            <a:noFill/>
            <a:ln cap="flat" cmpd="sng" w="28575">
              <a:solidFill>
                <a:srgbClr val="00C9FF"/>
              </a:solidFill>
              <a:prstDash val="solid"/>
              <a:round/>
              <a:headEnd len="med" w="med" type="none"/>
              <a:tailEnd len="med" w="med" type="none"/>
            </a:ln>
          </p:spPr>
        </p:cxn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9" name="Shape 39"/>
        <p:cNvGrpSpPr/>
        <p:nvPr/>
      </p:nvGrpSpPr>
      <p:grpSpPr>
        <a:xfrm>
          <a:off x="0" y="0"/>
          <a:ext cx="0" cy="0"/>
          <a:chOff x="0" y="0"/>
          <a:chExt cx="0" cy="0"/>
        </a:xfrm>
      </p:grpSpPr>
      <p:sp>
        <p:nvSpPr>
          <p:cNvPr id="40" name="Google Shape;40;p6"/>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41" name="Google Shape;41;p6"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sp>
        <p:nvSpPr>
          <p:cNvPr id="42" name="Google Shape;42;p6"/>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grpSp>
        <p:nvGrpSpPr>
          <p:cNvPr id="43" name="Google Shape;43;p6"/>
          <p:cNvGrpSpPr/>
          <p:nvPr/>
        </p:nvGrpSpPr>
        <p:grpSpPr>
          <a:xfrm>
            <a:off x="951033" y="397889"/>
            <a:ext cx="1072800" cy="0"/>
            <a:chOff x="1376350" y="528325"/>
            <a:chExt cx="1072800" cy="0"/>
          </a:xfrm>
        </p:grpSpPr>
        <p:cxnSp>
          <p:nvCxnSpPr>
            <p:cNvPr id="44" name="Google Shape;44;p6"/>
            <p:cNvCxnSpPr/>
            <p:nvPr/>
          </p:nvCxnSpPr>
          <p:spPr>
            <a:xfrm>
              <a:off x="1376350" y="528325"/>
              <a:ext cx="357600" cy="0"/>
            </a:xfrm>
            <a:prstGeom prst="straightConnector1">
              <a:avLst/>
            </a:prstGeom>
            <a:noFill/>
            <a:ln cap="flat" cmpd="sng" w="28575">
              <a:solidFill>
                <a:srgbClr val="145FA6"/>
              </a:solidFill>
              <a:prstDash val="solid"/>
              <a:round/>
              <a:headEnd len="med" w="med" type="none"/>
              <a:tailEnd len="med" w="med" type="none"/>
            </a:ln>
          </p:spPr>
        </p:cxnSp>
        <p:cxnSp>
          <p:nvCxnSpPr>
            <p:cNvPr id="45" name="Google Shape;45;p6"/>
            <p:cNvCxnSpPr/>
            <p:nvPr/>
          </p:nvCxnSpPr>
          <p:spPr>
            <a:xfrm>
              <a:off x="1733950" y="528325"/>
              <a:ext cx="357600" cy="0"/>
            </a:xfrm>
            <a:prstGeom prst="straightConnector1">
              <a:avLst/>
            </a:prstGeom>
            <a:noFill/>
            <a:ln cap="flat" cmpd="sng" w="28575">
              <a:solidFill>
                <a:srgbClr val="F1761A"/>
              </a:solidFill>
              <a:prstDash val="solid"/>
              <a:round/>
              <a:headEnd len="med" w="med" type="none"/>
              <a:tailEnd len="med" w="med" type="none"/>
            </a:ln>
          </p:spPr>
        </p:cxnSp>
        <p:cxnSp>
          <p:nvCxnSpPr>
            <p:cNvPr id="46" name="Google Shape;46;p6"/>
            <p:cNvCxnSpPr/>
            <p:nvPr/>
          </p:nvCxnSpPr>
          <p:spPr>
            <a:xfrm>
              <a:off x="2091550" y="528325"/>
              <a:ext cx="357600" cy="0"/>
            </a:xfrm>
            <a:prstGeom prst="straightConnector1">
              <a:avLst/>
            </a:prstGeom>
            <a:noFill/>
            <a:ln cap="flat" cmpd="sng" w="28575">
              <a:solidFill>
                <a:srgbClr val="00C9FF"/>
              </a:solidFill>
              <a:prstDash val="solid"/>
              <a:round/>
              <a:headEnd len="med" w="med" type="none"/>
              <a:tailEnd len="med" w="med" type="none"/>
            </a:ln>
          </p:spPr>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47" name="Shape 47"/>
        <p:cNvGrpSpPr/>
        <p:nvPr/>
      </p:nvGrpSpPr>
      <p:grpSpPr>
        <a:xfrm>
          <a:off x="0" y="0"/>
          <a:ext cx="0" cy="0"/>
          <a:chOff x="0" y="0"/>
          <a:chExt cx="0" cy="0"/>
        </a:xfrm>
      </p:grpSpPr>
      <p:sp>
        <p:nvSpPr>
          <p:cNvPr id="48" name="Google Shape;48;p7"/>
          <p:cNvSpPr txBox="1"/>
          <p:nvPr>
            <p:ph idx="1" type="body"/>
          </p:nvPr>
        </p:nvSpPr>
        <p:spPr>
          <a:xfrm>
            <a:off x="1303800" y="2309675"/>
            <a:ext cx="3312000" cy="22218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49" name="Google Shape;49;p7"/>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50" name="Google Shape;50;p7"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sp>
        <p:nvSpPr>
          <p:cNvPr id="51" name="Google Shape;51;p7"/>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grpSp>
        <p:nvGrpSpPr>
          <p:cNvPr id="52" name="Google Shape;52;p7"/>
          <p:cNvGrpSpPr/>
          <p:nvPr/>
        </p:nvGrpSpPr>
        <p:grpSpPr>
          <a:xfrm>
            <a:off x="951033" y="397889"/>
            <a:ext cx="1072800" cy="0"/>
            <a:chOff x="1376350" y="528325"/>
            <a:chExt cx="1072800" cy="0"/>
          </a:xfrm>
        </p:grpSpPr>
        <p:cxnSp>
          <p:nvCxnSpPr>
            <p:cNvPr id="53" name="Google Shape;53;p7"/>
            <p:cNvCxnSpPr/>
            <p:nvPr/>
          </p:nvCxnSpPr>
          <p:spPr>
            <a:xfrm>
              <a:off x="1376350" y="528325"/>
              <a:ext cx="357600" cy="0"/>
            </a:xfrm>
            <a:prstGeom prst="straightConnector1">
              <a:avLst/>
            </a:prstGeom>
            <a:noFill/>
            <a:ln cap="flat" cmpd="sng" w="28575">
              <a:solidFill>
                <a:srgbClr val="145FA6"/>
              </a:solidFill>
              <a:prstDash val="solid"/>
              <a:round/>
              <a:headEnd len="med" w="med" type="none"/>
              <a:tailEnd len="med" w="med" type="none"/>
            </a:ln>
          </p:spPr>
        </p:cxnSp>
        <p:cxnSp>
          <p:nvCxnSpPr>
            <p:cNvPr id="54" name="Google Shape;54;p7"/>
            <p:cNvCxnSpPr/>
            <p:nvPr/>
          </p:nvCxnSpPr>
          <p:spPr>
            <a:xfrm>
              <a:off x="1733950" y="528325"/>
              <a:ext cx="357600" cy="0"/>
            </a:xfrm>
            <a:prstGeom prst="straightConnector1">
              <a:avLst/>
            </a:prstGeom>
            <a:noFill/>
            <a:ln cap="flat" cmpd="sng" w="28575">
              <a:solidFill>
                <a:srgbClr val="F1761A"/>
              </a:solidFill>
              <a:prstDash val="solid"/>
              <a:round/>
              <a:headEnd len="med" w="med" type="none"/>
              <a:tailEnd len="med" w="med" type="none"/>
            </a:ln>
          </p:spPr>
        </p:cxnSp>
        <p:cxnSp>
          <p:nvCxnSpPr>
            <p:cNvPr id="55" name="Google Shape;55;p7"/>
            <p:cNvCxnSpPr/>
            <p:nvPr/>
          </p:nvCxnSpPr>
          <p:spPr>
            <a:xfrm>
              <a:off x="2091550" y="528325"/>
              <a:ext cx="357600" cy="0"/>
            </a:xfrm>
            <a:prstGeom prst="straightConnector1">
              <a:avLst/>
            </a:prstGeom>
            <a:noFill/>
            <a:ln cap="flat" cmpd="sng" w="28575">
              <a:solidFill>
                <a:srgbClr val="00C9FF"/>
              </a:solidFill>
              <a:prstDash val="solid"/>
              <a:round/>
              <a:headEnd len="med" w="med" type="none"/>
              <a:tailEnd len="med" w="med" type="none"/>
            </a:ln>
          </p:spPr>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rgbClr val="F9CB9C"/>
        </a:solidFill>
      </p:bgPr>
    </p:bg>
    <p:spTree>
      <p:nvGrpSpPr>
        <p:cNvPr id="56" name="Shape 56"/>
        <p:cNvGrpSpPr/>
        <p:nvPr/>
      </p:nvGrpSpPr>
      <p:grpSpPr>
        <a:xfrm>
          <a:off x="0" y="0"/>
          <a:ext cx="0" cy="0"/>
          <a:chOff x="0" y="0"/>
          <a:chExt cx="0" cy="0"/>
        </a:xfrm>
      </p:grpSpPr>
      <p:pic>
        <p:nvPicPr>
          <p:cNvPr id="57" name="Google Shape;57;p8" title="Artificial Intelligence To Enhance Language Skills Presentation (10).png"/>
          <p:cNvPicPr preferRelativeResize="0"/>
          <p:nvPr/>
        </p:nvPicPr>
        <p:blipFill>
          <a:blip r:embed="rId2">
            <a:alphaModFix/>
          </a:blip>
          <a:stretch>
            <a:fillRect/>
          </a:stretch>
        </p:blipFill>
        <p:spPr>
          <a:xfrm>
            <a:off x="0" y="7433"/>
            <a:ext cx="9144000" cy="5143500"/>
          </a:xfrm>
          <a:prstGeom prst="rect">
            <a:avLst/>
          </a:prstGeom>
          <a:noFill/>
          <a:ln>
            <a:noFill/>
          </a:ln>
        </p:spPr>
      </p:pic>
      <p:sp>
        <p:nvSpPr>
          <p:cNvPr id="58" name="Google Shape;58;p8"/>
          <p:cNvSpPr txBox="1"/>
          <p:nvPr>
            <p:ph type="title"/>
          </p:nvPr>
        </p:nvSpPr>
        <p:spPr>
          <a:xfrm>
            <a:off x="824000" y="763600"/>
            <a:ext cx="5857800" cy="3573300"/>
          </a:xfrm>
          <a:prstGeom prst="rect">
            <a:avLst/>
          </a:prstGeom>
        </p:spPr>
        <p:txBody>
          <a:bodyPr anchorCtr="0" anchor="ctr" bIns="91425" lIns="91425" spcFirstLastPara="1" rIns="91425" wrap="square" tIns="91425">
            <a:normAutofit/>
          </a:bodyPr>
          <a:lstStyle>
            <a:lvl1pPr lvl="0">
              <a:spcBef>
                <a:spcPts val="0"/>
              </a:spcBef>
              <a:spcAft>
                <a:spcPts val="0"/>
              </a:spcAft>
              <a:buClr>
                <a:srgbClr val="000000"/>
              </a:buClr>
              <a:buSzPts val="3600"/>
              <a:buNone/>
              <a:defRPr sz="3600">
                <a:solidFill>
                  <a:srgbClr val="000000"/>
                </a:solidFill>
              </a:defRPr>
            </a:lvl1pPr>
            <a:lvl2pPr lvl="1">
              <a:spcBef>
                <a:spcPts val="0"/>
              </a:spcBef>
              <a:spcAft>
                <a:spcPts val="0"/>
              </a:spcAft>
              <a:buClr>
                <a:srgbClr val="000000"/>
              </a:buClr>
              <a:buSzPts val="3600"/>
              <a:buNone/>
              <a:defRPr sz="3600">
                <a:solidFill>
                  <a:srgbClr val="000000"/>
                </a:solidFill>
              </a:defRPr>
            </a:lvl2pPr>
            <a:lvl3pPr lvl="2">
              <a:spcBef>
                <a:spcPts val="0"/>
              </a:spcBef>
              <a:spcAft>
                <a:spcPts val="0"/>
              </a:spcAft>
              <a:buClr>
                <a:srgbClr val="000000"/>
              </a:buClr>
              <a:buSzPts val="3600"/>
              <a:buNone/>
              <a:defRPr sz="3600">
                <a:solidFill>
                  <a:srgbClr val="000000"/>
                </a:solidFill>
              </a:defRPr>
            </a:lvl3pPr>
            <a:lvl4pPr lvl="3">
              <a:spcBef>
                <a:spcPts val="0"/>
              </a:spcBef>
              <a:spcAft>
                <a:spcPts val="0"/>
              </a:spcAft>
              <a:buClr>
                <a:srgbClr val="000000"/>
              </a:buClr>
              <a:buSzPts val="3600"/>
              <a:buNone/>
              <a:defRPr sz="3600">
                <a:solidFill>
                  <a:srgbClr val="000000"/>
                </a:solidFill>
              </a:defRPr>
            </a:lvl4pPr>
            <a:lvl5pPr lvl="4">
              <a:spcBef>
                <a:spcPts val="0"/>
              </a:spcBef>
              <a:spcAft>
                <a:spcPts val="0"/>
              </a:spcAft>
              <a:buClr>
                <a:srgbClr val="000000"/>
              </a:buClr>
              <a:buSzPts val="3600"/>
              <a:buNone/>
              <a:defRPr sz="3600">
                <a:solidFill>
                  <a:srgbClr val="000000"/>
                </a:solidFill>
              </a:defRPr>
            </a:lvl5pPr>
            <a:lvl6pPr lvl="5">
              <a:spcBef>
                <a:spcPts val="0"/>
              </a:spcBef>
              <a:spcAft>
                <a:spcPts val="0"/>
              </a:spcAft>
              <a:buClr>
                <a:srgbClr val="000000"/>
              </a:buClr>
              <a:buSzPts val="3600"/>
              <a:buNone/>
              <a:defRPr sz="3600">
                <a:solidFill>
                  <a:srgbClr val="000000"/>
                </a:solidFill>
              </a:defRPr>
            </a:lvl6pPr>
            <a:lvl7pPr lvl="6">
              <a:spcBef>
                <a:spcPts val="0"/>
              </a:spcBef>
              <a:spcAft>
                <a:spcPts val="0"/>
              </a:spcAft>
              <a:buClr>
                <a:srgbClr val="000000"/>
              </a:buClr>
              <a:buSzPts val="3600"/>
              <a:buNone/>
              <a:defRPr sz="3600">
                <a:solidFill>
                  <a:srgbClr val="000000"/>
                </a:solidFill>
              </a:defRPr>
            </a:lvl7pPr>
            <a:lvl8pPr lvl="7">
              <a:spcBef>
                <a:spcPts val="0"/>
              </a:spcBef>
              <a:spcAft>
                <a:spcPts val="0"/>
              </a:spcAft>
              <a:buClr>
                <a:srgbClr val="000000"/>
              </a:buClr>
              <a:buSzPts val="3600"/>
              <a:buNone/>
              <a:defRPr sz="3600">
                <a:solidFill>
                  <a:srgbClr val="000000"/>
                </a:solidFill>
              </a:defRPr>
            </a:lvl8pPr>
            <a:lvl9pPr lvl="8">
              <a:spcBef>
                <a:spcPts val="0"/>
              </a:spcBef>
              <a:spcAft>
                <a:spcPts val="0"/>
              </a:spcAft>
              <a:buClr>
                <a:srgbClr val="000000"/>
              </a:buClr>
              <a:buSzPts val="3600"/>
              <a:buNone/>
              <a:defRPr sz="3600">
                <a:solidFill>
                  <a:srgbClr val="000000"/>
                </a:solidFill>
              </a:defRPr>
            </a:lvl9pPr>
          </a:lstStyle>
          <a:p/>
        </p:txBody>
      </p:sp>
      <p:sp>
        <p:nvSpPr>
          <p:cNvPr id="59" name="Google Shape;59;p8"/>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pic>
        <p:nvPicPr>
          <p:cNvPr id="60" name="Google Shape;60;p8" title="UIFCW2026_Logo_white.png"/>
          <p:cNvPicPr preferRelativeResize="0"/>
          <p:nvPr/>
        </p:nvPicPr>
        <p:blipFill>
          <a:blip r:embed="rId3">
            <a:alphaModFix/>
          </a:blip>
          <a:stretch>
            <a:fillRect/>
          </a:stretch>
        </p:blipFill>
        <p:spPr>
          <a:xfrm>
            <a:off x="7240400" y="3679925"/>
            <a:ext cx="1481800" cy="1112073"/>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61" name="Shape 61"/>
        <p:cNvGrpSpPr/>
        <p:nvPr/>
      </p:nvGrpSpPr>
      <p:grpSpPr>
        <a:xfrm>
          <a:off x="0" y="0"/>
          <a:ext cx="0" cy="0"/>
          <a:chOff x="0" y="0"/>
          <a:chExt cx="0" cy="0"/>
        </a:xfrm>
      </p:grpSpPr>
      <p:sp>
        <p:nvSpPr>
          <p:cNvPr id="62" name="Google Shape;62;p9"/>
          <p:cNvSpPr txBox="1"/>
          <p:nvPr>
            <p:ph idx="1" type="subTitle"/>
          </p:nvPr>
        </p:nvSpPr>
        <p:spPr>
          <a:xfrm>
            <a:off x="1303800" y="2743203"/>
            <a:ext cx="3430500" cy="726000"/>
          </a:xfrm>
          <a:prstGeom prst="rect">
            <a:avLst/>
          </a:prstGeom>
          <a:ln cap="flat" cmpd="sng" w="9525">
            <a:solidFill>
              <a:schemeClr val="lt1"/>
            </a:solidFill>
            <a:prstDash val="solid"/>
            <a:round/>
            <a:headEnd len="sm" w="sm" type="none"/>
            <a:tailEnd len="sm" w="sm" type="none"/>
          </a:ln>
        </p:spPr>
        <p:txBody>
          <a:bodyPr anchorCtr="0" anchor="t" bIns="91425" lIns="91425" spcFirstLastPara="1" rIns="91425" wrap="square" tIns="91425">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63" name="Google Shape;63;p9"/>
          <p:cNvSpPr txBox="1"/>
          <p:nvPr>
            <p:ph idx="2" type="body"/>
          </p:nvPr>
        </p:nvSpPr>
        <p:spPr>
          <a:xfrm>
            <a:off x="4877425" y="1040075"/>
            <a:ext cx="3430500" cy="3870600"/>
          </a:xfrm>
          <a:prstGeom prst="rect">
            <a:avLst/>
          </a:prstGeom>
          <a:ln cap="flat" cmpd="sng" w="9525">
            <a:solidFill>
              <a:schemeClr val="lt1"/>
            </a:solidFill>
            <a:prstDash val="solid"/>
            <a:round/>
            <a:headEnd len="sm" w="sm" type="none"/>
            <a:tailEnd len="sm" w="sm" type="none"/>
          </a:ln>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64" name="Google Shape;64;p9"/>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65" name="Google Shape;65;p9"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sp>
        <p:nvSpPr>
          <p:cNvPr id="66" name="Google Shape;66;p9"/>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grpSp>
        <p:nvGrpSpPr>
          <p:cNvPr id="67" name="Google Shape;67;p9"/>
          <p:cNvGrpSpPr/>
          <p:nvPr/>
        </p:nvGrpSpPr>
        <p:grpSpPr>
          <a:xfrm>
            <a:off x="951033" y="397889"/>
            <a:ext cx="1072800" cy="0"/>
            <a:chOff x="1376350" y="528325"/>
            <a:chExt cx="1072800" cy="0"/>
          </a:xfrm>
        </p:grpSpPr>
        <p:cxnSp>
          <p:nvCxnSpPr>
            <p:cNvPr id="68" name="Google Shape;68;p9"/>
            <p:cNvCxnSpPr/>
            <p:nvPr/>
          </p:nvCxnSpPr>
          <p:spPr>
            <a:xfrm>
              <a:off x="1376350" y="528325"/>
              <a:ext cx="357600" cy="0"/>
            </a:xfrm>
            <a:prstGeom prst="straightConnector1">
              <a:avLst/>
            </a:prstGeom>
            <a:noFill/>
            <a:ln cap="flat" cmpd="sng" w="28575">
              <a:solidFill>
                <a:srgbClr val="145FA6"/>
              </a:solidFill>
              <a:prstDash val="solid"/>
              <a:round/>
              <a:headEnd len="med" w="med" type="none"/>
              <a:tailEnd len="med" w="med" type="none"/>
            </a:ln>
          </p:spPr>
        </p:cxnSp>
        <p:cxnSp>
          <p:nvCxnSpPr>
            <p:cNvPr id="69" name="Google Shape;69;p9"/>
            <p:cNvCxnSpPr/>
            <p:nvPr/>
          </p:nvCxnSpPr>
          <p:spPr>
            <a:xfrm>
              <a:off x="1733950" y="528325"/>
              <a:ext cx="357600" cy="0"/>
            </a:xfrm>
            <a:prstGeom prst="straightConnector1">
              <a:avLst/>
            </a:prstGeom>
            <a:noFill/>
            <a:ln cap="flat" cmpd="sng" w="28575">
              <a:solidFill>
                <a:srgbClr val="F1761A"/>
              </a:solidFill>
              <a:prstDash val="solid"/>
              <a:round/>
              <a:headEnd len="med" w="med" type="none"/>
              <a:tailEnd len="med" w="med" type="none"/>
            </a:ln>
          </p:spPr>
        </p:cxnSp>
        <p:cxnSp>
          <p:nvCxnSpPr>
            <p:cNvPr id="70" name="Google Shape;70;p9"/>
            <p:cNvCxnSpPr/>
            <p:nvPr/>
          </p:nvCxnSpPr>
          <p:spPr>
            <a:xfrm>
              <a:off x="2091550" y="528325"/>
              <a:ext cx="357600" cy="0"/>
            </a:xfrm>
            <a:prstGeom prst="straightConnector1">
              <a:avLst/>
            </a:prstGeom>
            <a:noFill/>
            <a:ln cap="flat" cmpd="sng" w="28575">
              <a:solidFill>
                <a:srgbClr val="00C9FF"/>
              </a:solidFill>
              <a:prstDash val="solid"/>
              <a:round/>
              <a:headEnd len="med" w="med" type="none"/>
              <a:tailEnd len="med" w="med" type="none"/>
            </a:ln>
          </p:spPr>
        </p:cxn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71" name="Shape 71"/>
        <p:cNvGrpSpPr/>
        <p:nvPr/>
      </p:nvGrpSpPr>
      <p:grpSpPr>
        <a:xfrm>
          <a:off x="0" y="0"/>
          <a:ext cx="0" cy="0"/>
          <a:chOff x="0" y="0"/>
          <a:chExt cx="0" cy="0"/>
        </a:xfrm>
      </p:grpSpPr>
      <p:sp>
        <p:nvSpPr>
          <p:cNvPr id="72" name="Google Shape;72;p10"/>
          <p:cNvSpPr txBox="1"/>
          <p:nvPr>
            <p:ph idx="1" type="body"/>
          </p:nvPr>
        </p:nvSpPr>
        <p:spPr>
          <a:xfrm>
            <a:off x="1303800" y="4138975"/>
            <a:ext cx="5843100" cy="534900"/>
          </a:xfrm>
          <a:prstGeom prst="rect">
            <a:avLst/>
          </a:prstGeom>
        </p:spPr>
        <p:txBody>
          <a:bodyPr anchorCtr="0" anchor="t" bIns="91425" lIns="91425" spcFirstLastPara="1" rIns="91425" wrap="square" tIns="91425">
            <a:normAutofit/>
          </a:bodyPr>
          <a:lstStyle>
            <a:lvl1pPr indent="-228600" lvl="0" marL="457200">
              <a:lnSpc>
                <a:spcPct val="100000"/>
              </a:lnSpc>
              <a:spcBef>
                <a:spcPts val="0"/>
              </a:spcBef>
              <a:spcAft>
                <a:spcPts val="0"/>
              </a:spcAft>
              <a:buSzPts val="1300"/>
              <a:buNone/>
              <a:defRPr/>
            </a:lvl1pPr>
          </a:lstStyle>
          <a:p/>
        </p:txBody>
      </p:sp>
      <p:sp>
        <p:nvSpPr>
          <p:cNvPr id="73" name="Google Shape;73;p10"/>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74" name="Google Shape;74;p10"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momentum">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1pPr>
            <a:lvl2pPr lvl="1">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2pPr>
            <a:lvl3pPr lvl="2">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3pPr>
            <a:lvl4pPr lvl="3">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4pPr>
            <a:lvl5pPr lvl="4">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5pPr>
            <a:lvl6pPr lvl="5">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6pPr>
            <a:lvl7pPr lvl="6">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7pPr>
            <a:lvl8pPr lvl="7">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8pPr>
            <a:lvl9pPr lvl="8">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a:lnSpc>
                <a:spcPct val="115000"/>
              </a:lnSpc>
              <a:spcBef>
                <a:spcPts val="0"/>
              </a:spcBef>
              <a:spcAft>
                <a:spcPts val="0"/>
              </a:spcAft>
              <a:buClr>
                <a:schemeClr val="dk2"/>
              </a:buClr>
              <a:buSzPts val="1300"/>
              <a:buFont typeface="Nunito"/>
              <a:buChar char="●"/>
              <a:defRPr sz="1300">
                <a:solidFill>
                  <a:schemeClr val="dk2"/>
                </a:solidFill>
                <a:latin typeface="Nunito"/>
                <a:ea typeface="Nunito"/>
                <a:cs typeface="Nunito"/>
                <a:sym typeface="Nunito"/>
              </a:defRPr>
            </a:lvl1pPr>
            <a:lvl2pPr indent="-298450" lvl="1" marL="9144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2pPr>
            <a:lvl3pPr indent="-298450" lvl="2" marL="13716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3pPr>
            <a:lvl4pPr indent="-298450" lvl="3" marL="18288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4pPr>
            <a:lvl5pPr indent="-298450" lvl="4" marL="22860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5pPr>
            <a:lvl6pPr indent="-298450" lvl="5" marL="27432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6pPr>
            <a:lvl7pPr indent="-298450" lvl="6" marL="32004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7pPr>
            <a:lvl8pPr indent="-298450" lvl="7" marL="36576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8pPr>
            <a:lvl9pPr indent="-298450" lvl="8" marL="41148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9pPr>
          </a:lstStyle>
          <a:p/>
        </p:txBody>
      </p:sp>
      <p:sp>
        <p:nvSpPr>
          <p:cNvPr id="8" name="Google Shape;8;p1"/>
          <p:cNvSpPr txBox="1"/>
          <p:nvPr>
            <p:ph idx="12" type="sldNum"/>
          </p:nvPr>
        </p:nvSpPr>
        <p:spPr>
          <a:xfrm>
            <a:off x="8451046" y="4736976"/>
            <a:ext cx="548700" cy="393600"/>
          </a:xfrm>
          <a:prstGeom prst="rect">
            <a:avLst/>
          </a:prstGeom>
          <a:noFill/>
          <a:ln>
            <a:noFill/>
          </a:ln>
        </p:spPr>
        <p:txBody>
          <a:bodyPr anchorCtr="0" anchor="ctr" bIns="91425" lIns="91425" spcFirstLastPara="1" rIns="91425" wrap="square" tIns="91425">
            <a:normAutofit/>
          </a:bodyPr>
          <a:lstStyle>
            <a:lvl1pPr lvl="0" algn="r">
              <a:buNone/>
              <a:defRPr sz="900">
                <a:solidFill>
                  <a:schemeClr val="dk2"/>
                </a:solidFill>
                <a:latin typeface="Nunito"/>
                <a:ea typeface="Nunito"/>
                <a:cs typeface="Nunito"/>
                <a:sym typeface="Nunito"/>
              </a:defRPr>
            </a:lvl1pPr>
            <a:lvl2pPr lvl="1" algn="r">
              <a:buNone/>
              <a:defRPr sz="900">
                <a:solidFill>
                  <a:schemeClr val="dk2"/>
                </a:solidFill>
                <a:latin typeface="Nunito"/>
                <a:ea typeface="Nunito"/>
                <a:cs typeface="Nunito"/>
                <a:sym typeface="Nunito"/>
              </a:defRPr>
            </a:lvl2pPr>
            <a:lvl3pPr lvl="2" algn="r">
              <a:buNone/>
              <a:defRPr sz="900">
                <a:solidFill>
                  <a:schemeClr val="dk2"/>
                </a:solidFill>
                <a:latin typeface="Nunito"/>
                <a:ea typeface="Nunito"/>
                <a:cs typeface="Nunito"/>
                <a:sym typeface="Nunito"/>
              </a:defRPr>
            </a:lvl3pPr>
            <a:lvl4pPr lvl="3" algn="r">
              <a:buNone/>
              <a:defRPr sz="900">
                <a:solidFill>
                  <a:schemeClr val="dk2"/>
                </a:solidFill>
                <a:latin typeface="Nunito"/>
                <a:ea typeface="Nunito"/>
                <a:cs typeface="Nunito"/>
                <a:sym typeface="Nunito"/>
              </a:defRPr>
            </a:lvl4pPr>
            <a:lvl5pPr lvl="4" algn="r">
              <a:buNone/>
              <a:defRPr sz="900">
                <a:solidFill>
                  <a:schemeClr val="dk2"/>
                </a:solidFill>
                <a:latin typeface="Nunito"/>
                <a:ea typeface="Nunito"/>
                <a:cs typeface="Nunito"/>
                <a:sym typeface="Nunito"/>
              </a:defRPr>
            </a:lvl5pPr>
            <a:lvl6pPr lvl="5" algn="r">
              <a:buNone/>
              <a:defRPr sz="900">
                <a:solidFill>
                  <a:schemeClr val="dk2"/>
                </a:solidFill>
                <a:latin typeface="Nunito"/>
                <a:ea typeface="Nunito"/>
                <a:cs typeface="Nunito"/>
                <a:sym typeface="Nunito"/>
              </a:defRPr>
            </a:lvl6pPr>
            <a:lvl7pPr lvl="6" algn="r">
              <a:buNone/>
              <a:defRPr sz="900">
                <a:solidFill>
                  <a:schemeClr val="dk2"/>
                </a:solidFill>
                <a:latin typeface="Nunito"/>
                <a:ea typeface="Nunito"/>
                <a:cs typeface="Nunito"/>
                <a:sym typeface="Nunito"/>
              </a:defRPr>
            </a:lvl7pPr>
            <a:lvl8pPr lvl="7" algn="r">
              <a:buNone/>
              <a:defRPr sz="900">
                <a:solidFill>
                  <a:schemeClr val="dk2"/>
                </a:solidFill>
                <a:latin typeface="Nunito"/>
                <a:ea typeface="Nunito"/>
                <a:cs typeface="Nunito"/>
                <a:sym typeface="Nunito"/>
              </a:defRPr>
            </a:lvl8pPr>
            <a:lvl9pPr lvl="8" algn="r">
              <a:buNone/>
              <a:defRPr sz="900">
                <a:solidFill>
                  <a:schemeClr val="dk2"/>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9.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6.png"/><Relationship Id="rId4" Type="http://schemas.openxmlformats.org/officeDocument/2006/relationships/image" Target="../media/image7.png"/><Relationship Id="rId9" Type="http://schemas.openxmlformats.org/officeDocument/2006/relationships/image" Target="../media/image8.png"/><Relationship Id="rId5" Type="http://schemas.openxmlformats.org/officeDocument/2006/relationships/image" Target="../media/image4.png"/><Relationship Id="rId6" Type="http://schemas.openxmlformats.org/officeDocument/2006/relationships/hyperlink" Target="https://www.facebook.com/p/NOAA-EPIC-61556848359194/" TargetMode="External"/><Relationship Id="rId7" Type="http://schemas.openxmlformats.org/officeDocument/2006/relationships/image" Target="../media/image1.png"/><Relationship Id="rId8" Type="http://schemas.openxmlformats.org/officeDocument/2006/relationships/hyperlink" Target="https://www.linkedin.com/showcase/noaaepic"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13"/>
          <p:cNvSpPr txBox="1"/>
          <p:nvPr>
            <p:ph type="ctrTitle"/>
          </p:nvPr>
        </p:nvSpPr>
        <p:spPr>
          <a:xfrm>
            <a:off x="824000" y="452980"/>
            <a:ext cx="4255500" cy="10779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4200"/>
              <a:buNone/>
            </a:pPr>
            <a:r>
              <a:rPr b="0" lang="en" sz="5200">
                <a:latin typeface="Montserrat ExtraBold"/>
                <a:ea typeface="Montserrat ExtraBold"/>
                <a:cs typeface="Montserrat ExtraBold"/>
                <a:sym typeface="Montserrat ExtraBold"/>
              </a:rPr>
              <a:t>WELCOME</a:t>
            </a:r>
            <a:endParaRPr b="0" sz="5200">
              <a:latin typeface="Montserrat ExtraBold"/>
              <a:ea typeface="Montserrat ExtraBold"/>
              <a:cs typeface="Montserrat ExtraBold"/>
              <a:sym typeface="Montserrat ExtraBold"/>
            </a:endParaRPr>
          </a:p>
        </p:txBody>
      </p:sp>
      <p:sp>
        <p:nvSpPr>
          <p:cNvPr id="86" name="Google Shape;86;p13"/>
          <p:cNvSpPr txBox="1"/>
          <p:nvPr>
            <p:ph idx="1" type="subTitle"/>
          </p:nvPr>
        </p:nvSpPr>
        <p:spPr>
          <a:xfrm>
            <a:off x="824000" y="1876350"/>
            <a:ext cx="6708300" cy="1697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400">
                <a:latin typeface="Montserrat"/>
                <a:ea typeface="Montserrat"/>
                <a:cs typeface="Montserrat"/>
                <a:sym typeface="Montserrat"/>
              </a:rPr>
              <a:t>Unifying Innovations in Forecasting Capabilities Workshop 2026</a:t>
            </a:r>
            <a:endParaRPr b="1" sz="3400">
              <a:latin typeface="Montserrat"/>
              <a:ea typeface="Montserrat"/>
              <a:cs typeface="Montserrat"/>
              <a:sym typeface="Montserrat"/>
            </a:endParaRPr>
          </a:p>
        </p:txBody>
      </p:sp>
      <p:sp>
        <p:nvSpPr>
          <p:cNvPr id="87" name="Google Shape;87;p13"/>
          <p:cNvSpPr txBox="1"/>
          <p:nvPr/>
        </p:nvSpPr>
        <p:spPr>
          <a:xfrm>
            <a:off x="824000" y="3636625"/>
            <a:ext cx="4304400" cy="835800"/>
          </a:xfrm>
          <a:prstGeom prst="rect">
            <a:avLst/>
          </a:prstGeom>
          <a:noFill/>
          <a:ln>
            <a:noFill/>
          </a:ln>
        </p:spPr>
        <p:txBody>
          <a:bodyPr anchorCtr="0" anchor="t" bIns="91425" lIns="91425" spcFirstLastPara="1" rIns="91425" wrap="square" tIns="91425">
            <a:normAutofit fontScale="62500" lnSpcReduction="20000"/>
          </a:bodyPr>
          <a:lstStyle/>
          <a:p>
            <a:pPr indent="0" lvl="0" marL="0" rtl="0" algn="l">
              <a:lnSpc>
                <a:spcPct val="105000"/>
              </a:lnSpc>
              <a:spcBef>
                <a:spcPts val="0"/>
              </a:spcBef>
              <a:spcAft>
                <a:spcPts val="0"/>
              </a:spcAft>
              <a:buNone/>
            </a:pPr>
            <a:r>
              <a:rPr i="1" lang="en" sz="3769">
                <a:solidFill>
                  <a:srgbClr val="FFFFFF"/>
                </a:solidFill>
                <a:latin typeface="Montserrat Medium"/>
                <a:ea typeface="Montserrat Medium"/>
                <a:cs typeface="Montserrat Medium"/>
                <a:sym typeface="Montserrat Medium"/>
              </a:rPr>
              <a:t>July 22nd, 2026</a:t>
            </a:r>
            <a:endParaRPr i="1" sz="3769">
              <a:solidFill>
                <a:srgbClr val="FFFFFF"/>
              </a:solidFill>
              <a:latin typeface="Montserrat Medium"/>
              <a:ea typeface="Montserrat Medium"/>
              <a:cs typeface="Montserrat Medium"/>
              <a:sym typeface="Montserrat Medium"/>
            </a:endParaRPr>
          </a:p>
          <a:p>
            <a:pPr indent="0" lvl="0" marL="0" rtl="0" algn="l">
              <a:lnSpc>
                <a:spcPct val="105000"/>
              </a:lnSpc>
              <a:spcBef>
                <a:spcPts val="0"/>
              </a:spcBef>
              <a:spcAft>
                <a:spcPts val="0"/>
              </a:spcAft>
              <a:buNone/>
            </a:pPr>
            <a:r>
              <a:t/>
            </a:r>
            <a:endParaRPr b="1" sz="1800">
              <a:solidFill>
                <a:srgbClr val="FFFFFF"/>
              </a:solidFill>
              <a:latin typeface="Nunito"/>
              <a:ea typeface="Nunito"/>
              <a:cs typeface="Nunito"/>
              <a:sym typeface="Nunito"/>
            </a:endParaRPr>
          </a:p>
          <a:p>
            <a:pPr indent="0" lvl="0" marL="0" rtl="0" algn="l">
              <a:lnSpc>
                <a:spcPct val="105000"/>
              </a:lnSpc>
              <a:spcBef>
                <a:spcPts val="0"/>
              </a:spcBef>
              <a:spcAft>
                <a:spcPts val="0"/>
              </a:spcAft>
              <a:buNone/>
            </a:pPr>
            <a:r>
              <a:t/>
            </a:r>
            <a:endParaRPr b="1" sz="1800">
              <a:solidFill>
                <a:srgbClr val="FFFFFF"/>
              </a:solidFill>
              <a:latin typeface="Nunito"/>
              <a:ea typeface="Nunito"/>
              <a:cs typeface="Nunito"/>
              <a:sym typeface="Nunito"/>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14"/>
          <p:cNvSpPr txBox="1"/>
          <p:nvPr>
            <p:ph idx="4294967295" type="title"/>
          </p:nvPr>
        </p:nvSpPr>
        <p:spPr>
          <a:xfrm>
            <a:off x="1047000" y="286676"/>
            <a:ext cx="7050000" cy="6345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b="0" lang="en" sz="2600">
                <a:solidFill>
                  <a:schemeClr val="lt1"/>
                </a:solidFill>
                <a:latin typeface="Montserrat SemiBold"/>
                <a:ea typeface="Montserrat SemiBold"/>
                <a:cs typeface="Montserrat SemiBold"/>
                <a:sym typeface="Montserrat SemiBold"/>
              </a:rPr>
              <a:t>Today’s Master of Ceremonies</a:t>
            </a:r>
            <a:endParaRPr b="0" sz="2600">
              <a:solidFill>
                <a:schemeClr val="lt1"/>
              </a:solidFill>
              <a:latin typeface="Montserrat SemiBold"/>
              <a:ea typeface="Montserrat SemiBold"/>
              <a:cs typeface="Montserrat SemiBold"/>
              <a:sym typeface="Montserrat SemiBold"/>
            </a:endParaRPr>
          </a:p>
        </p:txBody>
      </p:sp>
      <p:sp>
        <p:nvSpPr>
          <p:cNvPr id="93" name="Google Shape;93;p14"/>
          <p:cNvSpPr txBox="1"/>
          <p:nvPr>
            <p:ph idx="4294967295" type="body"/>
          </p:nvPr>
        </p:nvSpPr>
        <p:spPr>
          <a:xfrm>
            <a:off x="1823550" y="921175"/>
            <a:ext cx="5496900" cy="1612500"/>
          </a:xfrm>
          <a:prstGeom prst="rect">
            <a:avLst/>
          </a:prstGeom>
        </p:spPr>
        <p:txBody>
          <a:bodyPr anchorCtr="0" anchor="t" bIns="91425" lIns="91425" spcFirstLastPara="1" rIns="91425" wrap="square" tIns="91425">
            <a:normAutofit lnSpcReduction="10000"/>
          </a:bodyPr>
          <a:lstStyle/>
          <a:p>
            <a:pPr indent="0" lvl="0" marL="0" rtl="0" algn="ctr">
              <a:lnSpc>
                <a:spcPct val="100000"/>
              </a:lnSpc>
              <a:spcBef>
                <a:spcPts val="0"/>
              </a:spcBef>
              <a:spcAft>
                <a:spcPts val="0"/>
              </a:spcAft>
              <a:buNone/>
            </a:pPr>
            <a:r>
              <a:rPr b="1" lang="en" sz="3824">
                <a:solidFill>
                  <a:schemeClr val="lt1"/>
                </a:solidFill>
                <a:latin typeface="Montserrat"/>
                <a:ea typeface="Montserrat"/>
                <a:cs typeface="Montserrat"/>
                <a:sym typeface="Montserrat"/>
              </a:rPr>
              <a:t>Jenna Holbrook</a:t>
            </a:r>
            <a:endParaRPr b="1" sz="3824">
              <a:solidFill>
                <a:schemeClr val="lt1"/>
              </a:solidFill>
              <a:latin typeface="Montserrat"/>
              <a:ea typeface="Montserrat"/>
              <a:cs typeface="Montserrat"/>
              <a:sym typeface="Montserrat"/>
            </a:endParaRPr>
          </a:p>
          <a:p>
            <a:pPr indent="0" lvl="0" marL="0" rtl="0" algn="ctr">
              <a:lnSpc>
                <a:spcPct val="100000"/>
              </a:lnSpc>
              <a:spcBef>
                <a:spcPts val="1200"/>
              </a:spcBef>
              <a:spcAft>
                <a:spcPts val="0"/>
              </a:spcAft>
              <a:buNone/>
            </a:pPr>
            <a:r>
              <a:rPr lang="en" sz="2116">
                <a:solidFill>
                  <a:schemeClr val="lt1"/>
                </a:solidFill>
                <a:latin typeface="Montserrat Medium"/>
                <a:ea typeface="Montserrat Medium"/>
                <a:cs typeface="Montserrat Medium"/>
                <a:sym typeface="Montserrat Medium"/>
              </a:rPr>
              <a:t>WPO/EPIC Lapenta Intern</a:t>
            </a:r>
            <a:endParaRPr sz="2116">
              <a:solidFill>
                <a:schemeClr val="lt1"/>
              </a:solidFill>
              <a:latin typeface="Montserrat Medium"/>
              <a:ea typeface="Montserrat Medium"/>
              <a:cs typeface="Montserrat Medium"/>
              <a:sym typeface="Montserrat Medium"/>
            </a:endParaRPr>
          </a:p>
          <a:p>
            <a:pPr indent="0" lvl="0" marL="0" rtl="0" algn="ctr">
              <a:lnSpc>
                <a:spcPct val="100000"/>
              </a:lnSpc>
              <a:spcBef>
                <a:spcPts val="1200"/>
              </a:spcBef>
              <a:spcAft>
                <a:spcPts val="1200"/>
              </a:spcAft>
              <a:buNone/>
            </a:pPr>
            <a:r>
              <a:rPr i="1" lang="en" sz="1700">
                <a:solidFill>
                  <a:schemeClr val="lt1"/>
                </a:solidFill>
                <a:latin typeface="Montserrat Medium"/>
                <a:ea typeface="Montserrat Medium"/>
                <a:cs typeface="Montserrat Medium"/>
                <a:sym typeface="Montserrat Medium"/>
              </a:rPr>
              <a:t>Texas A&amp;M University</a:t>
            </a:r>
            <a:endParaRPr i="1" sz="1700">
              <a:solidFill>
                <a:schemeClr val="lt1"/>
              </a:solidFill>
              <a:latin typeface="Montserrat Medium"/>
              <a:ea typeface="Montserrat Medium"/>
              <a:cs typeface="Montserrat Medium"/>
              <a:sym typeface="Montserrat Medium"/>
            </a:endParaRPr>
          </a:p>
        </p:txBody>
      </p:sp>
      <p:pic>
        <p:nvPicPr>
          <p:cNvPr id="94" name="Google Shape;94;p14" title="20260125_231652_90AAF3.JPEG"/>
          <p:cNvPicPr preferRelativeResize="0"/>
          <p:nvPr/>
        </p:nvPicPr>
        <p:blipFill>
          <a:blip r:embed="rId3">
            <a:alphaModFix/>
          </a:blip>
          <a:stretch>
            <a:fillRect/>
          </a:stretch>
        </p:blipFill>
        <p:spPr>
          <a:xfrm>
            <a:off x="3707613" y="2571750"/>
            <a:ext cx="1728768" cy="2305024"/>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p15"/>
          <p:cNvSpPr txBox="1"/>
          <p:nvPr>
            <p:ph idx="4294967295" type="title"/>
          </p:nvPr>
        </p:nvSpPr>
        <p:spPr>
          <a:xfrm>
            <a:off x="835533" y="338424"/>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0" lang="en" sz="2600">
                <a:solidFill>
                  <a:schemeClr val="lt1"/>
                </a:solidFill>
                <a:latin typeface="Montserrat SemiBold"/>
                <a:ea typeface="Montserrat SemiBold"/>
                <a:cs typeface="Montserrat SemiBold"/>
                <a:sym typeface="Montserrat SemiBold"/>
              </a:rPr>
              <a:t>Transcription</a:t>
            </a:r>
            <a:r>
              <a:rPr b="0" lang="en" sz="2600">
                <a:solidFill>
                  <a:schemeClr val="lt1"/>
                </a:solidFill>
                <a:latin typeface="Montserrat SemiBold"/>
                <a:ea typeface="Montserrat SemiBold"/>
                <a:cs typeface="Montserrat SemiBold"/>
                <a:sym typeface="Montserrat SemiBold"/>
              </a:rPr>
              <a:t> Announcement</a:t>
            </a:r>
            <a:endParaRPr b="0" sz="2600">
              <a:solidFill>
                <a:schemeClr val="lt1"/>
              </a:solidFill>
              <a:latin typeface="Montserrat SemiBold"/>
              <a:ea typeface="Montserrat SemiBold"/>
              <a:cs typeface="Montserrat SemiBold"/>
              <a:sym typeface="Montserrat SemiBold"/>
            </a:endParaRPr>
          </a:p>
        </p:txBody>
      </p:sp>
      <p:sp>
        <p:nvSpPr>
          <p:cNvPr id="100" name="Google Shape;100;p15"/>
          <p:cNvSpPr txBox="1"/>
          <p:nvPr>
            <p:ph idx="4294967295" type="body"/>
          </p:nvPr>
        </p:nvSpPr>
        <p:spPr>
          <a:xfrm>
            <a:off x="1179600" y="1120725"/>
            <a:ext cx="7030500" cy="3776700"/>
          </a:xfrm>
          <a:prstGeom prst="rect">
            <a:avLst/>
          </a:prstGeom>
        </p:spPr>
        <p:txBody>
          <a:bodyPr anchorCtr="0" anchor="t" bIns="91425" lIns="91425" spcFirstLastPara="1" rIns="91425" wrap="square" tIns="91425">
            <a:normAutofit fontScale="25000"/>
          </a:bodyPr>
          <a:lstStyle/>
          <a:p>
            <a:pPr indent="0" lvl="0" marL="0" rtl="0" algn="l">
              <a:spcBef>
                <a:spcPts val="0"/>
              </a:spcBef>
              <a:spcAft>
                <a:spcPts val="0"/>
              </a:spcAft>
              <a:buNone/>
            </a:pPr>
            <a:r>
              <a:rPr lang="en" sz="7210">
                <a:solidFill>
                  <a:schemeClr val="lt1"/>
                </a:solidFill>
                <a:latin typeface="Montserrat Medium"/>
                <a:ea typeface="Montserrat Medium"/>
                <a:cs typeface="Montserrat Medium"/>
                <a:sym typeface="Montserrat Medium"/>
              </a:rPr>
              <a:t>The </a:t>
            </a:r>
            <a:r>
              <a:rPr lang="en" sz="7210">
                <a:solidFill>
                  <a:schemeClr val="lt1"/>
                </a:solidFill>
                <a:latin typeface="Montserrat Medium"/>
                <a:ea typeface="Montserrat Medium"/>
                <a:cs typeface="Montserrat Medium"/>
                <a:sym typeface="Montserrat Medium"/>
              </a:rPr>
              <a:t>UIFCW is an open event that will be </a:t>
            </a:r>
            <a:r>
              <a:rPr lang="en" sz="7210">
                <a:solidFill>
                  <a:schemeClr val="lt1"/>
                </a:solidFill>
                <a:latin typeface="Montserrat Medium"/>
                <a:ea typeface="Montserrat Medium"/>
                <a:cs typeface="Montserrat Medium"/>
                <a:sym typeface="Montserrat Medium"/>
              </a:rPr>
              <a:t>held via Google Meet and will be transcribed. By staying in the room (and online), you understand that your image, in video or still, and any sound recorded alongside it, will be streamed over Google Meet. The information that you provide may be used for websites, agenda's, and event descriptions.</a:t>
            </a:r>
            <a:endParaRPr sz="7210">
              <a:solidFill>
                <a:schemeClr val="lt1"/>
              </a:solidFill>
              <a:latin typeface="Montserrat Medium"/>
              <a:ea typeface="Montserrat Medium"/>
              <a:cs typeface="Montserrat Medium"/>
              <a:sym typeface="Montserrat Medium"/>
            </a:endParaRPr>
          </a:p>
          <a:p>
            <a:pPr indent="0" lvl="0" marL="0" rtl="0" algn="l">
              <a:spcBef>
                <a:spcPts val="1200"/>
              </a:spcBef>
              <a:spcAft>
                <a:spcPts val="0"/>
              </a:spcAft>
              <a:buNone/>
            </a:pPr>
            <a:r>
              <a:rPr lang="en" sz="7210">
                <a:solidFill>
                  <a:schemeClr val="lt1"/>
                </a:solidFill>
                <a:latin typeface="Montserrat Medium"/>
                <a:ea typeface="Montserrat Medium"/>
                <a:cs typeface="Montserrat Medium"/>
                <a:sym typeface="Montserrat Medium"/>
              </a:rPr>
              <a:t>For more information on NOAA's Privacy policy, </a:t>
            </a:r>
            <a:endParaRPr sz="7210">
              <a:solidFill>
                <a:schemeClr val="lt1"/>
              </a:solidFill>
              <a:latin typeface="Montserrat Medium"/>
              <a:ea typeface="Montserrat Medium"/>
              <a:cs typeface="Montserrat Medium"/>
              <a:sym typeface="Montserrat Medium"/>
            </a:endParaRPr>
          </a:p>
          <a:p>
            <a:pPr indent="0" lvl="0" marL="0" rtl="0" algn="l">
              <a:spcBef>
                <a:spcPts val="1200"/>
              </a:spcBef>
              <a:spcAft>
                <a:spcPts val="0"/>
              </a:spcAft>
              <a:buNone/>
            </a:pPr>
            <a:r>
              <a:rPr lang="en" sz="7210">
                <a:solidFill>
                  <a:schemeClr val="lt1"/>
                </a:solidFill>
                <a:latin typeface="Montserrat Medium"/>
                <a:ea typeface="Montserrat Medium"/>
                <a:cs typeface="Montserrat Medium"/>
                <a:sym typeface="Montserrat Medium"/>
              </a:rPr>
              <a:t>scan to read more: </a:t>
            </a:r>
            <a:endParaRPr sz="7210">
              <a:solidFill>
                <a:schemeClr val="lt1"/>
              </a:solidFill>
              <a:latin typeface="Montserrat Medium"/>
              <a:ea typeface="Montserrat Medium"/>
              <a:cs typeface="Montserrat Medium"/>
              <a:sym typeface="Montserrat Medium"/>
            </a:endParaRPr>
          </a:p>
          <a:p>
            <a:pPr indent="0" lvl="0" marL="0" rtl="0" algn="l">
              <a:spcBef>
                <a:spcPts val="1200"/>
              </a:spcBef>
              <a:spcAft>
                <a:spcPts val="0"/>
              </a:spcAft>
              <a:buNone/>
            </a:pPr>
            <a:r>
              <a:t/>
            </a:r>
            <a:endParaRPr>
              <a:solidFill>
                <a:schemeClr val="lt1"/>
              </a:solidFill>
            </a:endParaRPr>
          </a:p>
          <a:p>
            <a:pPr indent="0" lvl="0" marL="0" rtl="0" algn="l">
              <a:spcBef>
                <a:spcPts val="1200"/>
              </a:spcBef>
              <a:spcAft>
                <a:spcPts val="0"/>
              </a:spcAft>
              <a:buNone/>
            </a:pPr>
            <a:r>
              <a:t/>
            </a:r>
            <a:endParaRPr/>
          </a:p>
          <a:p>
            <a:pPr indent="0" lvl="0" marL="0" rtl="0" algn="l">
              <a:spcBef>
                <a:spcPts val="1200"/>
              </a:spcBef>
              <a:spcAft>
                <a:spcPts val="1200"/>
              </a:spcAft>
              <a:buNone/>
            </a:pPr>
            <a:r>
              <a:t/>
            </a:r>
            <a:endParaRPr/>
          </a:p>
        </p:txBody>
      </p:sp>
      <p:pic>
        <p:nvPicPr>
          <p:cNvPr id="101" name="Google Shape;101;p15" title="qr-code_noaapolicy.png"/>
          <p:cNvPicPr preferRelativeResize="0"/>
          <p:nvPr/>
        </p:nvPicPr>
        <p:blipFill>
          <a:blip r:embed="rId3">
            <a:alphaModFix/>
          </a:blip>
          <a:stretch>
            <a:fillRect/>
          </a:stretch>
        </p:blipFill>
        <p:spPr>
          <a:xfrm>
            <a:off x="3780300" y="3688100"/>
            <a:ext cx="1136874" cy="1136874"/>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16"/>
          <p:cNvSpPr txBox="1"/>
          <p:nvPr>
            <p:ph idx="4294967295" type="title"/>
          </p:nvPr>
        </p:nvSpPr>
        <p:spPr>
          <a:xfrm>
            <a:off x="762774" y="338424"/>
            <a:ext cx="7030500" cy="640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0" lang="en">
                <a:solidFill>
                  <a:schemeClr val="lt1"/>
                </a:solidFill>
                <a:latin typeface="Montserrat SemiBold"/>
                <a:ea typeface="Montserrat SemiBold"/>
                <a:cs typeface="Montserrat SemiBold"/>
                <a:sym typeface="Montserrat SemiBold"/>
              </a:rPr>
              <a:t>Wednesday</a:t>
            </a:r>
            <a:r>
              <a:rPr b="0" lang="en">
                <a:solidFill>
                  <a:schemeClr val="lt1"/>
                </a:solidFill>
                <a:latin typeface="Montserrat SemiBold"/>
                <a:ea typeface="Montserrat SemiBold"/>
                <a:cs typeface="Montserrat SemiBold"/>
                <a:sym typeface="Montserrat SemiBold"/>
              </a:rPr>
              <a:t>, July 22nd</a:t>
            </a:r>
            <a:endParaRPr b="0">
              <a:solidFill>
                <a:schemeClr val="lt1"/>
              </a:solidFill>
              <a:latin typeface="Montserrat SemiBold"/>
              <a:ea typeface="Montserrat SemiBold"/>
              <a:cs typeface="Montserrat SemiBold"/>
              <a:sym typeface="Montserrat SemiBold"/>
            </a:endParaRPr>
          </a:p>
        </p:txBody>
      </p:sp>
      <p:sp>
        <p:nvSpPr>
          <p:cNvPr id="107" name="Google Shape;107;p16"/>
          <p:cNvSpPr txBox="1"/>
          <p:nvPr>
            <p:ph idx="4294967295" type="body"/>
          </p:nvPr>
        </p:nvSpPr>
        <p:spPr>
          <a:xfrm>
            <a:off x="766875" y="1131225"/>
            <a:ext cx="8010300" cy="34455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sz="1600">
                <a:solidFill>
                  <a:schemeClr val="lt1"/>
                </a:solidFill>
              </a:rPr>
              <a:t>09:30 AM - 09:40 AM	Welcome </a:t>
            </a:r>
            <a:r>
              <a:rPr i="1" lang="en" sz="1600">
                <a:solidFill>
                  <a:srgbClr val="00C9FF"/>
                </a:solidFill>
              </a:rPr>
              <a:t>(Rm 1101/1102)</a:t>
            </a:r>
            <a:endParaRPr i="1" sz="1600">
              <a:solidFill>
                <a:srgbClr val="00C9FF"/>
              </a:solidFill>
            </a:endParaRPr>
          </a:p>
          <a:p>
            <a:pPr indent="0" lvl="0" marL="0" rtl="0" algn="l">
              <a:lnSpc>
                <a:spcPct val="100000"/>
              </a:lnSpc>
              <a:spcBef>
                <a:spcPts val="0"/>
              </a:spcBef>
              <a:spcAft>
                <a:spcPts val="0"/>
              </a:spcAft>
              <a:buNone/>
            </a:pPr>
            <a:r>
              <a:rPr lang="en" sz="1600">
                <a:solidFill>
                  <a:schemeClr val="lt1"/>
                </a:solidFill>
              </a:rPr>
              <a:t>09:40 AM - 09:50 AM	Introduction to UFS: A Video Overview</a:t>
            </a:r>
            <a:endParaRPr sz="1600">
              <a:solidFill>
                <a:schemeClr val="lt1"/>
              </a:solidFill>
            </a:endParaRPr>
          </a:p>
          <a:p>
            <a:pPr indent="0" lvl="0" marL="0" rtl="0" algn="l">
              <a:lnSpc>
                <a:spcPct val="100000"/>
              </a:lnSpc>
              <a:spcBef>
                <a:spcPts val="0"/>
              </a:spcBef>
              <a:spcAft>
                <a:spcPts val="0"/>
              </a:spcAft>
              <a:buNone/>
            </a:pPr>
            <a:r>
              <a:rPr lang="en" sz="1600">
                <a:solidFill>
                  <a:schemeClr val="lt1"/>
                </a:solidFill>
              </a:rPr>
              <a:t>09:50 AM - 10:30 AM	UFS Applications Overview </a:t>
            </a:r>
            <a:endParaRPr i="1" sz="1600">
              <a:solidFill>
                <a:srgbClr val="00C9FF"/>
              </a:solidFill>
            </a:endParaRPr>
          </a:p>
          <a:p>
            <a:pPr indent="0" lvl="0" marL="0" rtl="0" algn="l">
              <a:lnSpc>
                <a:spcPct val="100000"/>
              </a:lnSpc>
              <a:spcBef>
                <a:spcPts val="0"/>
              </a:spcBef>
              <a:spcAft>
                <a:spcPts val="0"/>
              </a:spcAft>
              <a:buNone/>
            </a:pPr>
            <a:r>
              <a:rPr lang="en" sz="1600">
                <a:solidFill>
                  <a:schemeClr val="lt1"/>
                </a:solidFill>
              </a:rPr>
              <a:t>10:30 AM - 11:00 AM	Morning Break</a:t>
            </a:r>
            <a:endParaRPr sz="1600">
              <a:solidFill>
                <a:schemeClr val="lt1"/>
              </a:solidFill>
            </a:endParaRPr>
          </a:p>
          <a:p>
            <a:pPr indent="0" lvl="0" marL="0" rtl="0" algn="l">
              <a:lnSpc>
                <a:spcPct val="100000"/>
              </a:lnSpc>
              <a:spcBef>
                <a:spcPts val="0"/>
              </a:spcBef>
              <a:spcAft>
                <a:spcPts val="0"/>
              </a:spcAft>
              <a:buNone/>
            </a:pPr>
            <a:r>
              <a:rPr lang="en" sz="1600">
                <a:solidFill>
                  <a:schemeClr val="lt1"/>
                </a:solidFill>
              </a:rPr>
              <a:t>11:00 AM - 12:00 PM	Student Career Panel: </a:t>
            </a:r>
            <a:r>
              <a:rPr lang="en" sz="1600">
                <a:solidFill>
                  <a:schemeClr val="lt1"/>
                </a:solidFill>
              </a:rPr>
              <a:t>Careers</a:t>
            </a:r>
            <a:r>
              <a:rPr lang="en" sz="1600">
                <a:solidFill>
                  <a:schemeClr val="lt1"/>
                </a:solidFill>
              </a:rPr>
              <a:t> in the Weather Enterprise</a:t>
            </a:r>
            <a:endParaRPr sz="1600">
              <a:solidFill>
                <a:schemeClr val="lt1"/>
              </a:solidFill>
            </a:endParaRPr>
          </a:p>
          <a:p>
            <a:pPr indent="0" lvl="0" marL="0" rtl="0" algn="l">
              <a:lnSpc>
                <a:spcPct val="100000"/>
              </a:lnSpc>
              <a:spcBef>
                <a:spcPts val="0"/>
              </a:spcBef>
              <a:spcAft>
                <a:spcPts val="0"/>
              </a:spcAft>
              <a:buNone/>
            </a:pPr>
            <a:r>
              <a:rPr lang="en" sz="1600">
                <a:solidFill>
                  <a:schemeClr val="lt1"/>
                </a:solidFill>
              </a:rPr>
              <a:t>12:00 PM - 01:00 PM	LUNCH</a:t>
            </a:r>
            <a:endParaRPr sz="1600">
              <a:solidFill>
                <a:schemeClr val="lt1"/>
              </a:solidFill>
            </a:endParaRPr>
          </a:p>
          <a:p>
            <a:pPr indent="0" lvl="0" marL="0" rtl="0" algn="l">
              <a:lnSpc>
                <a:spcPct val="100000"/>
              </a:lnSpc>
              <a:spcBef>
                <a:spcPts val="0"/>
              </a:spcBef>
              <a:spcAft>
                <a:spcPts val="0"/>
              </a:spcAft>
              <a:buNone/>
            </a:pPr>
            <a:r>
              <a:t/>
            </a:r>
            <a:endParaRPr sz="1600">
              <a:solidFill>
                <a:schemeClr val="lt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sp>
        <p:nvSpPr>
          <p:cNvPr id="112" name="Google Shape;112;p17"/>
          <p:cNvSpPr txBox="1"/>
          <p:nvPr>
            <p:ph idx="4294967295" type="title"/>
          </p:nvPr>
        </p:nvSpPr>
        <p:spPr>
          <a:xfrm>
            <a:off x="762774" y="338424"/>
            <a:ext cx="7030500" cy="640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0" lang="en">
                <a:solidFill>
                  <a:schemeClr val="lt1"/>
                </a:solidFill>
                <a:latin typeface="Montserrat SemiBold"/>
                <a:ea typeface="Montserrat SemiBold"/>
                <a:cs typeface="Montserrat SemiBold"/>
                <a:sym typeface="Montserrat SemiBold"/>
              </a:rPr>
              <a:t>Wednesday, July 22nd</a:t>
            </a:r>
            <a:endParaRPr b="0">
              <a:solidFill>
                <a:schemeClr val="lt1"/>
              </a:solidFill>
              <a:latin typeface="Montserrat SemiBold"/>
              <a:ea typeface="Montserrat SemiBold"/>
              <a:cs typeface="Montserrat SemiBold"/>
              <a:sym typeface="Montserrat SemiBold"/>
            </a:endParaRPr>
          </a:p>
        </p:txBody>
      </p:sp>
      <p:sp>
        <p:nvSpPr>
          <p:cNvPr id="113" name="Google Shape;113;p17"/>
          <p:cNvSpPr txBox="1"/>
          <p:nvPr>
            <p:ph idx="4294967295" type="body"/>
          </p:nvPr>
        </p:nvSpPr>
        <p:spPr>
          <a:xfrm>
            <a:off x="766875" y="1131225"/>
            <a:ext cx="8010300" cy="34455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sz="1600">
                <a:solidFill>
                  <a:schemeClr val="lt1"/>
                </a:solidFill>
              </a:rPr>
              <a:t>01:00 PM - 01:45 PM	Career Building Workshop </a:t>
            </a:r>
            <a:r>
              <a:rPr i="1" lang="en" sz="1600">
                <a:solidFill>
                  <a:schemeClr val="lt1"/>
                </a:solidFill>
              </a:rPr>
              <a:t>(Interactive Session)</a:t>
            </a:r>
            <a:endParaRPr i="1" sz="1600">
              <a:solidFill>
                <a:schemeClr val="lt1"/>
              </a:solidFill>
            </a:endParaRPr>
          </a:p>
          <a:p>
            <a:pPr indent="0" lvl="0" marL="0" rtl="0" algn="l">
              <a:lnSpc>
                <a:spcPct val="100000"/>
              </a:lnSpc>
              <a:spcBef>
                <a:spcPts val="0"/>
              </a:spcBef>
              <a:spcAft>
                <a:spcPts val="0"/>
              </a:spcAft>
              <a:buNone/>
            </a:pPr>
            <a:r>
              <a:rPr lang="en" sz="1600">
                <a:solidFill>
                  <a:schemeClr val="lt1"/>
                </a:solidFill>
              </a:rPr>
              <a:t>01:45 PM - 03:00 PM	HANDS-ON-SESSION: </a:t>
            </a:r>
            <a:endParaRPr sz="1600">
              <a:solidFill>
                <a:schemeClr val="lt1"/>
              </a:solidFill>
            </a:endParaRPr>
          </a:p>
          <a:p>
            <a:pPr indent="457200" lvl="0" marL="1828800" rtl="0" algn="l">
              <a:lnSpc>
                <a:spcPct val="100000"/>
              </a:lnSpc>
              <a:spcBef>
                <a:spcPts val="0"/>
              </a:spcBef>
              <a:spcAft>
                <a:spcPts val="0"/>
              </a:spcAft>
              <a:buNone/>
            </a:pPr>
            <a:r>
              <a:rPr lang="en" sz="1600">
                <a:solidFill>
                  <a:schemeClr val="lt1"/>
                </a:solidFill>
              </a:rPr>
              <a:t>JEDI-Edu Tutorial: Introducing Data Assimilation Methods</a:t>
            </a:r>
            <a:endParaRPr sz="1600">
              <a:solidFill>
                <a:schemeClr val="lt1"/>
              </a:solidFill>
            </a:endParaRPr>
          </a:p>
          <a:p>
            <a:pPr indent="457200" lvl="0" marL="1828800" rtl="0" algn="l">
              <a:lnSpc>
                <a:spcPct val="100000"/>
              </a:lnSpc>
              <a:spcBef>
                <a:spcPts val="0"/>
              </a:spcBef>
              <a:spcAft>
                <a:spcPts val="0"/>
              </a:spcAft>
              <a:buNone/>
            </a:pPr>
            <a:r>
              <a:rPr lang="en" sz="1600">
                <a:solidFill>
                  <a:schemeClr val="lt1"/>
                </a:solidFill>
              </a:rPr>
              <a:t>in JEDI Using a Simple Two-Layer QG Model</a:t>
            </a:r>
            <a:endParaRPr sz="1600">
              <a:solidFill>
                <a:schemeClr val="lt1"/>
              </a:solidFill>
            </a:endParaRPr>
          </a:p>
          <a:p>
            <a:pPr indent="0" lvl="0" marL="0" rtl="0" algn="l">
              <a:lnSpc>
                <a:spcPct val="100000"/>
              </a:lnSpc>
              <a:spcBef>
                <a:spcPts val="0"/>
              </a:spcBef>
              <a:spcAft>
                <a:spcPts val="0"/>
              </a:spcAft>
              <a:buNone/>
            </a:pPr>
            <a:r>
              <a:rPr lang="en" sz="1600">
                <a:solidFill>
                  <a:schemeClr val="lt1"/>
                </a:solidFill>
              </a:rPr>
              <a:t>03:00 PM - 03:30 PM	Afternoon Break</a:t>
            </a:r>
            <a:endParaRPr sz="1600">
              <a:solidFill>
                <a:schemeClr val="lt1"/>
              </a:solidFill>
            </a:endParaRPr>
          </a:p>
          <a:p>
            <a:pPr indent="0" lvl="0" marL="0" rtl="0" algn="l">
              <a:lnSpc>
                <a:spcPct val="100000"/>
              </a:lnSpc>
              <a:spcBef>
                <a:spcPts val="0"/>
              </a:spcBef>
              <a:spcAft>
                <a:spcPts val="0"/>
              </a:spcAft>
              <a:buNone/>
            </a:pPr>
            <a:r>
              <a:rPr lang="en" sz="1600">
                <a:solidFill>
                  <a:schemeClr val="lt1"/>
                </a:solidFill>
              </a:rPr>
              <a:t>03:30 PM - 04:15 PM	HANDS-ON-SESSION Cont…</a:t>
            </a:r>
            <a:endParaRPr sz="1600">
              <a:solidFill>
                <a:schemeClr val="lt1"/>
              </a:solidFill>
            </a:endParaRPr>
          </a:p>
          <a:p>
            <a:pPr indent="0" lvl="0" marL="0" rtl="0" algn="l">
              <a:lnSpc>
                <a:spcPct val="100000"/>
              </a:lnSpc>
              <a:spcBef>
                <a:spcPts val="0"/>
              </a:spcBef>
              <a:spcAft>
                <a:spcPts val="0"/>
              </a:spcAft>
              <a:buNone/>
            </a:pPr>
            <a:r>
              <a:rPr lang="en" sz="1600">
                <a:solidFill>
                  <a:schemeClr val="lt1"/>
                </a:solidFill>
              </a:rPr>
              <a:t>					JEDI-Edu Tutorial: Introducing Data Assimilation Methods</a:t>
            </a:r>
            <a:endParaRPr sz="1600">
              <a:solidFill>
                <a:schemeClr val="lt1"/>
              </a:solidFill>
            </a:endParaRPr>
          </a:p>
          <a:p>
            <a:pPr indent="0" lvl="0" marL="0" rtl="0" algn="l">
              <a:lnSpc>
                <a:spcPct val="100000"/>
              </a:lnSpc>
              <a:spcBef>
                <a:spcPts val="0"/>
              </a:spcBef>
              <a:spcAft>
                <a:spcPts val="0"/>
              </a:spcAft>
              <a:buNone/>
            </a:pPr>
            <a:r>
              <a:rPr lang="en" sz="1600">
                <a:solidFill>
                  <a:schemeClr val="lt1"/>
                </a:solidFill>
              </a:rPr>
              <a:t>					</a:t>
            </a:r>
            <a:r>
              <a:rPr lang="en" sz="1600">
                <a:solidFill>
                  <a:schemeClr val="lt1"/>
                </a:solidFill>
              </a:rPr>
              <a:t>i</a:t>
            </a:r>
            <a:r>
              <a:rPr lang="en" sz="1600">
                <a:solidFill>
                  <a:schemeClr val="lt1"/>
                </a:solidFill>
              </a:rPr>
              <a:t>n JEDI Using a Simple Two-Layer QG Model</a:t>
            </a:r>
            <a:endParaRPr sz="1600">
              <a:solidFill>
                <a:schemeClr val="lt1"/>
              </a:solidFill>
            </a:endParaRPr>
          </a:p>
          <a:p>
            <a:pPr indent="0" lvl="0" marL="0" rtl="0" algn="l">
              <a:lnSpc>
                <a:spcPct val="100000"/>
              </a:lnSpc>
              <a:spcBef>
                <a:spcPts val="0"/>
              </a:spcBef>
              <a:spcAft>
                <a:spcPts val="0"/>
              </a:spcAft>
              <a:buNone/>
            </a:pPr>
            <a:r>
              <a:rPr lang="en" sz="1600">
                <a:solidFill>
                  <a:schemeClr val="lt1"/>
                </a:solidFill>
              </a:rPr>
              <a:t>04:15 PM - TBD		(Weather-Themed) Movie </a:t>
            </a:r>
            <a:r>
              <a:rPr lang="en" sz="1600">
                <a:solidFill>
                  <a:schemeClr val="lt1"/>
                </a:solidFill>
              </a:rPr>
              <a:t>Viewing</a:t>
            </a:r>
            <a:endParaRPr sz="1600">
              <a:solidFill>
                <a:schemeClr val="lt1"/>
              </a:solidFill>
            </a:endParaRPr>
          </a:p>
          <a:p>
            <a:pPr indent="0" lvl="0" marL="0" rtl="0" algn="l">
              <a:lnSpc>
                <a:spcPct val="100000"/>
              </a:lnSpc>
              <a:spcBef>
                <a:spcPts val="0"/>
              </a:spcBef>
              <a:spcAft>
                <a:spcPts val="0"/>
              </a:spcAft>
              <a:buNone/>
            </a:pPr>
            <a:r>
              <a:rPr lang="en" sz="1600">
                <a:solidFill>
                  <a:schemeClr val="lt1"/>
                </a:solidFill>
              </a:rPr>
              <a:t>05:15 PM				Adjourn</a:t>
            </a:r>
            <a:endParaRPr sz="1600">
              <a:solidFill>
                <a:schemeClr val="lt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pic>
        <p:nvPicPr>
          <p:cNvPr id="118" name="Google Shape;118;p18"/>
          <p:cNvPicPr preferRelativeResize="0"/>
          <p:nvPr/>
        </p:nvPicPr>
        <p:blipFill rotWithShape="1">
          <a:blip r:embed="rId3">
            <a:alphaModFix/>
          </a:blip>
          <a:srcRect b="0" l="0" r="0" t="0"/>
          <a:stretch/>
        </p:blipFill>
        <p:spPr>
          <a:xfrm>
            <a:off x="666527" y="1923158"/>
            <a:ext cx="664894" cy="648600"/>
          </a:xfrm>
          <a:prstGeom prst="rect">
            <a:avLst/>
          </a:prstGeom>
          <a:noFill/>
          <a:ln>
            <a:noFill/>
          </a:ln>
        </p:spPr>
      </p:pic>
      <p:pic>
        <p:nvPicPr>
          <p:cNvPr id="119" name="Google Shape;119;p18"/>
          <p:cNvPicPr preferRelativeResize="0"/>
          <p:nvPr/>
        </p:nvPicPr>
        <p:blipFill rotWithShape="1">
          <a:blip r:embed="rId4">
            <a:alphaModFix/>
          </a:blip>
          <a:srcRect b="0" l="0" r="0" t="0"/>
          <a:stretch/>
        </p:blipFill>
        <p:spPr>
          <a:xfrm>
            <a:off x="666523" y="2635071"/>
            <a:ext cx="742301" cy="742301"/>
          </a:xfrm>
          <a:prstGeom prst="rect">
            <a:avLst/>
          </a:prstGeom>
          <a:noFill/>
          <a:ln>
            <a:noFill/>
          </a:ln>
        </p:spPr>
      </p:pic>
      <p:sp>
        <p:nvSpPr>
          <p:cNvPr id="120" name="Google Shape;120;p18"/>
          <p:cNvSpPr txBox="1"/>
          <p:nvPr/>
        </p:nvSpPr>
        <p:spPr>
          <a:xfrm>
            <a:off x="1461698" y="2016609"/>
            <a:ext cx="1670100" cy="461700"/>
          </a:xfrm>
          <a:prstGeom prst="rect">
            <a:avLst/>
          </a:prstGeom>
          <a:noFill/>
          <a:ln>
            <a:noFill/>
          </a:ln>
        </p:spPr>
        <p:txBody>
          <a:bodyPr anchorCtr="0" anchor="t" bIns="91425" lIns="91425" spcFirstLastPara="1" rIns="91425" wrap="square" tIns="91425">
            <a:spAutoFit/>
          </a:bodyPr>
          <a:lstStyle/>
          <a:p>
            <a:pPr indent="0" lvl="0" marL="0" rtl="0" algn="l">
              <a:lnSpc>
                <a:spcPct val="105000"/>
              </a:lnSpc>
              <a:spcBef>
                <a:spcPts val="0"/>
              </a:spcBef>
              <a:spcAft>
                <a:spcPts val="0"/>
              </a:spcAft>
              <a:buNone/>
            </a:pPr>
            <a:r>
              <a:rPr b="1" lang="en" sz="1800">
                <a:solidFill>
                  <a:srgbClr val="FFFFFF"/>
                </a:solidFill>
                <a:latin typeface="Nunito"/>
                <a:ea typeface="Nunito"/>
                <a:cs typeface="Nunito"/>
                <a:sym typeface="Nunito"/>
              </a:rPr>
              <a:t>@NOAAEPIC </a:t>
            </a:r>
            <a:r>
              <a:rPr b="1" lang="en" sz="1800">
                <a:solidFill>
                  <a:srgbClr val="FFFFFF"/>
                </a:solidFill>
                <a:latin typeface="Nunito"/>
                <a:ea typeface="Nunito"/>
                <a:cs typeface="Nunito"/>
                <a:sym typeface="Nunito"/>
              </a:rPr>
              <a:t>  </a:t>
            </a:r>
            <a:endParaRPr/>
          </a:p>
        </p:txBody>
      </p:sp>
      <p:sp>
        <p:nvSpPr>
          <p:cNvPr id="121" name="Google Shape;121;p18"/>
          <p:cNvSpPr txBox="1"/>
          <p:nvPr/>
        </p:nvSpPr>
        <p:spPr>
          <a:xfrm>
            <a:off x="320050" y="292600"/>
            <a:ext cx="7577400" cy="742200"/>
          </a:xfrm>
          <a:prstGeom prst="rect">
            <a:avLst/>
          </a:prstGeom>
          <a:noFill/>
          <a:ln>
            <a:noFill/>
          </a:ln>
        </p:spPr>
        <p:txBody>
          <a:bodyPr anchorCtr="0" anchor="t" bIns="91425" lIns="91425" spcFirstLastPara="1" rIns="91425" wrap="square" tIns="91425">
            <a:noAutofit/>
          </a:bodyPr>
          <a:lstStyle/>
          <a:p>
            <a:pPr indent="0" lvl="0" marL="0" rtl="0" algn="l">
              <a:lnSpc>
                <a:spcPct val="80000"/>
              </a:lnSpc>
              <a:spcBef>
                <a:spcPts val="0"/>
              </a:spcBef>
              <a:spcAft>
                <a:spcPts val="0"/>
              </a:spcAft>
              <a:buSzPts val="770"/>
              <a:buNone/>
            </a:pPr>
            <a:r>
              <a:rPr b="1" lang="en" sz="2594">
                <a:solidFill>
                  <a:srgbClr val="FFFFFF"/>
                </a:solidFill>
                <a:latin typeface="Maven Pro"/>
                <a:ea typeface="Maven Pro"/>
                <a:cs typeface="Maven Pro"/>
                <a:sym typeface="Maven Pro"/>
              </a:rPr>
              <a:t>Connect With Us!</a:t>
            </a:r>
            <a:endParaRPr b="1" sz="2594">
              <a:solidFill>
                <a:srgbClr val="FFFFFF"/>
              </a:solidFill>
              <a:latin typeface="Maven Pro"/>
              <a:ea typeface="Maven Pro"/>
              <a:cs typeface="Maven Pro"/>
              <a:sym typeface="Maven Pro"/>
            </a:endParaRPr>
          </a:p>
          <a:p>
            <a:pPr indent="0" lvl="0" marL="0" rtl="0" algn="l">
              <a:lnSpc>
                <a:spcPct val="80000"/>
              </a:lnSpc>
              <a:spcBef>
                <a:spcPts val="0"/>
              </a:spcBef>
              <a:spcAft>
                <a:spcPts val="0"/>
              </a:spcAft>
              <a:buSzPts val="770"/>
              <a:buNone/>
            </a:pPr>
            <a:r>
              <a:t/>
            </a:r>
            <a:endParaRPr b="1" sz="1868">
              <a:solidFill>
                <a:srgbClr val="FFFFFF"/>
              </a:solidFill>
              <a:latin typeface="Maven Pro"/>
              <a:ea typeface="Maven Pro"/>
              <a:cs typeface="Maven Pro"/>
              <a:sym typeface="Maven Pro"/>
            </a:endParaRPr>
          </a:p>
          <a:p>
            <a:pPr indent="0" lvl="0" marL="0" rtl="0" algn="l">
              <a:lnSpc>
                <a:spcPct val="80000"/>
              </a:lnSpc>
              <a:spcBef>
                <a:spcPts val="0"/>
              </a:spcBef>
              <a:spcAft>
                <a:spcPts val="0"/>
              </a:spcAft>
              <a:buSzPts val="770"/>
              <a:buNone/>
            </a:pPr>
            <a:r>
              <a:t/>
            </a:r>
            <a:endParaRPr b="1" sz="857">
              <a:solidFill>
                <a:srgbClr val="FFFFFF"/>
              </a:solidFill>
              <a:latin typeface="Maven Pro"/>
              <a:ea typeface="Maven Pro"/>
              <a:cs typeface="Maven Pro"/>
              <a:sym typeface="Maven Pro"/>
            </a:endParaRPr>
          </a:p>
        </p:txBody>
      </p:sp>
      <p:sp>
        <p:nvSpPr>
          <p:cNvPr id="122" name="Google Shape;122;p18"/>
          <p:cNvSpPr txBox="1"/>
          <p:nvPr/>
        </p:nvSpPr>
        <p:spPr>
          <a:xfrm>
            <a:off x="267450" y="813900"/>
            <a:ext cx="4304400" cy="835800"/>
          </a:xfrm>
          <a:prstGeom prst="rect">
            <a:avLst/>
          </a:prstGeom>
          <a:noFill/>
          <a:ln>
            <a:noFill/>
          </a:ln>
        </p:spPr>
        <p:txBody>
          <a:bodyPr anchorCtr="0" anchor="t" bIns="91425" lIns="91425" spcFirstLastPara="1" rIns="91425" wrap="square" tIns="91425">
            <a:normAutofit fontScale="32500" lnSpcReduction="20000"/>
          </a:bodyPr>
          <a:lstStyle/>
          <a:p>
            <a:pPr indent="0" lvl="0" marL="0" rtl="0" algn="l">
              <a:lnSpc>
                <a:spcPct val="105000"/>
              </a:lnSpc>
              <a:spcBef>
                <a:spcPts val="0"/>
              </a:spcBef>
              <a:spcAft>
                <a:spcPts val="0"/>
              </a:spcAft>
              <a:buNone/>
            </a:pPr>
            <a:r>
              <a:rPr lang="en" sz="5500">
                <a:solidFill>
                  <a:srgbClr val="FFFFFF"/>
                </a:solidFill>
                <a:latin typeface="Montserrat Medium"/>
                <a:ea typeface="Montserrat Medium"/>
                <a:cs typeface="Montserrat Medium"/>
                <a:sym typeface="Montserrat Medium"/>
              </a:rPr>
              <a:t>Use Google Meet Q&amp;A to connect with speakers and other attendees.</a:t>
            </a:r>
            <a:endParaRPr sz="5500">
              <a:solidFill>
                <a:srgbClr val="FFFFFF"/>
              </a:solidFill>
              <a:latin typeface="Montserrat Medium"/>
              <a:ea typeface="Montserrat Medium"/>
              <a:cs typeface="Montserrat Medium"/>
              <a:sym typeface="Montserrat Medium"/>
            </a:endParaRPr>
          </a:p>
          <a:p>
            <a:pPr indent="0" lvl="0" marL="0" rtl="0" algn="l">
              <a:lnSpc>
                <a:spcPct val="105000"/>
              </a:lnSpc>
              <a:spcBef>
                <a:spcPts val="0"/>
              </a:spcBef>
              <a:spcAft>
                <a:spcPts val="0"/>
              </a:spcAft>
              <a:buNone/>
            </a:pPr>
            <a:r>
              <a:t/>
            </a:r>
            <a:endParaRPr b="1" sz="1800">
              <a:solidFill>
                <a:srgbClr val="FFFFFF"/>
              </a:solidFill>
              <a:latin typeface="Nunito"/>
              <a:ea typeface="Nunito"/>
              <a:cs typeface="Nunito"/>
              <a:sym typeface="Nunito"/>
            </a:endParaRPr>
          </a:p>
          <a:p>
            <a:pPr indent="0" lvl="0" marL="0" rtl="0" algn="l">
              <a:lnSpc>
                <a:spcPct val="105000"/>
              </a:lnSpc>
              <a:spcBef>
                <a:spcPts val="0"/>
              </a:spcBef>
              <a:spcAft>
                <a:spcPts val="0"/>
              </a:spcAft>
              <a:buNone/>
            </a:pPr>
            <a:r>
              <a:t/>
            </a:r>
            <a:endParaRPr b="1" sz="1800">
              <a:solidFill>
                <a:srgbClr val="FFFFFF"/>
              </a:solidFill>
              <a:latin typeface="Nunito"/>
              <a:ea typeface="Nunito"/>
              <a:cs typeface="Nunito"/>
              <a:sym typeface="Nunito"/>
            </a:endParaRPr>
          </a:p>
        </p:txBody>
      </p:sp>
      <p:sp>
        <p:nvSpPr>
          <p:cNvPr id="123" name="Google Shape;123;p18"/>
          <p:cNvSpPr txBox="1"/>
          <p:nvPr/>
        </p:nvSpPr>
        <p:spPr>
          <a:xfrm>
            <a:off x="5455724" y="499575"/>
            <a:ext cx="3120900" cy="474600"/>
          </a:xfrm>
          <a:prstGeom prst="rect">
            <a:avLst/>
          </a:prstGeom>
          <a:noFill/>
          <a:ln>
            <a:noFill/>
          </a:ln>
        </p:spPr>
        <p:txBody>
          <a:bodyPr anchorCtr="0" anchor="t" bIns="91425" lIns="91425" spcFirstLastPara="1" rIns="91425" wrap="square" tIns="91425">
            <a:noAutofit/>
          </a:bodyPr>
          <a:lstStyle/>
          <a:p>
            <a:pPr indent="0" lvl="0" marL="0" rtl="0" algn="ctr">
              <a:lnSpc>
                <a:spcPct val="80000"/>
              </a:lnSpc>
              <a:spcBef>
                <a:spcPts val="0"/>
              </a:spcBef>
              <a:spcAft>
                <a:spcPts val="0"/>
              </a:spcAft>
              <a:buSzPts val="523"/>
              <a:buNone/>
            </a:pPr>
            <a:r>
              <a:rPr b="1" lang="en" sz="1678">
                <a:solidFill>
                  <a:srgbClr val="FFFFFF"/>
                </a:solidFill>
                <a:latin typeface="Montserrat"/>
                <a:ea typeface="Montserrat"/>
                <a:cs typeface="Montserrat"/>
                <a:sym typeface="Montserrat"/>
              </a:rPr>
              <a:t>Detailed Agenda</a:t>
            </a:r>
            <a:endParaRPr b="1" sz="1995">
              <a:solidFill>
                <a:srgbClr val="FFFFFF"/>
              </a:solidFill>
              <a:latin typeface="Montserrat"/>
              <a:ea typeface="Montserrat"/>
              <a:cs typeface="Montserrat"/>
              <a:sym typeface="Montserrat"/>
            </a:endParaRPr>
          </a:p>
          <a:p>
            <a:pPr indent="0" lvl="0" marL="0" rtl="0" algn="ctr">
              <a:lnSpc>
                <a:spcPct val="80000"/>
              </a:lnSpc>
              <a:spcBef>
                <a:spcPts val="0"/>
              </a:spcBef>
              <a:spcAft>
                <a:spcPts val="0"/>
              </a:spcAft>
              <a:buSzPts val="523"/>
              <a:buNone/>
            </a:pPr>
            <a:r>
              <a:t/>
            </a:r>
            <a:endParaRPr b="1" sz="1464">
              <a:solidFill>
                <a:srgbClr val="FFFFFF"/>
              </a:solidFill>
              <a:latin typeface="Maven Pro"/>
              <a:ea typeface="Maven Pro"/>
              <a:cs typeface="Maven Pro"/>
              <a:sym typeface="Maven Pro"/>
            </a:endParaRPr>
          </a:p>
        </p:txBody>
      </p:sp>
      <p:pic>
        <p:nvPicPr>
          <p:cNvPr id="124" name="Google Shape;124;p18" title="Facebook_Logo_Primary.png"/>
          <p:cNvPicPr preferRelativeResize="0"/>
          <p:nvPr/>
        </p:nvPicPr>
        <p:blipFill>
          <a:blip r:embed="rId5">
            <a:alphaModFix/>
          </a:blip>
          <a:stretch>
            <a:fillRect/>
          </a:stretch>
        </p:blipFill>
        <p:spPr>
          <a:xfrm>
            <a:off x="3083450" y="1865951"/>
            <a:ext cx="742298" cy="742298"/>
          </a:xfrm>
          <a:prstGeom prst="rect">
            <a:avLst/>
          </a:prstGeom>
          <a:noFill/>
          <a:ln>
            <a:noFill/>
          </a:ln>
        </p:spPr>
      </p:pic>
      <p:sp>
        <p:nvSpPr>
          <p:cNvPr id="125" name="Google Shape;125;p18"/>
          <p:cNvSpPr txBox="1"/>
          <p:nvPr/>
        </p:nvSpPr>
        <p:spPr>
          <a:xfrm>
            <a:off x="301288" y="1436950"/>
            <a:ext cx="20373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lt1"/>
                </a:solidFill>
                <a:latin typeface="Montserrat Medium"/>
                <a:ea typeface="Montserrat Medium"/>
                <a:cs typeface="Montserrat Medium"/>
                <a:sym typeface="Montserrat Medium"/>
              </a:rPr>
              <a:t>Find us on:</a:t>
            </a:r>
            <a:endParaRPr sz="1800">
              <a:solidFill>
                <a:schemeClr val="lt1"/>
              </a:solidFill>
              <a:latin typeface="Montserrat Medium"/>
              <a:ea typeface="Montserrat Medium"/>
              <a:cs typeface="Montserrat Medium"/>
              <a:sym typeface="Montserrat Medium"/>
            </a:endParaRPr>
          </a:p>
        </p:txBody>
      </p:sp>
      <p:sp>
        <p:nvSpPr>
          <p:cNvPr id="126" name="Google Shape;126;p18"/>
          <p:cNvSpPr txBox="1"/>
          <p:nvPr/>
        </p:nvSpPr>
        <p:spPr>
          <a:xfrm>
            <a:off x="3861260" y="1958321"/>
            <a:ext cx="1670100" cy="461700"/>
          </a:xfrm>
          <a:prstGeom prst="rect">
            <a:avLst/>
          </a:prstGeom>
          <a:noFill/>
          <a:ln>
            <a:noFill/>
          </a:ln>
        </p:spPr>
        <p:txBody>
          <a:bodyPr anchorCtr="0" anchor="t" bIns="91425" lIns="91425" spcFirstLastPara="1" rIns="91425" wrap="square" tIns="91425">
            <a:spAutoFit/>
          </a:bodyPr>
          <a:lstStyle/>
          <a:p>
            <a:pPr indent="0" lvl="0" marL="0" rtl="0" algn="l">
              <a:lnSpc>
                <a:spcPct val="105000"/>
              </a:lnSpc>
              <a:spcBef>
                <a:spcPts val="0"/>
              </a:spcBef>
              <a:spcAft>
                <a:spcPts val="0"/>
              </a:spcAft>
              <a:buNone/>
            </a:pPr>
            <a:r>
              <a:rPr b="1" lang="en" sz="1800">
                <a:solidFill>
                  <a:schemeClr val="lt1"/>
                </a:solidFill>
                <a:uFill>
                  <a:noFill/>
                </a:uFill>
                <a:latin typeface="Nunito"/>
                <a:ea typeface="Nunito"/>
                <a:cs typeface="Nunito"/>
                <a:sym typeface="Nunito"/>
                <a:hlinkClick r:id="rId6">
                  <a:extLst>
                    <a:ext uri="{A12FA001-AC4F-418D-AE19-62706E023703}">
                      <ahyp:hlinkClr val="tx"/>
                    </a:ext>
                  </a:extLst>
                </a:hlinkClick>
              </a:rPr>
              <a:t>NOAAEPIC</a:t>
            </a:r>
            <a:r>
              <a:rPr b="1" lang="en" sz="1800" u="sng">
                <a:solidFill>
                  <a:schemeClr val="lt1"/>
                </a:solidFill>
                <a:latin typeface="Nunito"/>
                <a:ea typeface="Nunito"/>
                <a:cs typeface="Nunito"/>
                <a:sym typeface="Nunito"/>
              </a:rPr>
              <a:t> </a:t>
            </a:r>
            <a:r>
              <a:rPr b="1" lang="en" sz="1800" u="sng">
                <a:solidFill>
                  <a:schemeClr val="lt1"/>
                </a:solidFill>
                <a:latin typeface="Nunito"/>
                <a:ea typeface="Nunito"/>
                <a:cs typeface="Nunito"/>
                <a:sym typeface="Nunito"/>
              </a:rPr>
              <a:t> </a:t>
            </a:r>
            <a:r>
              <a:rPr b="1" lang="en" sz="1800">
                <a:solidFill>
                  <a:srgbClr val="FFFFFF"/>
                </a:solidFill>
                <a:latin typeface="Nunito"/>
                <a:ea typeface="Nunito"/>
                <a:cs typeface="Nunito"/>
                <a:sym typeface="Nunito"/>
              </a:rPr>
              <a:t> </a:t>
            </a:r>
            <a:endParaRPr/>
          </a:p>
        </p:txBody>
      </p:sp>
      <p:sp>
        <p:nvSpPr>
          <p:cNvPr id="127" name="Google Shape;127;p18"/>
          <p:cNvSpPr txBox="1"/>
          <p:nvPr/>
        </p:nvSpPr>
        <p:spPr>
          <a:xfrm>
            <a:off x="1432050" y="2728625"/>
            <a:ext cx="1975200" cy="461700"/>
          </a:xfrm>
          <a:prstGeom prst="rect">
            <a:avLst/>
          </a:prstGeom>
          <a:noFill/>
          <a:ln>
            <a:noFill/>
          </a:ln>
        </p:spPr>
        <p:txBody>
          <a:bodyPr anchorCtr="0" anchor="t" bIns="91425" lIns="91425" spcFirstLastPara="1" rIns="91425" wrap="square" tIns="91425">
            <a:spAutoFit/>
          </a:bodyPr>
          <a:lstStyle/>
          <a:p>
            <a:pPr indent="0" lvl="0" marL="0" rtl="0" algn="l">
              <a:lnSpc>
                <a:spcPct val="105000"/>
              </a:lnSpc>
              <a:spcBef>
                <a:spcPts val="0"/>
              </a:spcBef>
              <a:spcAft>
                <a:spcPts val="0"/>
              </a:spcAft>
              <a:buNone/>
            </a:pPr>
            <a:r>
              <a:rPr b="1" lang="en" sz="1800">
                <a:solidFill>
                  <a:srgbClr val="FFFFFF"/>
                </a:solidFill>
                <a:latin typeface="Nunito"/>
                <a:ea typeface="Nunito"/>
                <a:cs typeface="Nunito"/>
                <a:sym typeface="Nunito"/>
              </a:rPr>
              <a:t> </a:t>
            </a:r>
            <a:r>
              <a:rPr b="1" lang="en" sz="1800">
                <a:solidFill>
                  <a:srgbClr val="FFFFFF"/>
                </a:solidFill>
                <a:latin typeface="Nunito"/>
                <a:ea typeface="Nunito"/>
                <a:cs typeface="Nunito"/>
                <a:sym typeface="Nunito"/>
              </a:rPr>
              <a:t>#NOAAEPIC</a:t>
            </a:r>
            <a:endParaRPr/>
          </a:p>
        </p:txBody>
      </p:sp>
      <p:pic>
        <p:nvPicPr>
          <p:cNvPr id="128" name="Google Shape;128;p18" title="InBug-White.png"/>
          <p:cNvPicPr preferRelativeResize="0"/>
          <p:nvPr/>
        </p:nvPicPr>
        <p:blipFill>
          <a:blip r:embed="rId7">
            <a:alphaModFix/>
          </a:blip>
          <a:stretch>
            <a:fillRect/>
          </a:stretch>
        </p:blipFill>
        <p:spPr>
          <a:xfrm>
            <a:off x="3083450" y="2687225"/>
            <a:ext cx="742300" cy="688375"/>
          </a:xfrm>
          <a:prstGeom prst="rect">
            <a:avLst/>
          </a:prstGeom>
          <a:noFill/>
          <a:ln>
            <a:noFill/>
          </a:ln>
        </p:spPr>
      </p:pic>
      <p:sp>
        <p:nvSpPr>
          <p:cNvPr id="129" name="Google Shape;129;p18"/>
          <p:cNvSpPr txBox="1"/>
          <p:nvPr/>
        </p:nvSpPr>
        <p:spPr>
          <a:xfrm>
            <a:off x="3892298" y="2800567"/>
            <a:ext cx="1478400" cy="461700"/>
          </a:xfrm>
          <a:prstGeom prst="rect">
            <a:avLst/>
          </a:prstGeom>
          <a:noFill/>
          <a:ln>
            <a:noFill/>
          </a:ln>
        </p:spPr>
        <p:txBody>
          <a:bodyPr anchorCtr="0" anchor="t" bIns="91425" lIns="91425" spcFirstLastPara="1" rIns="91425" wrap="square" tIns="91425">
            <a:spAutoFit/>
          </a:bodyPr>
          <a:lstStyle/>
          <a:p>
            <a:pPr indent="0" lvl="0" marL="0" rtl="0" algn="l">
              <a:lnSpc>
                <a:spcPct val="105000"/>
              </a:lnSpc>
              <a:spcBef>
                <a:spcPts val="0"/>
              </a:spcBef>
              <a:spcAft>
                <a:spcPts val="0"/>
              </a:spcAft>
              <a:buNone/>
            </a:pPr>
            <a:r>
              <a:rPr b="1" lang="en" sz="1800">
                <a:solidFill>
                  <a:schemeClr val="lt1"/>
                </a:solidFill>
                <a:uFill>
                  <a:noFill/>
                </a:uFill>
                <a:latin typeface="Nunito"/>
                <a:ea typeface="Nunito"/>
                <a:cs typeface="Nunito"/>
                <a:sym typeface="Nunito"/>
                <a:hlinkClick r:id="rId8">
                  <a:extLst>
                    <a:ext uri="{A12FA001-AC4F-418D-AE19-62706E023703}">
                      <ahyp:hlinkClr val="tx"/>
                    </a:ext>
                  </a:extLst>
                </a:hlinkClick>
              </a:rPr>
              <a:t>NOAAEPIC</a:t>
            </a:r>
            <a:endParaRPr b="1">
              <a:solidFill>
                <a:schemeClr val="lt1"/>
              </a:solidFill>
            </a:endParaRPr>
          </a:p>
        </p:txBody>
      </p:sp>
      <p:sp>
        <p:nvSpPr>
          <p:cNvPr id="130" name="Google Shape;130;p18"/>
          <p:cNvSpPr txBox="1"/>
          <p:nvPr/>
        </p:nvSpPr>
        <p:spPr>
          <a:xfrm>
            <a:off x="320050" y="4020300"/>
            <a:ext cx="4755300" cy="950100"/>
          </a:xfrm>
          <a:prstGeom prst="rect">
            <a:avLst/>
          </a:prstGeom>
          <a:noFill/>
          <a:ln>
            <a:noFill/>
          </a:ln>
        </p:spPr>
        <p:txBody>
          <a:bodyPr anchorCtr="0" anchor="t" bIns="45700" lIns="91425" spcFirstLastPara="1" rIns="91425" wrap="square" tIns="45700">
            <a:normAutofit/>
          </a:bodyPr>
          <a:lstStyle/>
          <a:p>
            <a:pPr indent="0" lvl="0" marL="0" marR="0" rtl="0" algn="l">
              <a:lnSpc>
                <a:spcPct val="70000"/>
              </a:lnSpc>
              <a:spcBef>
                <a:spcPts val="0"/>
              </a:spcBef>
              <a:spcAft>
                <a:spcPts val="0"/>
              </a:spcAft>
              <a:buClr>
                <a:srgbClr val="000000"/>
              </a:buClr>
              <a:buSzPts val="1018"/>
              <a:buFont typeface="Arial"/>
              <a:buNone/>
            </a:pPr>
            <a:r>
              <a:rPr i="0" lang="en" sz="2300" u="none" cap="none" strike="noStrike">
                <a:solidFill>
                  <a:srgbClr val="FFFFFF"/>
                </a:solidFill>
                <a:latin typeface="Montserrat SemiBold"/>
                <a:ea typeface="Montserrat SemiBold"/>
                <a:cs typeface="Montserrat SemiBold"/>
                <a:sym typeface="Montserrat SemiBold"/>
              </a:rPr>
              <a:t>Wi-Fi:  </a:t>
            </a:r>
            <a:r>
              <a:rPr i="1" lang="en" sz="2300">
                <a:solidFill>
                  <a:srgbClr val="FFFFFF"/>
                </a:solidFill>
                <a:latin typeface="Montserrat SemiBold"/>
                <a:ea typeface="Montserrat SemiBold"/>
                <a:cs typeface="Montserrat SemiBold"/>
                <a:sym typeface="Montserrat SemiBold"/>
              </a:rPr>
              <a:t>UMUC-Guest Network</a:t>
            </a:r>
            <a:endParaRPr i="0" sz="2300" u="none" cap="none" strike="noStrike">
              <a:solidFill>
                <a:srgbClr val="FFFFFF"/>
              </a:solidFill>
              <a:latin typeface="Montserrat SemiBold"/>
              <a:ea typeface="Montserrat SemiBold"/>
              <a:cs typeface="Montserrat SemiBold"/>
              <a:sym typeface="Montserrat SemiBold"/>
            </a:endParaRPr>
          </a:p>
          <a:p>
            <a:pPr indent="0" lvl="0" marL="0" marR="0" rtl="0" algn="l">
              <a:lnSpc>
                <a:spcPct val="70000"/>
              </a:lnSpc>
              <a:spcBef>
                <a:spcPts val="0"/>
              </a:spcBef>
              <a:spcAft>
                <a:spcPts val="0"/>
              </a:spcAft>
              <a:buClr>
                <a:srgbClr val="000000"/>
              </a:buClr>
              <a:buSzPts val="1018"/>
              <a:buFont typeface="Arial"/>
              <a:buNone/>
            </a:pPr>
            <a:r>
              <a:rPr lang="en" sz="2300">
                <a:solidFill>
                  <a:srgbClr val="FFFFFF"/>
                </a:solidFill>
                <a:latin typeface="Montserrat SemiBold"/>
                <a:ea typeface="Montserrat SemiBold"/>
                <a:cs typeface="Montserrat SemiBold"/>
                <a:sym typeface="Montserrat SemiBold"/>
              </a:rPr>
              <a:t>No password is required.</a:t>
            </a:r>
            <a:endParaRPr sz="2300">
              <a:solidFill>
                <a:srgbClr val="FFFFFF"/>
              </a:solidFill>
              <a:latin typeface="Montserrat SemiBold"/>
              <a:ea typeface="Montserrat SemiBold"/>
              <a:cs typeface="Montserrat SemiBold"/>
              <a:sym typeface="Montserrat SemiBold"/>
            </a:endParaRPr>
          </a:p>
        </p:txBody>
      </p:sp>
      <p:pic>
        <p:nvPicPr>
          <p:cNvPr id="131" name="Google Shape;131;p18" title="qr-code.png"/>
          <p:cNvPicPr preferRelativeResize="0"/>
          <p:nvPr/>
        </p:nvPicPr>
        <p:blipFill>
          <a:blip r:embed="rId9">
            <a:alphaModFix/>
          </a:blip>
          <a:stretch>
            <a:fillRect/>
          </a:stretch>
        </p:blipFill>
        <p:spPr>
          <a:xfrm>
            <a:off x="6118425" y="974175"/>
            <a:ext cx="2131826" cy="2131826"/>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Momentum">
  <a:themeElements>
    <a:clrScheme name="Momentum">
      <a:dk1>
        <a:srgbClr val="C0791B"/>
      </a:dk1>
      <a:lt1>
        <a:srgbClr val="FFFFFF"/>
      </a:lt1>
      <a:dk2>
        <a:srgbClr val="424242"/>
      </a:dk2>
      <a:lt2>
        <a:srgbClr val="8DD8D3"/>
      </a:lt2>
      <a:accent1>
        <a:srgbClr val="0B6374"/>
      </a:accent1>
      <a:accent2>
        <a:srgbClr val="FD5B58"/>
      </a:accent2>
      <a:accent3>
        <a:srgbClr val="599191"/>
      </a:accent3>
      <a:accent4>
        <a:srgbClr val="D7E6A3"/>
      </a:accent4>
      <a:accent5>
        <a:srgbClr val="27278B"/>
      </a:accent5>
      <a:accent6>
        <a:srgbClr val="D558AB"/>
      </a:accent6>
      <a:hlink>
        <a:srgbClr val="27278B"/>
      </a:hlink>
      <a:folHlink>
        <a:srgbClr val="2727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