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Lst>
  <p:sldSz cy="5143500" cx="9144000"/>
  <p:notesSz cx="6858000" cy="9144000"/>
  <p:embeddedFontLst>
    <p:embeddedFont>
      <p:font typeface="DM Sans Medium"/>
      <p:regular r:id="rId65"/>
      <p:bold r:id="rId66"/>
      <p:italic r:id="rId67"/>
      <p:boldItalic r:id="rId68"/>
    </p:embeddedFont>
    <p:embeddedFont>
      <p:font typeface="Roboto"/>
      <p:regular r:id="rId69"/>
      <p:bold r:id="rId70"/>
      <p:italic r:id="rId71"/>
      <p:boldItalic r:id="rId72"/>
    </p:embeddedFont>
    <p:embeddedFont>
      <p:font typeface="DM Mono Medium"/>
      <p:regular r:id="rId73"/>
      <p:italic r:id="rId74"/>
    </p:embeddedFont>
    <p:embeddedFont>
      <p:font typeface="DM Mono Light"/>
      <p:regular r:id="rId75"/>
      <p:bold r:id="rId76"/>
      <p:italic r:id="rId77"/>
      <p:boldItalic r:id="rId78"/>
    </p:embeddedFont>
    <p:embeddedFont>
      <p:font typeface="DM Sans SemiBold"/>
      <p:regular r:id="rId79"/>
      <p:bold r:id="rId80"/>
      <p:italic r:id="rId81"/>
      <p:boldItalic r:id="rId82"/>
    </p:embeddedFont>
    <p:embeddedFont>
      <p:font typeface="DM Sans Light"/>
      <p:regular r:id="rId83"/>
      <p:bold r:id="rId84"/>
      <p:italic r:id="rId85"/>
      <p:boldItalic r:id="rId86"/>
    </p:embeddedFont>
    <p:embeddedFont>
      <p:font typeface="Helvetica Neue"/>
      <p:regular r:id="rId87"/>
      <p:bold r:id="rId88"/>
      <p:italic r:id="rId89"/>
      <p:boldItalic r:id="rId90"/>
    </p:embeddedFont>
    <p:embeddedFont>
      <p:font typeface="DM Sans"/>
      <p:regular r:id="rId91"/>
      <p:bold r:id="rId92"/>
      <p:italic r:id="rId93"/>
      <p:boldItalic r:id="rId94"/>
    </p:embeddedFont>
    <p:embeddedFont>
      <p:font typeface="DM Mono"/>
      <p:regular r:id="rId95"/>
      <p:italic r:id="rId9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font" Target="fonts/DMMono-regular.fntdata"/><Relationship Id="rId94" Type="http://schemas.openxmlformats.org/officeDocument/2006/relationships/font" Target="fonts/DMSans-boldItalic.fntdata"/><Relationship Id="rId96" Type="http://schemas.openxmlformats.org/officeDocument/2006/relationships/font" Target="fonts/DMMono-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font" Target="fonts/DMSans-regular.fntdata"/><Relationship Id="rId90" Type="http://schemas.openxmlformats.org/officeDocument/2006/relationships/font" Target="fonts/HelveticaNeue-boldItalic.fntdata"/><Relationship Id="rId93" Type="http://schemas.openxmlformats.org/officeDocument/2006/relationships/font" Target="fonts/DMSans-italic.fntdata"/><Relationship Id="rId92" Type="http://schemas.openxmlformats.org/officeDocument/2006/relationships/font" Target="fonts/DMSans-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84" Type="http://schemas.openxmlformats.org/officeDocument/2006/relationships/font" Target="fonts/DMSansLight-bold.fntdata"/><Relationship Id="rId83" Type="http://schemas.openxmlformats.org/officeDocument/2006/relationships/font" Target="fonts/DMSansLight-regular.fntdata"/><Relationship Id="rId86" Type="http://schemas.openxmlformats.org/officeDocument/2006/relationships/font" Target="fonts/DMSansLight-boldItalic.fntdata"/><Relationship Id="rId85" Type="http://schemas.openxmlformats.org/officeDocument/2006/relationships/font" Target="fonts/DMSansLight-italic.fntdata"/><Relationship Id="rId88" Type="http://schemas.openxmlformats.org/officeDocument/2006/relationships/font" Target="fonts/HelveticaNeue-bold.fntdata"/><Relationship Id="rId87" Type="http://schemas.openxmlformats.org/officeDocument/2006/relationships/font" Target="fonts/HelveticaNeue-regular.fntdata"/><Relationship Id="rId89" Type="http://schemas.openxmlformats.org/officeDocument/2006/relationships/font" Target="fonts/HelveticaNeue-italic.fntdata"/><Relationship Id="rId80" Type="http://schemas.openxmlformats.org/officeDocument/2006/relationships/font" Target="fonts/DMSansSemiBold-bold.fntdata"/><Relationship Id="rId82" Type="http://schemas.openxmlformats.org/officeDocument/2006/relationships/font" Target="fonts/DMSansSemiBold-boldItalic.fntdata"/><Relationship Id="rId81" Type="http://schemas.openxmlformats.org/officeDocument/2006/relationships/font" Target="fonts/DMSansSemi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DMMonoMedium-regular.fntdata"/><Relationship Id="rId72" Type="http://schemas.openxmlformats.org/officeDocument/2006/relationships/font" Target="fonts/Roboto-boldItalic.fntdata"/><Relationship Id="rId75" Type="http://schemas.openxmlformats.org/officeDocument/2006/relationships/font" Target="fonts/DMMonoLight-regular.fntdata"/><Relationship Id="rId74" Type="http://schemas.openxmlformats.org/officeDocument/2006/relationships/font" Target="fonts/DMMonoMedium-italic.fntdata"/><Relationship Id="rId77" Type="http://schemas.openxmlformats.org/officeDocument/2006/relationships/font" Target="fonts/DMMonoLight-italic.fntdata"/><Relationship Id="rId76" Type="http://schemas.openxmlformats.org/officeDocument/2006/relationships/font" Target="fonts/DMMonoLight-bold.fntdata"/><Relationship Id="rId79" Type="http://schemas.openxmlformats.org/officeDocument/2006/relationships/font" Target="fonts/DMSansSemiBold-regular.fntdata"/><Relationship Id="rId78" Type="http://schemas.openxmlformats.org/officeDocument/2006/relationships/font" Target="fonts/DMMonoLight-boldItalic.fntdata"/><Relationship Id="rId71" Type="http://schemas.openxmlformats.org/officeDocument/2006/relationships/font" Target="fonts/Roboto-italic.fntdata"/><Relationship Id="rId70" Type="http://schemas.openxmlformats.org/officeDocument/2006/relationships/font" Target="fonts/Roboto-bold.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font" Target="fonts/DMSansMedium-bold.fntdata"/><Relationship Id="rId65" Type="http://schemas.openxmlformats.org/officeDocument/2006/relationships/font" Target="fonts/DMSansMedium-regular.fntdata"/><Relationship Id="rId68" Type="http://schemas.openxmlformats.org/officeDocument/2006/relationships/font" Target="fonts/DMSansMedium-boldItalic.fntdata"/><Relationship Id="rId67" Type="http://schemas.openxmlformats.org/officeDocument/2006/relationships/font" Target="fonts/DMSansMedium-italic.fntdata"/><Relationship Id="rId60" Type="http://schemas.openxmlformats.org/officeDocument/2006/relationships/slide" Target="slides/slide55.xml"/><Relationship Id="rId69" Type="http://schemas.openxmlformats.org/officeDocument/2006/relationships/font" Target="fonts/Roboto-regular.fntdata"/><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3f5277f0a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3f5277f0a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3f5277f0a3d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3f5277f0a3d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is the name of our AI Data Assimilation system</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g3f5277f0a3d_0_4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2" name="Google Shape;1022;g3f5277f0a3d_0_4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is the name of our AI Data Assimilation system</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3f5277f0a3d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3f5277f0a3d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g3f5277f0a3d_0_36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0" name="Google Shape;1040;g3f5277f0a3d_0_3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change is the observation, which pushes learning back to each of the 25M observations in the DA window. Cross attention.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f5277f0a3d_0_37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5" name="Google Shape;1065;g3f5277f0a3d_0_3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change is the observation, which pushes learning back to each of the 25M observations in the DA window. Cross attention.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3f5277f0a3d_0_3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4" name="Google Shape;1094;g3f5277f0a3d_0_37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change is the observation, which pushes learning back to each of the 25M observations in the DA window. Cross attention.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3f5277f0a3d_0_3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3f5277f0a3d_0_3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change is the observation, which pushes learning back to each of the 25M observations in the DA window. Cross attention.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3f5277f0a3d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2" name="Google Shape;1152;g3f5277f0a3d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3f5277f0a3d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3f5277f0a3d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image shows data from the Advanced Technology Microwave Sounder (ATMS) instruments from August 2024, plus a one-liner showing how to fetch the data with NNJA-AI. This particular channel sits near the 183 GHz water vapor line and is used to track humidity in the upper troposphere. Generally, darker = drier, but the full story is more complex!</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3f5277f0a3d_0_30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3f5277f0a3d_0_3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image shows data from the Advanced Technology Microwave Sounder (ATMS) instruments from August 2024, plus a one-liner showing how to fetch the data with NNJA-AI. This particular channel sits near the 183 GHz water vapor line and is used to track humidity in the upper troposphere. Generally, darker = drier, but the full story is more complex!</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3f5277f0a3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3f5277f0a3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f5277f0a3d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1" name="Google Shape;1191;g3f5277f0a3d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change is the observation, which pushes learning back to each of the 25M observations in the DA window. Cross attention.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g3f5277f0a3d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6" name="Google Shape;1216;g3f5277f0a3d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g3f5277f0a3d_0_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1" name="Google Shape;1221;g3f5277f0a3d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1" name="Shape 1231"/>
        <p:cNvGrpSpPr/>
        <p:nvPr/>
      </p:nvGrpSpPr>
      <p:grpSpPr>
        <a:xfrm>
          <a:off x="0" y="0"/>
          <a:ext cx="0" cy="0"/>
          <a:chOff x="0" y="0"/>
          <a:chExt cx="0" cy="0"/>
        </a:xfrm>
      </p:grpSpPr>
      <p:sp>
        <p:nvSpPr>
          <p:cNvPr id="1232" name="Google Shape;1232;g3f5277f0a3d_0_36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3" name="Google Shape;1233;g3f5277f0a3d_0_36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g3f5277f0a3d_0_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9" name="Google Shape;1249;g3f5277f0a3d_0_5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g3f5277f0a3d_0_3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1" name="Google Shape;1261;g3f5277f0a3d_0_3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g3f5277f0a3d_0_3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6" name="Google Shape;1266;g3f5277f0a3d_0_3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444746"/>
                </a:solidFill>
                <a:highlight>
                  <a:srgbClr val="FFFFFF"/>
                </a:highlight>
                <a:latin typeface="Roboto"/>
                <a:ea typeface="Roboto"/>
                <a:cs typeface="Roboto"/>
                <a:sym typeface="Roboto"/>
              </a:rPr>
              <a:t>For verification we're only using the mandatory pressure levels and only the measurements within +/- one hour of the target init_time. AIDA produces gridded atmospheric state (0.25 degree) and I use exact matches on pressure levels, no vertical interpolation, no temporal interpolation and a bilinear horizontal interpolation to the balloon's drifted location.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g3f5277f0a3d_0_3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9" name="Google Shape;1329;g3f5277f0a3d_0_3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g3f5277f0a3d_0_3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5" name="Google Shape;1335;g3f5277f0a3d_0_3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g3f5277f0a3d_0_35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0" name="Google Shape;1340;g3f5277f0a3d_0_3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3f5277f0a3d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3f5277f0a3d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guiding principle for our work is that the Future of AI Weather is Observations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g3f5277f0a3d_0_3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6" name="Google Shape;1406;g3f5277f0a3d_0_3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ICs are comparable in quality to NWP ICs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0" name="Shape 1410"/>
        <p:cNvGrpSpPr/>
        <p:nvPr/>
      </p:nvGrpSpPr>
      <p:grpSpPr>
        <a:xfrm>
          <a:off x="0" y="0"/>
          <a:ext cx="0" cy="0"/>
          <a:chOff x="0" y="0"/>
          <a:chExt cx="0" cy="0"/>
        </a:xfrm>
      </p:grpSpPr>
      <p:sp>
        <p:nvSpPr>
          <p:cNvPr id="1411" name="Google Shape;1411;g3f5277f0a3d_0_34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2" name="Google Shape;1412;g3f5277f0a3d_0_3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Although the forecast model (AIFS) does an impact, even at a lead time as short as 12h.</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6" name="Shape 1416"/>
        <p:cNvGrpSpPr/>
        <p:nvPr/>
      </p:nvGrpSpPr>
      <p:grpSpPr>
        <a:xfrm>
          <a:off x="0" y="0"/>
          <a:ext cx="0" cy="0"/>
          <a:chOff x="0" y="0"/>
          <a:chExt cx="0" cy="0"/>
        </a:xfrm>
      </p:grpSpPr>
      <p:sp>
        <p:nvSpPr>
          <p:cNvPr id="1417" name="Google Shape;1417;g3f5277f0a3d_0_3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8" name="Google Shape;1418;g3f5277f0a3d_0_3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Pure AI system (AIDA+AIFS) better or equal skill vs Pure NWP systems (GFS or HRES)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g3f5277f0a3d_0_3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4" name="Google Shape;1424;g3f5277f0a3d_0_3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But the best is hybrid. AIDA+AIFS was helped by AIFS being a better forecast model than HRES is. True even at 12h.</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8" name="Shape 1428"/>
        <p:cNvGrpSpPr/>
        <p:nvPr/>
      </p:nvGrpSpPr>
      <p:grpSpPr>
        <a:xfrm>
          <a:off x="0" y="0"/>
          <a:ext cx="0" cy="0"/>
          <a:chOff x="0" y="0"/>
          <a:chExt cx="0" cy="0"/>
        </a:xfrm>
      </p:grpSpPr>
      <p:sp>
        <p:nvSpPr>
          <p:cNvPr id="1429" name="Google Shape;1429;g3f5277f0a3d_0_3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0" name="Google Shape;1430;g3f5277f0a3d_0_3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4" name="Shape 1434"/>
        <p:cNvGrpSpPr/>
        <p:nvPr/>
      </p:nvGrpSpPr>
      <p:grpSpPr>
        <a:xfrm>
          <a:off x="0" y="0"/>
          <a:ext cx="0" cy="0"/>
          <a:chOff x="0" y="0"/>
          <a:chExt cx="0" cy="0"/>
        </a:xfrm>
      </p:grpSpPr>
      <p:sp>
        <p:nvSpPr>
          <p:cNvPr id="1435" name="Google Shape;1435;g3f5277f0a3d_0_5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6" name="Google Shape;1436;g3f5277f0a3d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g3f5277f0a3d_0_6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6" name="Google Shape;1456;g3f5277f0a3d_0_6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9" name="Shape 1479"/>
        <p:cNvGrpSpPr/>
        <p:nvPr/>
      </p:nvGrpSpPr>
      <p:grpSpPr>
        <a:xfrm>
          <a:off x="0" y="0"/>
          <a:ext cx="0" cy="0"/>
          <a:chOff x="0" y="0"/>
          <a:chExt cx="0" cy="0"/>
        </a:xfrm>
      </p:grpSpPr>
      <p:sp>
        <p:nvSpPr>
          <p:cNvPr id="1480" name="Google Shape;1480;g3f5277f0a3d_0_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1" name="Google Shape;1481;g3f5277f0a3d_0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5" name="Shape 1505"/>
        <p:cNvGrpSpPr/>
        <p:nvPr/>
      </p:nvGrpSpPr>
      <p:grpSpPr>
        <a:xfrm>
          <a:off x="0" y="0"/>
          <a:ext cx="0" cy="0"/>
          <a:chOff x="0" y="0"/>
          <a:chExt cx="0" cy="0"/>
        </a:xfrm>
      </p:grpSpPr>
      <p:sp>
        <p:nvSpPr>
          <p:cNvPr id="1506" name="Google Shape;1506;g3f5277f0a3d_0_6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7" name="Google Shape;1507;g3f5277f0a3d_0_6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g3f5277f0a3d_0_6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6" name="Google Shape;1536;g3f5277f0a3d_0_6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3f5277f0a3d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6" name="Google Shape;836;g3f5277f0a3d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to motivate why observations are exciting for AI Weather, we can look at this very simplified workflow of how traditional NWP works.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6" name="Shape 1566"/>
        <p:cNvGrpSpPr/>
        <p:nvPr/>
      </p:nvGrpSpPr>
      <p:grpSpPr>
        <a:xfrm>
          <a:off x="0" y="0"/>
          <a:ext cx="0" cy="0"/>
          <a:chOff x="0" y="0"/>
          <a:chExt cx="0" cy="0"/>
        </a:xfrm>
      </p:grpSpPr>
      <p:sp>
        <p:nvSpPr>
          <p:cNvPr id="1567" name="Google Shape;1567;g3f5277f0a3d_0_7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8" name="Google Shape;1568;g3f5277f0a3d_0_7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g3f5277f0a3d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0" name="Google Shape;1600;g3f5277f0a3d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4" name="Shape 1604"/>
        <p:cNvGrpSpPr/>
        <p:nvPr/>
      </p:nvGrpSpPr>
      <p:grpSpPr>
        <a:xfrm>
          <a:off x="0" y="0"/>
          <a:ext cx="0" cy="0"/>
          <a:chOff x="0" y="0"/>
          <a:chExt cx="0" cy="0"/>
        </a:xfrm>
      </p:grpSpPr>
      <p:sp>
        <p:nvSpPr>
          <p:cNvPr id="1605" name="Google Shape;1605;g3f5277f0a3d_0_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6" name="Google Shape;1606;g3f5277f0a3d_0_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g3f5277f0a3d_0_7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2" name="Google Shape;1612;g3f5277f0a3d_0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8" name="Shape 1618"/>
        <p:cNvGrpSpPr/>
        <p:nvPr/>
      </p:nvGrpSpPr>
      <p:grpSpPr>
        <a:xfrm>
          <a:off x="0" y="0"/>
          <a:ext cx="0" cy="0"/>
          <a:chOff x="0" y="0"/>
          <a:chExt cx="0" cy="0"/>
        </a:xfrm>
      </p:grpSpPr>
      <p:sp>
        <p:nvSpPr>
          <p:cNvPr id="1619" name="Google Shape;1619;g3f5277f0a3d_0_7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0" name="Google Shape;1620;g3f5277f0a3d_0_7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4" name="Shape 1624"/>
        <p:cNvGrpSpPr/>
        <p:nvPr/>
      </p:nvGrpSpPr>
      <p:grpSpPr>
        <a:xfrm>
          <a:off x="0" y="0"/>
          <a:ext cx="0" cy="0"/>
          <a:chOff x="0" y="0"/>
          <a:chExt cx="0" cy="0"/>
        </a:xfrm>
      </p:grpSpPr>
      <p:sp>
        <p:nvSpPr>
          <p:cNvPr id="1625" name="Google Shape;1625;g3f5277f0a3d_0_38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6" name="Google Shape;1626;g3f5277f0a3d_0_38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g3f5277f0a3d_0_7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3" name="Google Shape;1653;g3f5277f0a3d_0_7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g3f5277f0a3d_0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0" name="Google Shape;1680;g3f5277f0a3d_0_7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g3f5277f0a3d_0_7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9" name="Google Shape;1689;g3f5277f0a3d_0_7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8" name="Shape 1698"/>
        <p:cNvGrpSpPr/>
        <p:nvPr/>
      </p:nvGrpSpPr>
      <p:grpSpPr>
        <a:xfrm>
          <a:off x="0" y="0"/>
          <a:ext cx="0" cy="0"/>
          <a:chOff x="0" y="0"/>
          <a:chExt cx="0" cy="0"/>
        </a:xfrm>
      </p:grpSpPr>
      <p:sp>
        <p:nvSpPr>
          <p:cNvPr id="1699" name="Google Shape;1699;g3f5277f0a3d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0" name="Google Shape;1700;g3f5277f0a3d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f5277f0a3d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3f5277f0a3d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Opportunity in two ways: (1) more data, end-to-end training = potential for better model, (2) traditional DA can only be run by the experts at NOAA and ECMWF. If AI throughout, you democratize. You also get more control around, how often is forecast run? which observations?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g3f5277f0a3d_0_8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2" name="Google Shape;1712;g3f5277f0a3d_0_8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AIFS-Single for the forecast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g3f5277f0a3d_0_8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4" name="Google Shape;1724;g3f5277f0a3d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so even though this is still pretty early days for this, and we’re actively developing it, we’re encouraged to see these early signs of physically plausible sensitivities, and we’re excited to adapt this to observation valuation.</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5" name="Shape 1735"/>
        <p:cNvGrpSpPr/>
        <p:nvPr/>
      </p:nvGrpSpPr>
      <p:grpSpPr>
        <a:xfrm>
          <a:off x="0" y="0"/>
          <a:ext cx="0" cy="0"/>
          <a:chOff x="0" y="0"/>
          <a:chExt cx="0" cy="0"/>
        </a:xfrm>
      </p:grpSpPr>
      <p:sp>
        <p:nvSpPr>
          <p:cNvPr id="1736" name="Google Shape;1736;g3f5277f0a3d_0_34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7" name="Google Shape;1737;g3f5277f0a3d_0_3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so even though this is still pretty early days for this, and we’re actively developing it, we’re encouraged to see these early signs of physically plausible sensitivities, and we’re excited to adapt this to observation valuation.</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0" name="Shape 1740"/>
        <p:cNvGrpSpPr/>
        <p:nvPr/>
      </p:nvGrpSpPr>
      <p:grpSpPr>
        <a:xfrm>
          <a:off x="0" y="0"/>
          <a:ext cx="0" cy="0"/>
          <a:chOff x="0" y="0"/>
          <a:chExt cx="0" cy="0"/>
        </a:xfrm>
      </p:grpSpPr>
      <p:sp>
        <p:nvSpPr>
          <p:cNvPr id="1741" name="Google Shape;1741;g3f5277f0a3d_0_40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2" name="Google Shape;1742;g3f5277f0a3d_0_4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8" name="Shape 1798"/>
        <p:cNvGrpSpPr/>
        <p:nvPr/>
      </p:nvGrpSpPr>
      <p:grpSpPr>
        <a:xfrm>
          <a:off x="0" y="0"/>
          <a:ext cx="0" cy="0"/>
          <a:chOff x="0" y="0"/>
          <a:chExt cx="0" cy="0"/>
        </a:xfrm>
      </p:grpSpPr>
      <p:sp>
        <p:nvSpPr>
          <p:cNvPr id="1799" name="Google Shape;1799;g3f5277f0a3d_0_4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0" name="Google Shape;1800;g3f5277f0a3d_0_4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Mention that we train with “sensor dropout”, so that AIDA is capable of making reasonable predictions with a sensor or two missing, even if it’s a worse prediction</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7" name="Shape 1857"/>
        <p:cNvGrpSpPr/>
        <p:nvPr/>
      </p:nvGrpSpPr>
      <p:grpSpPr>
        <a:xfrm>
          <a:off x="0" y="0"/>
          <a:ext cx="0" cy="0"/>
          <a:chOff x="0" y="0"/>
          <a:chExt cx="0" cy="0"/>
        </a:xfrm>
      </p:grpSpPr>
      <p:sp>
        <p:nvSpPr>
          <p:cNvPr id="1858" name="Google Shape;1858;g3f5277f0a3d_0_4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9" name="Google Shape;1859;g3f5277f0a3d_0_4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g3f5277f0a3d_0_4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5" name="Google Shape;1865;g3f5277f0a3d_0_4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g3f5277f0a3d_0_4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1" name="Google Shape;1871;g3f5277f0a3d_0_4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5" name="Shape 1875"/>
        <p:cNvGrpSpPr/>
        <p:nvPr/>
      </p:nvGrpSpPr>
      <p:grpSpPr>
        <a:xfrm>
          <a:off x="0" y="0"/>
          <a:ext cx="0" cy="0"/>
          <a:chOff x="0" y="0"/>
          <a:chExt cx="0" cy="0"/>
        </a:xfrm>
      </p:grpSpPr>
      <p:sp>
        <p:nvSpPr>
          <p:cNvPr id="1876" name="Google Shape;1876;g3f5277f0a3d_0_4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7" name="Google Shape;1877;g3f5277f0a3d_0_4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1" name="Shape 1881"/>
        <p:cNvGrpSpPr/>
        <p:nvPr/>
      </p:nvGrpSpPr>
      <p:grpSpPr>
        <a:xfrm>
          <a:off x="0" y="0"/>
          <a:ext cx="0" cy="0"/>
          <a:chOff x="0" y="0"/>
          <a:chExt cx="0" cy="0"/>
        </a:xfrm>
      </p:grpSpPr>
      <p:sp>
        <p:nvSpPr>
          <p:cNvPr id="1882" name="Google Shape;1882;g3f5277f0a3d_0_4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3" name="Google Shape;1883;g3f5277f0a3d_0_4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wrap up, we’ve built this AI DA system, it’s operational, the next-gen is more powerful, the whole Brightband team is here, and we’d love to talk.</a:t>
            </a:r>
            <a:br>
              <a:rPr lang="en"/>
            </a:br>
            <a:r>
              <a:rPr lang="en"/>
              <a:t>If you want the weather early, or you buy or sell weather data, or you want to talk shop about observations + ML, we’d love to talk!</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f5277f0a3d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f5277f0a3d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Opportunity in two ways: (1) more data, end-to-end training = potential for better model, (2) traditional DA can only be run by the experts at NOAA and ECMWF. If AI throughout, you democratize. You also get more control around, how often is forecast run? which observations?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3f5277f0a3d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2" name="Google Shape;912;g3f5277f0a3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Opportunity in two ways: (1) more data, end-to-end training = potential for better model, (2) traditional DA can only be run by the experts at NOAA and ECMWF. If AI throughout, you democratize. You also get more control around, how often is forecast run? which observations?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0" name="Shape 940"/>
        <p:cNvGrpSpPr/>
        <p:nvPr/>
      </p:nvGrpSpPr>
      <p:grpSpPr>
        <a:xfrm>
          <a:off x="0" y="0"/>
          <a:ext cx="0" cy="0"/>
          <a:chOff x="0" y="0"/>
          <a:chExt cx="0" cy="0"/>
        </a:xfrm>
      </p:grpSpPr>
      <p:sp>
        <p:nvSpPr>
          <p:cNvPr id="941" name="Google Shape;941;g3f5277f0a3d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2" name="Google Shape;942;g3f5277f0a3d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actually a bit confusing and misleading, because AIDA goes from Observations to Current State.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3f5277f0a3d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3f5277f0a3d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Today we’re presenting something that we’re really excited about, an AI Data Assimilation system we’re calling AIDA.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Intro title" type="title">
  <p:cSld name="TITLE">
    <p:bg>
      <p:bgPr>
        <a:solidFill>
          <a:srgbClr val="DFDFCB"/>
        </a:solidFill>
      </p:bgPr>
    </p:bg>
    <p:spTree>
      <p:nvGrpSpPr>
        <p:cNvPr id="6" name="Shape 6"/>
        <p:cNvGrpSpPr/>
        <p:nvPr/>
      </p:nvGrpSpPr>
      <p:grpSpPr>
        <a:xfrm>
          <a:off x="0" y="0"/>
          <a:ext cx="0" cy="0"/>
          <a:chOff x="0" y="0"/>
          <a:chExt cx="0" cy="0"/>
        </a:xfrm>
      </p:grpSpPr>
      <p:sp>
        <p:nvSpPr>
          <p:cNvPr id="7" name="Google Shape;7;p2"/>
          <p:cNvSpPr txBox="1"/>
          <p:nvPr>
            <p:ph idx="1" type="subTitle"/>
          </p:nvPr>
        </p:nvSpPr>
        <p:spPr>
          <a:xfrm>
            <a:off x="142975" y="4502551"/>
            <a:ext cx="3097800" cy="511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800"/>
              <a:buFont typeface="DM Mono"/>
              <a:buNone/>
              <a:defRPr sz="800">
                <a:latin typeface="DM Mono"/>
                <a:ea typeface="DM Mono"/>
                <a:cs typeface="DM Mono"/>
                <a:sym typeface="DM Mono"/>
              </a:defRPr>
            </a:lvl1pPr>
            <a:lvl2pPr lvl="1">
              <a:spcBef>
                <a:spcPts val="0"/>
              </a:spcBef>
              <a:spcAft>
                <a:spcPts val="0"/>
              </a:spcAft>
              <a:buSzPts val="1400"/>
              <a:buFont typeface="DM Mono"/>
              <a:buNone/>
              <a:defRPr>
                <a:latin typeface="DM Mono"/>
                <a:ea typeface="DM Mono"/>
                <a:cs typeface="DM Mono"/>
                <a:sym typeface="DM Mono"/>
              </a:defRPr>
            </a:lvl2pPr>
            <a:lvl3pPr lvl="2">
              <a:spcBef>
                <a:spcPts val="0"/>
              </a:spcBef>
              <a:spcAft>
                <a:spcPts val="0"/>
              </a:spcAft>
              <a:buSzPts val="1400"/>
              <a:buFont typeface="DM Mono"/>
              <a:buNone/>
              <a:defRPr>
                <a:latin typeface="DM Mono"/>
                <a:ea typeface="DM Mono"/>
                <a:cs typeface="DM Mono"/>
                <a:sym typeface="DM Mono"/>
              </a:defRPr>
            </a:lvl3pPr>
            <a:lvl4pPr lvl="3">
              <a:spcBef>
                <a:spcPts val="0"/>
              </a:spcBef>
              <a:spcAft>
                <a:spcPts val="0"/>
              </a:spcAft>
              <a:buSzPts val="1400"/>
              <a:buFont typeface="DM Mono"/>
              <a:buNone/>
              <a:defRPr>
                <a:latin typeface="DM Mono"/>
                <a:ea typeface="DM Mono"/>
                <a:cs typeface="DM Mono"/>
                <a:sym typeface="DM Mono"/>
              </a:defRPr>
            </a:lvl4pPr>
            <a:lvl5pPr lvl="4">
              <a:spcBef>
                <a:spcPts val="0"/>
              </a:spcBef>
              <a:spcAft>
                <a:spcPts val="0"/>
              </a:spcAft>
              <a:buSzPts val="1400"/>
              <a:buFont typeface="DM Mono"/>
              <a:buNone/>
              <a:defRPr>
                <a:latin typeface="DM Mono"/>
                <a:ea typeface="DM Mono"/>
                <a:cs typeface="DM Mono"/>
                <a:sym typeface="DM Mono"/>
              </a:defRPr>
            </a:lvl5pPr>
            <a:lvl6pPr lvl="5">
              <a:spcBef>
                <a:spcPts val="0"/>
              </a:spcBef>
              <a:spcAft>
                <a:spcPts val="0"/>
              </a:spcAft>
              <a:buSzPts val="1400"/>
              <a:buFont typeface="DM Mono"/>
              <a:buNone/>
              <a:defRPr>
                <a:latin typeface="DM Mono"/>
                <a:ea typeface="DM Mono"/>
                <a:cs typeface="DM Mono"/>
                <a:sym typeface="DM Mono"/>
              </a:defRPr>
            </a:lvl6pPr>
            <a:lvl7pPr lvl="6">
              <a:spcBef>
                <a:spcPts val="0"/>
              </a:spcBef>
              <a:spcAft>
                <a:spcPts val="0"/>
              </a:spcAft>
              <a:buSzPts val="1400"/>
              <a:buFont typeface="DM Mono"/>
              <a:buNone/>
              <a:defRPr>
                <a:latin typeface="DM Mono"/>
                <a:ea typeface="DM Mono"/>
                <a:cs typeface="DM Mono"/>
                <a:sym typeface="DM Mono"/>
              </a:defRPr>
            </a:lvl7pPr>
            <a:lvl8pPr lvl="7">
              <a:spcBef>
                <a:spcPts val="0"/>
              </a:spcBef>
              <a:spcAft>
                <a:spcPts val="0"/>
              </a:spcAft>
              <a:buSzPts val="1400"/>
              <a:buFont typeface="DM Mono"/>
              <a:buNone/>
              <a:defRPr>
                <a:latin typeface="DM Mono"/>
                <a:ea typeface="DM Mono"/>
                <a:cs typeface="DM Mono"/>
                <a:sym typeface="DM Mono"/>
              </a:defRPr>
            </a:lvl8pPr>
            <a:lvl9pPr lvl="8">
              <a:spcBef>
                <a:spcPts val="0"/>
              </a:spcBef>
              <a:spcAft>
                <a:spcPts val="0"/>
              </a:spcAft>
              <a:buSzPts val="1400"/>
              <a:buFont typeface="DM Mono"/>
              <a:buNone/>
              <a:defRPr>
                <a:latin typeface="DM Mono"/>
                <a:ea typeface="DM Mono"/>
                <a:cs typeface="DM Mono"/>
                <a:sym typeface="DM Mono"/>
              </a:defRPr>
            </a:lvl9pPr>
          </a:lstStyle>
          <a:p/>
        </p:txBody>
      </p:sp>
      <p:sp>
        <p:nvSpPr>
          <p:cNvPr id="8" name="Google Shape;8;p2"/>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3800"/>
              <a:buFont typeface="DM Sans SemiBold"/>
              <a:buNone/>
              <a:defRPr sz="38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2pPr>
            <a:lvl3pPr lvl="2">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3pPr>
            <a:lvl4pPr lvl="3">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4pPr>
            <a:lvl5pPr lvl="4">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5pPr>
            <a:lvl6pPr lvl="5">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6pPr>
            <a:lvl7pPr lvl="6">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7pPr>
            <a:lvl8pPr lvl="7">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8pPr>
            <a:lvl9pPr lvl="8">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9pPr>
          </a:lstStyle>
          <a:p/>
        </p:txBody>
      </p:sp>
      <p:pic>
        <p:nvPicPr>
          <p:cNvPr id="9" name="Google Shape;9;p2"/>
          <p:cNvPicPr preferRelativeResize="0"/>
          <p:nvPr/>
        </p:nvPicPr>
        <p:blipFill>
          <a:blip r:embed="rId2">
            <a:alphaModFix/>
          </a:blip>
          <a:stretch>
            <a:fillRect/>
          </a:stretch>
        </p:blipFill>
        <p:spPr>
          <a:xfrm>
            <a:off x="7909600" y="4776058"/>
            <a:ext cx="1005798" cy="166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Title + body + 4 imgs">
  <p:cSld name="Title + body + 4 imgs">
    <p:bg>
      <p:bgPr>
        <a:solidFill>
          <a:srgbClr val="DFDFCB"/>
        </a:solidFill>
      </p:bgPr>
    </p:bg>
    <p:spTree>
      <p:nvGrpSpPr>
        <p:cNvPr id="52" name="Shape 52"/>
        <p:cNvGrpSpPr/>
        <p:nvPr/>
      </p:nvGrpSpPr>
      <p:grpSpPr>
        <a:xfrm>
          <a:off x="0" y="0"/>
          <a:ext cx="0" cy="0"/>
          <a:chOff x="0" y="0"/>
          <a:chExt cx="0" cy="0"/>
        </a:xfrm>
      </p:grpSpPr>
      <p:sp>
        <p:nvSpPr>
          <p:cNvPr id="53" name="Google Shape;53;p11"/>
          <p:cNvSpPr/>
          <p:nvPr>
            <p:ph idx="2" type="pic"/>
          </p:nvPr>
        </p:nvSpPr>
        <p:spPr>
          <a:xfrm>
            <a:off x="201275" y="1275625"/>
            <a:ext cx="2844900" cy="1791000"/>
          </a:xfrm>
          <a:prstGeom prst="roundRect">
            <a:avLst>
              <a:gd fmla="val 0" name="adj"/>
            </a:avLst>
          </a:prstGeom>
          <a:noFill/>
          <a:ln>
            <a:noFill/>
          </a:ln>
        </p:spPr>
      </p:sp>
      <p:sp>
        <p:nvSpPr>
          <p:cNvPr id="54" name="Google Shape;54;p11"/>
          <p:cNvSpPr/>
          <p:nvPr>
            <p:ph idx="3" type="pic"/>
          </p:nvPr>
        </p:nvSpPr>
        <p:spPr>
          <a:xfrm>
            <a:off x="3149525" y="1275625"/>
            <a:ext cx="2844900" cy="3677400"/>
          </a:xfrm>
          <a:prstGeom prst="roundRect">
            <a:avLst>
              <a:gd fmla="val 0" name="adj"/>
            </a:avLst>
          </a:prstGeom>
          <a:noFill/>
          <a:ln>
            <a:noFill/>
          </a:ln>
        </p:spPr>
      </p:sp>
      <p:sp>
        <p:nvSpPr>
          <p:cNvPr id="55" name="Google Shape;55;p11"/>
          <p:cNvSpPr/>
          <p:nvPr>
            <p:ph idx="4" type="pic"/>
          </p:nvPr>
        </p:nvSpPr>
        <p:spPr>
          <a:xfrm>
            <a:off x="6097775" y="1275625"/>
            <a:ext cx="2844900" cy="3677400"/>
          </a:xfrm>
          <a:prstGeom prst="roundRect">
            <a:avLst>
              <a:gd fmla="val 0" name="adj"/>
            </a:avLst>
          </a:prstGeom>
          <a:noFill/>
          <a:ln>
            <a:noFill/>
          </a:ln>
        </p:spPr>
      </p:sp>
      <p:sp>
        <p:nvSpPr>
          <p:cNvPr id="56" name="Google Shape;56;p11"/>
          <p:cNvSpPr/>
          <p:nvPr>
            <p:ph idx="5" type="pic"/>
          </p:nvPr>
        </p:nvSpPr>
        <p:spPr>
          <a:xfrm>
            <a:off x="201275" y="3162025"/>
            <a:ext cx="2844900" cy="1791000"/>
          </a:xfrm>
          <a:prstGeom prst="roundRect">
            <a:avLst>
              <a:gd fmla="val 0" name="adj"/>
            </a:avLst>
          </a:prstGeom>
          <a:noFill/>
          <a:ln>
            <a:noFill/>
          </a:ln>
        </p:spPr>
      </p:sp>
      <p:sp>
        <p:nvSpPr>
          <p:cNvPr id="57" name="Google Shape;57;p11"/>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58" name="Google Shape;58;p11"/>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
        <p:nvSpPr>
          <p:cNvPr id="59" name="Google Shape;59;p11"/>
          <p:cNvSpPr txBox="1"/>
          <p:nvPr>
            <p:ph idx="6"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7" name="Shape 807"/>
        <p:cNvGrpSpPr/>
        <p:nvPr/>
      </p:nvGrpSpPr>
      <p:grpSpPr>
        <a:xfrm>
          <a:off x="0" y="0"/>
          <a:ext cx="0" cy="0"/>
          <a:chOff x="0" y="0"/>
          <a:chExt cx="0" cy="0"/>
        </a:xfrm>
      </p:grpSpPr>
      <p:sp>
        <p:nvSpPr>
          <p:cNvPr id="808" name="Google Shape;808;p101"/>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809" name="Google Shape;809;p101"/>
          <p:cNvSpPr txBox="1"/>
          <p:nvPr>
            <p:ph idx="12" type="sldNum"/>
          </p:nvPr>
        </p:nvSpPr>
        <p:spPr>
          <a:xfrm>
            <a:off x="45633" y="47036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1">
  <p:cSld name="TITLE_AND_BODY_2_1">
    <p:bg>
      <p:bgPr>
        <a:solidFill>
          <a:srgbClr val="DFDFCB"/>
        </a:solidFill>
      </p:bgPr>
    </p:bg>
    <p:spTree>
      <p:nvGrpSpPr>
        <p:cNvPr id="810" name="Shape 810"/>
        <p:cNvGrpSpPr/>
        <p:nvPr/>
      </p:nvGrpSpPr>
      <p:grpSpPr>
        <a:xfrm>
          <a:off x="0" y="0"/>
          <a:ext cx="0" cy="0"/>
          <a:chOff x="0" y="0"/>
          <a:chExt cx="0" cy="0"/>
        </a:xfrm>
      </p:grpSpPr>
      <p:sp>
        <p:nvSpPr>
          <p:cNvPr id="811" name="Google Shape;811;p102"/>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3800"/>
              <a:buFont typeface="DM Sans SemiBold"/>
              <a:buNone/>
              <a:defRPr sz="38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2pPr>
            <a:lvl3pPr lvl="2">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3pPr>
            <a:lvl4pPr lvl="3">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4pPr>
            <a:lvl5pPr lvl="4">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5pPr>
            <a:lvl6pPr lvl="5">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6pPr>
            <a:lvl7pPr lvl="6">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7pPr>
            <a:lvl8pPr lvl="7">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8pPr>
            <a:lvl9pPr lvl="8">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9pPr>
          </a:lstStyle>
          <a:p/>
        </p:txBody>
      </p:sp>
      <p:pic>
        <p:nvPicPr>
          <p:cNvPr id="812" name="Google Shape;812;p102"/>
          <p:cNvPicPr preferRelativeResize="0"/>
          <p:nvPr/>
        </p:nvPicPr>
        <p:blipFill>
          <a:blip r:embed="rId2">
            <a:alphaModFix/>
          </a:blip>
          <a:stretch>
            <a:fillRect/>
          </a:stretch>
        </p:blipFill>
        <p:spPr>
          <a:xfrm>
            <a:off x="7909600" y="4776058"/>
            <a:ext cx="1005798" cy="166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Title + body + 5 imgs">
  <p:cSld name="Title + body + 5 imgs">
    <p:bg>
      <p:bgPr>
        <a:solidFill>
          <a:srgbClr val="DFDFCB"/>
        </a:solidFill>
      </p:bgPr>
    </p:bg>
    <p:spTree>
      <p:nvGrpSpPr>
        <p:cNvPr id="60" name="Shape 60"/>
        <p:cNvGrpSpPr/>
        <p:nvPr/>
      </p:nvGrpSpPr>
      <p:grpSpPr>
        <a:xfrm>
          <a:off x="0" y="0"/>
          <a:ext cx="0" cy="0"/>
          <a:chOff x="0" y="0"/>
          <a:chExt cx="0" cy="0"/>
        </a:xfrm>
      </p:grpSpPr>
      <p:sp>
        <p:nvSpPr>
          <p:cNvPr id="61" name="Google Shape;61;p12"/>
          <p:cNvSpPr/>
          <p:nvPr>
            <p:ph idx="2" type="pic"/>
          </p:nvPr>
        </p:nvSpPr>
        <p:spPr>
          <a:xfrm>
            <a:off x="6097775" y="1275625"/>
            <a:ext cx="2844900" cy="1791000"/>
          </a:xfrm>
          <a:prstGeom prst="roundRect">
            <a:avLst>
              <a:gd fmla="val 0" name="adj"/>
            </a:avLst>
          </a:prstGeom>
          <a:noFill/>
          <a:ln>
            <a:noFill/>
          </a:ln>
        </p:spPr>
      </p:sp>
      <p:sp>
        <p:nvSpPr>
          <p:cNvPr id="62" name="Google Shape;62;p12"/>
          <p:cNvSpPr/>
          <p:nvPr>
            <p:ph idx="3" type="pic"/>
          </p:nvPr>
        </p:nvSpPr>
        <p:spPr>
          <a:xfrm>
            <a:off x="6097775" y="3162025"/>
            <a:ext cx="2844900" cy="1791000"/>
          </a:xfrm>
          <a:prstGeom prst="roundRect">
            <a:avLst>
              <a:gd fmla="val 0" name="adj"/>
            </a:avLst>
          </a:prstGeom>
          <a:noFill/>
          <a:ln>
            <a:noFill/>
          </a:ln>
        </p:spPr>
      </p:sp>
      <p:sp>
        <p:nvSpPr>
          <p:cNvPr id="63" name="Google Shape;63;p12"/>
          <p:cNvSpPr/>
          <p:nvPr>
            <p:ph idx="4" type="pic"/>
          </p:nvPr>
        </p:nvSpPr>
        <p:spPr>
          <a:xfrm>
            <a:off x="201275" y="1275625"/>
            <a:ext cx="2844900" cy="1791000"/>
          </a:xfrm>
          <a:prstGeom prst="roundRect">
            <a:avLst>
              <a:gd fmla="val 0" name="adj"/>
            </a:avLst>
          </a:prstGeom>
          <a:noFill/>
          <a:ln>
            <a:noFill/>
          </a:ln>
        </p:spPr>
      </p:sp>
      <p:sp>
        <p:nvSpPr>
          <p:cNvPr id="64" name="Google Shape;64;p12"/>
          <p:cNvSpPr/>
          <p:nvPr>
            <p:ph idx="5" type="pic"/>
          </p:nvPr>
        </p:nvSpPr>
        <p:spPr>
          <a:xfrm>
            <a:off x="201275" y="3162025"/>
            <a:ext cx="2844900" cy="1791000"/>
          </a:xfrm>
          <a:prstGeom prst="roundRect">
            <a:avLst>
              <a:gd fmla="val 0" name="adj"/>
            </a:avLst>
          </a:prstGeom>
          <a:noFill/>
          <a:ln>
            <a:noFill/>
          </a:ln>
        </p:spPr>
      </p:sp>
      <p:sp>
        <p:nvSpPr>
          <p:cNvPr id="65" name="Google Shape;65;p12"/>
          <p:cNvSpPr/>
          <p:nvPr>
            <p:ph idx="6" type="pic"/>
          </p:nvPr>
        </p:nvSpPr>
        <p:spPr>
          <a:xfrm>
            <a:off x="3149525" y="1275625"/>
            <a:ext cx="2844900" cy="3677400"/>
          </a:xfrm>
          <a:prstGeom prst="roundRect">
            <a:avLst>
              <a:gd fmla="val 0" name="adj"/>
            </a:avLst>
          </a:prstGeom>
          <a:noFill/>
          <a:ln>
            <a:noFill/>
          </a:ln>
        </p:spPr>
      </p:sp>
      <p:sp>
        <p:nvSpPr>
          <p:cNvPr id="66" name="Google Shape;66;p12"/>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67" name="Google Shape;67;p12"/>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2pPr>
            <a:lvl3pPr lvl="2">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3pPr>
            <a:lvl4pPr lvl="3">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4pPr>
            <a:lvl5pPr lvl="4">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5pPr>
            <a:lvl6pPr lvl="5">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6pPr>
            <a:lvl7pPr lvl="6">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7pPr>
            <a:lvl8pPr lvl="7">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8pPr>
            <a:lvl9pPr lvl="8">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9pPr>
          </a:lstStyle>
          <a:p/>
        </p:txBody>
      </p:sp>
      <p:sp>
        <p:nvSpPr>
          <p:cNvPr id="68" name="Google Shape;68;p12"/>
          <p:cNvSpPr txBox="1"/>
          <p:nvPr>
            <p:ph idx="7"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Title + body + 6 imgs">
  <p:cSld name="Title + body + 6 imgs">
    <p:bg>
      <p:bgPr>
        <a:solidFill>
          <a:srgbClr val="DFDFCB"/>
        </a:solidFill>
      </p:bgPr>
    </p:bg>
    <p:spTree>
      <p:nvGrpSpPr>
        <p:cNvPr id="69" name="Shape 69"/>
        <p:cNvGrpSpPr/>
        <p:nvPr/>
      </p:nvGrpSpPr>
      <p:grpSpPr>
        <a:xfrm>
          <a:off x="0" y="0"/>
          <a:ext cx="0" cy="0"/>
          <a:chOff x="0" y="0"/>
          <a:chExt cx="0" cy="0"/>
        </a:xfrm>
      </p:grpSpPr>
      <p:sp>
        <p:nvSpPr>
          <p:cNvPr id="70" name="Google Shape;70;p13"/>
          <p:cNvSpPr/>
          <p:nvPr>
            <p:ph idx="2" type="pic"/>
          </p:nvPr>
        </p:nvSpPr>
        <p:spPr>
          <a:xfrm>
            <a:off x="201275" y="1275625"/>
            <a:ext cx="2844900" cy="1791000"/>
          </a:xfrm>
          <a:prstGeom prst="roundRect">
            <a:avLst>
              <a:gd fmla="val 0" name="adj"/>
            </a:avLst>
          </a:prstGeom>
          <a:noFill/>
          <a:ln>
            <a:noFill/>
          </a:ln>
        </p:spPr>
      </p:sp>
      <p:sp>
        <p:nvSpPr>
          <p:cNvPr id="71" name="Google Shape;71;p13"/>
          <p:cNvSpPr/>
          <p:nvPr>
            <p:ph idx="3" type="pic"/>
          </p:nvPr>
        </p:nvSpPr>
        <p:spPr>
          <a:xfrm>
            <a:off x="201275" y="3162025"/>
            <a:ext cx="2844900" cy="1791000"/>
          </a:xfrm>
          <a:prstGeom prst="roundRect">
            <a:avLst>
              <a:gd fmla="val 0" name="adj"/>
            </a:avLst>
          </a:prstGeom>
          <a:noFill/>
          <a:ln>
            <a:noFill/>
          </a:ln>
        </p:spPr>
      </p:sp>
      <p:sp>
        <p:nvSpPr>
          <p:cNvPr id="72" name="Google Shape;72;p13"/>
          <p:cNvSpPr/>
          <p:nvPr>
            <p:ph idx="4" type="pic"/>
          </p:nvPr>
        </p:nvSpPr>
        <p:spPr>
          <a:xfrm>
            <a:off x="6097775" y="1275625"/>
            <a:ext cx="2844900" cy="1791000"/>
          </a:xfrm>
          <a:prstGeom prst="roundRect">
            <a:avLst>
              <a:gd fmla="val 0" name="adj"/>
            </a:avLst>
          </a:prstGeom>
          <a:noFill/>
          <a:ln>
            <a:noFill/>
          </a:ln>
        </p:spPr>
      </p:sp>
      <p:sp>
        <p:nvSpPr>
          <p:cNvPr id="73" name="Google Shape;73;p13"/>
          <p:cNvSpPr/>
          <p:nvPr>
            <p:ph idx="5" type="pic"/>
          </p:nvPr>
        </p:nvSpPr>
        <p:spPr>
          <a:xfrm>
            <a:off x="6097775" y="3162025"/>
            <a:ext cx="2844900" cy="1791000"/>
          </a:xfrm>
          <a:prstGeom prst="roundRect">
            <a:avLst>
              <a:gd fmla="val 0" name="adj"/>
            </a:avLst>
          </a:prstGeom>
          <a:noFill/>
          <a:ln>
            <a:noFill/>
          </a:ln>
        </p:spPr>
      </p:sp>
      <p:sp>
        <p:nvSpPr>
          <p:cNvPr id="74" name="Google Shape;74;p13"/>
          <p:cNvSpPr/>
          <p:nvPr>
            <p:ph idx="6" type="pic"/>
          </p:nvPr>
        </p:nvSpPr>
        <p:spPr>
          <a:xfrm>
            <a:off x="3149525" y="1275625"/>
            <a:ext cx="2844900" cy="1791000"/>
          </a:xfrm>
          <a:prstGeom prst="roundRect">
            <a:avLst>
              <a:gd fmla="val 0" name="adj"/>
            </a:avLst>
          </a:prstGeom>
          <a:noFill/>
          <a:ln>
            <a:noFill/>
          </a:ln>
        </p:spPr>
      </p:sp>
      <p:sp>
        <p:nvSpPr>
          <p:cNvPr id="75" name="Google Shape;75;p13"/>
          <p:cNvSpPr/>
          <p:nvPr>
            <p:ph idx="7" type="pic"/>
          </p:nvPr>
        </p:nvSpPr>
        <p:spPr>
          <a:xfrm>
            <a:off x="3149525" y="3162025"/>
            <a:ext cx="2844900" cy="1791000"/>
          </a:xfrm>
          <a:prstGeom prst="roundRect">
            <a:avLst>
              <a:gd fmla="val 0" name="adj"/>
            </a:avLst>
          </a:prstGeom>
          <a:noFill/>
          <a:ln>
            <a:noFill/>
          </a:ln>
        </p:spPr>
      </p:sp>
      <p:sp>
        <p:nvSpPr>
          <p:cNvPr id="76" name="Google Shape;76;p13"/>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77" name="Google Shape;77;p13"/>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9pPr>
          </a:lstStyle>
          <a:p/>
        </p:txBody>
      </p:sp>
      <p:sp>
        <p:nvSpPr>
          <p:cNvPr id="78" name="Google Shape;78;p13"/>
          <p:cNvSpPr txBox="1"/>
          <p:nvPr>
            <p:ph idx="8"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Title + body + 6 imgs (no.)">
  <p:cSld name="Title + body + 6 imgs (no.)">
    <p:bg>
      <p:bgPr>
        <a:solidFill>
          <a:srgbClr val="DFDFCB"/>
        </a:solidFill>
      </p:bgPr>
    </p:bg>
    <p:spTree>
      <p:nvGrpSpPr>
        <p:cNvPr id="79" name="Shape 79"/>
        <p:cNvGrpSpPr/>
        <p:nvPr/>
      </p:nvGrpSpPr>
      <p:grpSpPr>
        <a:xfrm>
          <a:off x="0" y="0"/>
          <a:ext cx="0" cy="0"/>
          <a:chOff x="0" y="0"/>
          <a:chExt cx="0" cy="0"/>
        </a:xfrm>
      </p:grpSpPr>
      <p:sp>
        <p:nvSpPr>
          <p:cNvPr id="80" name="Google Shape;80;p14"/>
          <p:cNvSpPr/>
          <p:nvPr>
            <p:ph idx="2" type="pic"/>
          </p:nvPr>
        </p:nvSpPr>
        <p:spPr>
          <a:xfrm>
            <a:off x="3149525" y="1275625"/>
            <a:ext cx="2844900" cy="1791000"/>
          </a:xfrm>
          <a:prstGeom prst="roundRect">
            <a:avLst>
              <a:gd fmla="val 0" name="adj"/>
            </a:avLst>
          </a:prstGeom>
          <a:noFill/>
          <a:ln>
            <a:noFill/>
          </a:ln>
        </p:spPr>
      </p:sp>
      <p:sp>
        <p:nvSpPr>
          <p:cNvPr id="81" name="Google Shape;81;p14"/>
          <p:cNvSpPr txBox="1"/>
          <p:nvPr>
            <p:ph type="title"/>
          </p:nvPr>
        </p:nvSpPr>
        <p:spPr>
          <a:xfrm>
            <a:off x="3140741" y="1255043"/>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82" name="Google Shape;82;p14"/>
          <p:cNvSpPr/>
          <p:nvPr>
            <p:ph idx="3" type="pic"/>
          </p:nvPr>
        </p:nvSpPr>
        <p:spPr>
          <a:xfrm>
            <a:off x="201275" y="1275625"/>
            <a:ext cx="2844900" cy="1791000"/>
          </a:xfrm>
          <a:prstGeom prst="roundRect">
            <a:avLst>
              <a:gd fmla="val 0" name="adj"/>
            </a:avLst>
          </a:prstGeom>
          <a:noFill/>
          <a:ln>
            <a:noFill/>
          </a:ln>
        </p:spPr>
      </p:sp>
      <p:sp>
        <p:nvSpPr>
          <p:cNvPr id="83" name="Google Shape;83;p14"/>
          <p:cNvSpPr/>
          <p:nvPr>
            <p:ph idx="4" type="pic"/>
          </p:nvPr>
        </p:nvSpPr>
        <p:spPr>
          <a:xfrm>
            <a:off x="201275" y="3162025"/>
            <a:ext cx="2844900" cy="1791000"/>
          </a:xfrm>
          <a:prstGeom prst="roundRect">
            <a:avLst>
              <a:gd fmla="val 0" name="adj"/>
            </a:avLst>
          </a:prstGeom>
          <a:noFill/>
          <a:ln>
            <a:noFill/>
          </a:ln>
        </p:spPr>
      </p:sp>
      <p:sp>
        <p:nvSpPr>
          <p:cNvPr id="84" name="Google Shape;84;p14"/>
          <p:cNvSpPr/>
          <p:nvPr>
            <p:ph idx="5" type="pic"/>
          </p:nvPr>
        </p:nvSpPr>
        <p:spPr>
          <a:xfrm>
            <a:off x="6097775" y="1275625"/>
            <a:ext cx="2844900" cy="1791000"/>
          </a:xfrm>
          <a:prstGeom prst="roundRect">
            <a:avLst>
              <a:gd fmla="val 0" name="adj"/>
            </a:avLst>
          </a:prstGeom>
          <a:noFill/>
          <a:ln>
            <a:noFill/>
          </a:ln>
        </p:spPr>
      </p:sp>
      <p:sp>
        <p:nvSpPr>
          <p:cNvPr id="85" name="Google Shape;85;p14"/>
          <p:cNvSpPr/>
          <p:nvPr>
            <p:ph idx="6" type="pic"/>
          </p:nvPr>
        </p:nvSpPr>
        <p:spPr>
          <a:xfrm>
            <a:off x="6097775" y="3162025"/>
            <a:ext cx="2844900" cy="1791000"/>
          </a:xfrm>
          <a:prstGeom prst="roundRect">
            <a:avLst>
              <a:gd fmla="val 3266" name="adj"/>
            </a:avLst>
          </a:prstGeom>
          <a:noFill/>
          <a:ln>
            <a:noFill/>
          </a:ln>
        </p:spPr>
      </p:sp>
      <p:sp>
        <p:nvSpPr>
          <p:cNvPr id="86" name="Google Shape;86;p14"/>
          <p:cNvSpPr/>
          <p:nvPr>
            <p:ph idx="7" type="pic"/>
          </p:nvPr>
        </p:nvSpPr>
        <p:spPr>
          <a:xfrm>
            <a:off x="3149525" y="3162025"/>
            <a:ext cx="2844900" cy="1791000"/>
          </a:xfrm>
          <a:prstGeom prst="roundRect">
            <a:avLst>
              <a:gd fmla="val 0" name="adj"/>
            </a:avLst>
          </a:prstGeom>
          <a:noFill/>
          <a:ln>
            <a:noFill/>
          </a:ln>
        </p:spPr>
      </p:sp>
      <p:sp>
        <p:nvSpPr>
          <p:cNvPr id="87" name="Google Shape;87;p14"/>
          <p:cNvSpPr/>
          <p:nvPr/>
        </p:nvSpPr>
        <p:spPr>
          <a:xfrm>
            <a:off x="5813037" y="1333602"/>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2</a:t>
            </a:r>
            <a:endParaRPr>
              <a:solidFill>
                <a:srgbClr val="262620"/>
              </a:solidFill>
              <a:latin typeface="DM Sans SemiBold"/>
              <a:ea typeface="DM Sans SemiBold"/>
              <a:cs typeface="DM Sans SemiBold"/>
              <a:sym typeface="DM Sans SemiBold"/>
            </a:endParaRPr>
          </a:p>
        </p:txBody>
      </p:sp>
      <p:sp>
        <p:nvSpPr>
          <p:cNvPr id="88" name="Google Shape;88;p14"/>
          <p:cNvSpPr/>
          <p:nvPr/>
        </p:nvSpPr>
        <p:spPr>
          <a:xfrm>
            <a:off x="5813037" y="3218808"/>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5</a:t>
            </a:r>
            <a:endParaRPr>
              <a:solidFill>
                <a:srgbClr val="262620"/>
              </a:solidFill>
              <a:latin typeface="DM Sans SemiBold"/>
              <a:ea typeface="DM Sans SemiBold"/>
              <a:cs typeface="DM Sans SemiBold"/>
              <a:sym typeface="DM Sans SemiBold"/>
            </a:endParaRPr>
          </a:p>
        </p:txBody>
      </p:sp>
      <p:sp>
        <p:nvSpPr>
          <p:cNvPr id="89" name="Google Shape;89;p14"/>
          <p:cNvSpPr/>
          <p:nvPr/>
        </p:nvSpPr>
        <p:spPr>
          <a:xfrm>
            <a:off x="2864790" y="1333602"/>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1</a:t>
            </a:r>
            <a:endParaRPr>
              <a:solidFill>
                <a:srgbClr val="262620"/>
              </a:solidFill>
              <a:latin typeface="DM Sans SemiBold"/>
              <a:ea typeface="DM Sans SemiBold"/>
              <a:cs typeface="DM Sans SemiBold"/>
              <a:sym typeface="DM Sans SemiBold"/>
            </a:endParaRPr>
          </a:p>
        </p:txBody>
      </p:sp>
      <p:sp>
        <p:nvSpPr>
          <p:cNvPr id="90" name="Google Shape;90;p14"/>
          <p:cNvSpPr/>
          <p:nvPr/>
        </p:nvSpPr>
        <p:spPr>
          <a:xfrm>
            <a:off x="2864790" y="3218808"/>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4</a:t>
            </a:r>
            <a:endParaRPr>
              <a:solidFill>
                <a:srgbClr val="262620"/>
              </a:solidFill>
              <a:latin typeface="DM Sans SemiBold"/>
              <a:ea typeface="DM Sans SemiBold"/>
              <a:cs typeface="DM Sans SemiBold"/>
              <a:sym typeface="DM Sans SemiBold"/>
            </a:endParaRPr>
          </a:p>
        </p:txBody>
      </p:sp>
      <p:sp>
        <p:nvSpPr>
          <p:cNvPr id="91" name="Google Shape;91;p14"/>
          <p:cNvSpPr/>
          <p:nvPr/>
        </p:nvSpPr>
        <p:spPr>
          <a:xfrm>
            <a:off x="8761284" y="1333602"/>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3</a:t>
            </a:r>
            <a:endParaRPr>
              <a:solidFill>
                <a:srgbClr val="262620"/>
              </a:solidFill>
              <a:latin typeface="DM Sans SemiBold"/>
              <a:ea typeface="DM Sans SemiBold"/>
              <a:cs typeface="DM Sans SemiBold"/>
              <a:sym typeface="DM Sans SemiBold"/>
            </a:endParaRPr>
          </a:p>
        </p:txBody>
      </p:sp>
      <p:sp>
        <p:nvSpPr>
          <p:cNvPr id="92" name="Google Shape;92;p14"/>
          <p:cNvSpPr/>
          <p:nvPr/>
        </p:nvSpPr>
        <p:spPr>
          <a:xfrm>
            <a:off x="8761284" y="3218808"/>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6</a:t>
            </a:r>
            <a:endParaRPr>
              <a:solidFill>
                <a:srgbClr val="262620"/>
              </a:solidFill>
              <a:latin typeface="DM Sans SemiBold"/>
              <a:ea typeface="DM Sans SemiBold"/>
              <a:cs typeface="DM Sans SemiBold"/>
              <a:sym typeface="DM Sans SemiBold"/>
            </a:endParaRPr>
          </a:p>
        </p:txBody>
      </p:sp>
      <p:sp>
        <p:nvSpPr>
          <p:cNvPr id="93" name="Google Shape;93;p14"/>
          <p:cNvSpPr txBox="1"/>
          <p:nvPr>
            <p:ph idx="8"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2300"/>
              <a:buFont typeface="DM Sans SemiBold"/>
              <a:buNone/>
              <a:defRPr sz="2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94" name="Google Shape;94;p14"/>
          <p:cNvSpPr txBox="1"/>
          <p:nvPr>
            <p:ph idx="9" type="title"/>
          </p:nvPr>
        </p:nvSpPr>
        <p:spPr>
          <a:xfrm>
            <a:off x="3571024" y="87160"/>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
        <p:nvSpPr>
          <p:cNvPr id="95" name="Google Shape;95;p14"/>
          <p:cNvSpPr txBox="1"/>
          <p:nvPr>
            <p:ph idx="13" type="title"/>
          </p:nvPr>
        </p:nvSpPr>
        <p:spPr>
          <a:xfrm>
            <a:off x="6304956" y="87160"/>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rt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
        <p:nvSpPr>
          <p:cNvPr id="96" name="Google Shape;96;p14"/>
          <p:cNvSpPr txBox="1"/>
          <p:nvPr>
            <p:ph idx="14" type="title"/>
          </p:nvPr>
        </p:nvSpPr>
        <p:spPr>
          <a:xfrm>
            <a:off x="6097766" y="1255043"/>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97" name="Google Shape;97;p14"/>
          <p:cNvSpPr txBox="1"/>
          <p:nvPr>
            <p:ph idx="15" type="title"/>
          </p:nvPr>
        </p:nvSpPr>
        <p:spPr>
          <a:xfrm>
            <a:off x="201266" y="1255043"/>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98" name="Google Shape;98;p14"/>
          <p:cNvSpPr txBox="1"/>
          <p:nvPr>
            <p:ph idx="16" type="title"/>
          </p:nvPr>
        </p:nvSpPr>
        <p:spPr>
          <a:xfrm>
            <a:off x="201266" y="3142743"/>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99" name="Google Shape;99;p14"/>
          <p:cNvSpPr txBox="1"/>
          <p:nvPr>
            <p:ph idx="17" type="title"/>
          </p:nvPr>
        </p:nvSpPr>
        <p:spPr>
          <a:xfrm>
            <a:off x="3140741" y="3142743"/>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100" name="Google Shape;100;p14"/>
          <p:cNvSpPr txBox="1"/>
          <p:nvPr>
            <p:ph idx="18" type="title"/>
          </p:nvPr>
        </p:nvSpPr>
        <p:spPr>
          <a:xfrm>
            <a:off x="6097766" y="3142743"/>
            <a:ext cx="24234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rtl="0">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101" name="Google Shape;101;p14"/>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rtl="0">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Title + body + 5 imgs (4+1)">
  <p:cSld name="Title + body + 5 imgs (4+1)">
    <p:bg>
      <p:bgPr>
        <a:solidFill>
          <a:srgbClr val="DFDFCB"/>
        </a:solidFill>
      </p:bgPr>
    </p:bg>
    <p:spTree>
      <p:nvGrpSpPr>
        <p:cNvPr id="102" name="Shape 102"/>
        <p:cNvGrpSpPr/>
        <p:nvPr/>
      </p:nvGrpSpPr>
      <p:grpSpPr>
        <a:xfrm>
          <a:off x="0" y="0"/>
          <a:ext cx="0" cy="0"/>
          <a:chOff x="0" y="0"/>
          <a:chExt cx="0" cy="0"/>
        </a:xfrm>
      </p:grpSpPr>
      <p:sp>
        <p:nvSpPr>
          <p:cNvPr id="103" name="Google Shape;103;p15"/>
          <p:cNvSpPr/>
          <p:nvPr>
            <p:ph idx="2" type="pic"/>
          </p:nvPr>
        </p:nvSpPr>
        <p:spPr>
          <a:xfrm>
            <a:off x="2412575" y="3162700"/>
            <a:ext cx="2103600" cy="1791000"/>
          </a:xfrm>
          <a:prstGeom prst="roundRect">
            <a:avLst>
              <a:gd fmla="val 0" name="adj"/>
            </a:avLst>
          </a:prstGeom>
          <a:noFill/>
          <a:ln>
            <a:noFill/>
          </a:ln>
        </p:spPr>
      </p:sp>
      <p:sp>
        <p:nvSpPr>
          <p:cNvPr id="104" name="Google Shape;104;p15"/>
          <p:cNvSpPr/>
          <p:nvPr>
            <p:ph idx="3" type="pic"/>
          </p:nvPr>
        </p:nvSpPr>
        <p:spPr>
          <a:xfrm>
            <a:off x="201275" y="3162700"/>
            <a:ext cx="2103600" cy="1791000"/>
          </a:xfrm>
          <a:prstGeom prst="roundRect">
            <a:avLst>
              <a:gd fmla="val 0" name="adj"/>
            </a:avLst>
          </a:prstGeom>
          <a:noFill/>
          <a:ln>
            <a:noFill/>
          </a:ln>
        </p:spPr>
      </p:sp>
      <p:sp>
        <p:nvSpPr>
          <p:cNvPr id="105" name="Google Shape;105;p15"/>
          <p:cNvSpPr/>
          <p:nvPr>
            <p:ph idx="4" type="pic"/>
          </p:nvPr>
        </p:nvSpPr>
        <p:spPr>
          <a:xfrm>
            <a:off x="2412575" y="1275625"/>
            <a:ext cx="2103600" cy="1791000"/>
          </a:xfrm>
          <a:prstGeom prst="roundRect">
            <a:avLst>
              <a:gd fmla="val 0" name="adj"/>
            </a:avLst>
          </a:prstGeom>
          <a:noFill/>
          <a:ln>
            <a:noFill/>
          </a:ln>
        </p:spPr>
      </p:sp>
      <p:sp>
        <p:nvSpPr>
          <p:cNvPr id="106" name="Google Shape;106;p15"/>
          <p:cNvSpPr/>
          <p:nvPr>
            <p:ph idx="5" type="pic"/>
          </p:nvPr>
        </p:nvSpPr>
        <p:spPr>
          <a:xfrm>
            <a:off x="201275" y="1275625"/>
            <a:ext cx="2103600" cy="1791000"/>
          </a:xfrm>
          <a:prstGeom prst="roundRect">
            <a:avLst>
              <a:gd fmla="val 0" name="adj"/>
            </a:avLst>
          </a:prstGeom>
          <a:noFill/>
          <a:ln>
            <a:noFill/>
          </a:ln>
        </p:spPr>
      </p:sp>
      <p:sp>
        <p:nvSpPr>
          <p:cNvPr id="107" name="Google Shape;107;p15"/>
          <p:cNvSpPr txBox="1"/>
          <p:nvPr>
            <p:ph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
        <p:nvSpPr>
          <p:cNvPr id="108" name="Google Shape;108;p15"/>
          <p:cNvSpPr txBox="1"/>
          <p:nvPr>
            <p:ph idx="6"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2300"/>
              <a:buFont typeface="DM Sans SemiBold"/>
              <a:buNone/>
              <a:defRPr sz="2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109" name="Google Shape;109;p15"/>
          <p:cNvSpPr/>
          <p:nvPr>
            <p:ph idx="7" type="pic"/>
          </p:nvPr>
        </p:nvSpPr>
        <p:spPr>
          <a:xfrm>
            <a:off x="4623875" y="1275625"/>
            <a:ext cx="4318800" cy="3677400"/>
          </a:xfrm>
          <a:prstGeom prst="roundRect">
            <a:avLst>
              <a:gd fmla="val 0" name="adj"/>
            </a:avLst>
          </a:prstGeom>
          <a:noFill/>
          <a:ln>
            <a:noFill/>
          </a:ln>
        </p:spPr>
      </p:sp>
      <p:sp>
        <p:nvSpPr>
          <p:cNvPr id="110" name="Google Shape;110;p15"/>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2pPr>
            <a:lvl3pPr lvl="2">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3pPr>
            <a:lvl4pPr lvl="3">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4pPr>
            <a:lvl5pPr lvl="4">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5pPr>
            <a:lvl6pPr lvl="5">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6pPr>
            <a:lvl7pPr lvl="6">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7pPr>
            <a:lvl8pPr lvl="7">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8pPr>
            <a:lvl9pPr lvl="8">
              <a:spcBef>
                <a:spcPts val="0"/>
              </a:spcBef>
              <a:spcAft>
                <a:spcPts val="0"/>
              </a:spcAft>
              <a:buClr>
                <a:schemeClr val="dk2"/>
              </a:buClr>
              <a:buSzPts val="800"/>
              <a:buFont typeface="DM Sans SemiBold"/>
              <a:buNone/>
              <a:defRPr sz="800">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Title + body + 8 imgs">
  <p:cSld name="Title + body + 8 imgs">
    <p:bg>
      <p:bgPr>
        <a:solidFill>
          <a:srgbClr val="DFDFCB"/>
        </a:solidFill>
      </p:bgPr>
    </p:bg>
    <p:spTree>
      <p:nvGrpSpPr>
        <p:cNvPr id="111" name="Shape 111"/>
        <p:cNvGrpSpPr/>
        <p:nvPr/>
      </p:nvGrpSpPr>
      <p:grpSpPr>
        <a:xfrm>
          <a:off x="0" y="0"/>
          <a:ext cx="0" cy="0"/>
          <a:chOff x="0" y="0"/>
          <a:chExt cx="0" cy="0"/>
        </a:xfrm>
      </p:grpSpPr>
      <p:sp>
        <p:nvSpPr>
          <p:cNvPr id="112" name="Google Shape;112;p16"/>
          <p:cNvSpPr/>
          <p:nvPr>
            <p:ph idx="2" type="pic"/>
          </p:nvPr>
        </p:nvSpPr>
        <p:spPr>
          <a:xfrm>
            <a:off x="6835225" y="3162700"/>
            <a:ext cx="2103600" cy="1791000"/>
          </a:xfrm>
          <a:prstGeom prst="roundRect">
            <a:avLst>
              <a:gd fmla="val 0" name="adj"/>
            </a:avLst>
          </a:prstGeom>
          <a:noFill/>
          <a:ln>
            <a:noFill/>
          </a:ln>
        </p:spPr>
      </p:sp>
      <p:sp>
        <p:nvSpPr>
          <p:cNvPr id="113" name="Google Shape;113;p16"/>
          <p:cNvSpPr/>
          <p:nvPr>
            <p:ph idx="3" type="pic"/>
          </p:nvPr>
        </p:nvSpPr>
        <p:spPr>
          <a:xfrm>
            <a:off x="4623925" y="3162700"/>
            <a:ext cx="2103600" cy="1791000"/>
          </a:xfrm>
          <a:prstGeom prst="roundRect">
            <a:avLst>
              <a:gd fmla="val 0" name="adj"/>
            </a:avLst>
          </a:prstGeom>
          <a:noFill/>
          <a:ln>
            <a:noFill/>
          </a:ln>
        </p:spPr>
      </p:sp>
      <p:sp>
        <p:nvSpPr>
          <p:cNvPr id="114" name="Google Shape;114;p16"/>
          <p:cNvSpPr/>
          <p:nvPr>
            <p:ph idx="4" type="pic"/>
          </p:nvPr>
        </p:nvSpPr>
        <p:spPr>
          <a:xfrm>
            <a:off x="6835225" y="1275625"/>
            <a:ext cx="2103600" cy="1791000"/>
          </a:xfrm>
          <a:prstGeom prst="roundRect">
            <a:avLst>
              <a:gd fmla="val 0" name="adj"/>
            </a:avLst>
          </a:prstGeom>
          <a:noFill/>
          <a:ln>
            <a:noFill/>
          </a:ln>
        </p:spPr>
      </p:sp>
      <p:sp>
        <p:nvSpPr>
          <p:cNvPr id="115" name="Google Shape;115;p16"/>
          <p:cNvSpPr/>
          <p:nvPr>
            <p:ph idx="5" type="pic"/>
          </p:nvPr>
        </p:nvSpPr>
        <p:spPr>
          <a:xfrm>
            <a:off x="4623925" y="1275625"/>
            <a:ext cx="2103600" cy="1791000"/>
          </a:xfrm>
          <a:prstGeom prst="roundRect">
            <a:avLst>
              <a:gd fmla="val 0" name="adj"/>
            </a:avLst>
          </a:prstGeom>
          <a:noFill/>
          <a:ln>
            <a:noFill/>
          </a:ln>
        </p:spPr>
      </p:sp>
      <p:sp>
        <p:nvSpPr>
          <p:cNvPr id="116" name="Google Shape;116;p16"/>
          <p:cNvSpPr/>
          <p:nvPr>
            <p:ph idx="6" type="pic"/>
          </p:nvPr>
        </p:nvSpPr>
        <p:spPr>
          <a:xfrm>
            <a:off x="2412575" y="3162700"/>
            <a:ext cx="2103600" cy="1791000"/>
          </a:xfrm>
          <a:prstGeom prst="roundRect">
            <a:avLst>
              <a:gd fmla="val 0" name="adj"/>
            </a:avLst>
          </a:prstGeom>
          <a:noFill/>
          <a:ln>
            <a:noFill/>
          </a:ln>
        </p:spPr>
      </p:sp>
      <p:sp>
        <p:nvSpPr>
          <p:cNvPr id="117" name="Google Shape;117;p16"/>
          <p:cNvSpPr/>
          <p:nvPr>
            <p:ph idx="7" type="pic"/>
          </p:nvPr>
        </p:nvSpPr>
        <p:spPr>
          <a:xfrm>
            <a:off x="201275" y="3162700"/>
            <a:ext cx="2103600" cy="1791000"/>
          </a:xfrm>
          <a:prstGeom prst="roundRect">
            <a:avLst>
              <a:gd fmla="val 0" name="adj"/>
            </a:avLst>
          </a:prstGeom>
          <a:noFill/>
          <a:ln>
            <a:noFill/>
          </a:ln>
        </p:spPr>
      </p:sp>
      <p:sp>
        <p:nvSpPr>
          <p:cNvPr id="118" name="Google Shape;118;p16"/>
          <p:cNvSpPr/>
          <p:nvPr>
            <p:ph idx="8" type="pic"/>
          </p:nvPr>
        </p:nvSpPr>
        <p:spPr>
          <a:xfrm>
            <a:off x="2412575" y="1275625"/>
            <a:ext cx="2103600" cy="1791000"/>
          </a:xfrm>
          <a:prstGeom prst="roundRect">
            <a:avLst>
              <a:gd fmla="val 0" name="adj"/>
            </a:avLst>
          </a:prstGeom>
          <a:noFill/>
          <a:ln>
            <a:noFill/>
          </a:ln>
        </p:spPr>
      </p:sp>
      <p:sp>
        <p:nvSpPr>
          <p:cNvPr id="119" name="Google Shape;119;p16"/>
          <p:cNvSpPr/>
          <p:nvPr>
            <p:ph idx="9" type="pic"/>
          </p:nvPr>
        </p:nvSpPr>
        <p:spPr>
          <a:xfrm>
            <a:off x="201275" y="1275625"/>
            <a:ext cx="2103600" cy="1791000"/>
          </a:xfrm>
          <a:prstGeom prst="roundRect">
            <a:avLst>
              <a:gd fmla="val 0" name="adj"/>
            </a:avLst>
          </a:prstGeom>
          <a:noFill/>
          <a:ln>
            <a:noFill/>
          </a:ln>
        </p:spPr>
      </p:sp>
      <p:sp>
        <p:nvSpPr>
          <p:cNvPr id="120" name="Google Shape;120;p16"/>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2300"/>
              <a:buFont typeface="DM Sans SemiBold"/>
              <a:buNone/>
              <a:defRPr sz="2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121" name="Google Shape;121;p16"/>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2pPr>
            <a:lvl3pPr lvl="2">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3pPr>
            <a:lvl4pPr lvl="3">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4pPr>
            <a:lvl5pPr lvl="4">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5pPr>
            <a:lvl6pPr lvl="5">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6pPr>
            <a:lvl7pPr lvl="6">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7pPr>
            <a:lvl8pPr lvl="7">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8pPr>
            <a:lvl9pPr lvl="8">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9pPr>
          </a:lstStyle>
          <a:p/>
        </p:txBody>
      </p:sp>
      <p:sp>
        <p:nvSpPr>
          <p:cNvPr id="122" name="Google Shape;122;p16"/>
          <p:cNvSpPr txBox="1"/>
          <p:nvPr>
            <p:ph idx="13"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3 imgs + body">
  <p:cSld name="3 imgs + body">
    <p:bg>
      <p:bgPr>
        <a:solidFill>
          <a:srgbClr val="DFDFCB"/>
        </a:solidFill>
      </p:bgPr>
    </p:bg>
    <p:spTree>
      <p:nvGrpSpPr>
        <p:cNvPr id="123" name="Shape 123"/>
        <p:cNvGrpSpPr/>
        <p:nvPr/>
      </p:nvGrpSpPr>
      <p:grpSpPr>
        <a:xfrm>
          <a:off x="0" y="0"/>
          <a:ext cx="0" cy="0"/>
          <a:chOff x="0" y="0"/>
          <a:chExt cx="0" cy="0"/>
        </a:xfrm>
      </p:grpSpPr>
      <p:sp>
        <p:nvSpPr>
          <p:cNvPr id="124" name="Google Shape;124;p17"/>
          <p:cNvSpPr/>
          <p:nvPr>
            <p:ph idx="2" type="pic"/>
          </p:nvPr>
        </p:nvSpPr>
        <p:spPr>
          <a:xfrm>
            <a:off x="3149538" y="187038"/>
            <a:ext cx="2844900" cy="3677400"/>
          </a:xfrm>
          <a:prstGeom prst="roundRect">
            <a:avLst>
              <a:gd fmla="val 0" name="adj"/>
            </a:avLst>
          </a:prstGeom>
          <a:noFill/>
          <a:ln>
            <a:noFill/>
          </a:ln>
        </p:spPr>
      </p:sp>
      <p:sp>
        <p:nvSpPr>
          <p:cNvPr id="125" name="Google Shape;125;p17"/>
          <p:cNvSpPr/>
          <p:nvPr>
            <p:ph idx="3" type="pic"/>
          </p:nvPr>
        </p:nvSpPr>
        <p:spPr>
          <a:xfrm>
            <a:off x="201288" y="187038"/>
            <a:ext cx="2844900" cy="3677400"/>
          </a:xfrm>
          <a:prstGeom prst="roundRect">
            <a:avLst>
              <a:gd fmla="val 0" name="adj"/>
            </a:avLst>
          </a:prstGeom>
          <a:noFill/>
          <a:ln>
            <a:noFill/>
          </a:ln>
        </p:spPr>
      </p:sp>
      <p:sp>
        <p:nvSpPr>
          <p:cNvPr id="126" name="Google Shape;126;p17"/>
          <p:cNvSpPr/>
          <p:nvPr>
            <p:ph idx="4" type="pic"/>
          </p:nvPr>
        </p:nvSpPr>
        <p:spPr>
          <a:xfrm>
            <a:off x="6097788" y="187038"/>
            <a:ext cx="2844900" cy="3677400"/>
          </a:xfrm>
          <a:prstGeom prst="roundRect">
            <a:avLst>
              <a:gd fmla="val 0" name="adj"/>
            </a:avLst>
          </a:prstGeom>
          <a:noFill/>
          <a:ln>
            <a:noFill/>
          </a:ln>
        </p:spPr>
      </p:sp>
      <p:sp>
        <p:nvSpPr>
          <p:cNvPr id="127" name="Google Shape;127;p17"/>
          <p:cNvSpPr txBox="1"/>
          <p:nvPr>
            <p:ph type="title"/>
          </p:nvPr>
        </p:nvSpPr>
        <p:spPr>
          <a:xfrm>
            <a:off x="125125" y="3874725"/>
            <a:ext cx="29211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28" name="Google Shape;128;p17"/>
          <p:cNvSpPr txBox="1"/>
          <p:nvPr>
            <p:ph idx="5" type="title"/>
          </p:nvPr>
        </p:nvSpPr>
        <p:spPr>
          <a:xfrm>
            <a:off x="3073338" y="3874725"/>
            <a:ext cx="29211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29" name="Google Shape;129;p17"/>
          <p:cNvSpPr txBox="1"/>
          <p:nvPr>
            <p:ph idx="6" type="title"/>
          </p:nvPr>
        </p:nvSpPr>
        <p:spPr>
          <a:xfrm>
            <a:off x="6021588" y="3874725"/>
            <a:ext cx="29211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4 imgs + body">
  <p:cSld name="4 imgs + body">
    <p:bg>
      <p:bgPr>
        <a:solidFill>
          <a:srgbClr val="DFDFCB"/>
        </a:solidFill>
      </p:bgPr>
    </p:bg>
    <p:spTree>
      <p:nvGrpSpPr>
        <p:cNvPr id="130" name="Shape 130"/>
        <p:cNvGrpSpPr/>
        <p:nvPr/>
      </p:nvGrpSpPr>
      <p:grpSpPr>
        <a:xfrm>
          <a:off x="0" y="0"/>
          <a:ext cx="0" cy="0"/>
          <a:chOff x="0" y="0"/>
          <a:chExt cx="0" cy="0"/>
        </a:xfrm>
      </p:grpSpPr>
      <p:sp>
        <p:nvSpPr>
          <p:cNvPr id="131" name="Google Shape;131;p18"/>
          <p:cNvSpPr txBox="1"/>
          <p:nvPr>
            <p:ph type="title"/>
          </p:nvPr>
        </p:nvSpPr>
        <p:spPr>
          <a:xfrm>
            <a:off x="125125" y="3874725"/>
            <a:ext cx="21837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32" name="Google Shape;132;p18"/>
          <p:cNvSpPr txBox="1"/>
          <p:nvPr>
            <p:ph idx="2" type="title"/>
          </p:nvPr>
        </p:nvSpPr>
        <p:spPr>
          <a:xfrm>
            <a:off x="2336426" y="3874725"/>
            <a:ext cx="21837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33" name="Google Shape;133;p18"/>
          <p:cNvSpPr txBox="1"/>
          <p:nvPr>
            <p:ph idx="3" type="title"/>
          </p:nvPr>
        </p:nvSpPr>
        <p:spPr>
          <a:xfrm>
            <a:off x="4547825" y="3874725"/>
            <a:ext cx="21837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34" name="Google Shape;134;p18"/>
          <p:cNvSpPr txBox="1"/>
          <p:nvPr>
            <p:ph idx="4" type="title"/>
          </p:nvPr>
        </p:nvSpPr>
        <p:spPr>
          <a:xfrm>
            <a:off x="6759126" y="3874725"/>
            <a:ext cx="21837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35" name="Google Shape;135;p18"/>
          <p:cNvSpPr/>
          <p:nvPr>
            <p:ph idx="5" type="pic"/>
          </p:nvPr>
        </p:nvSpPr>
        <p:spPr>
          <a:xfrm>
            <a:off x="6835339" y="187050"/>
            <a:ext cx="2107500" cy="3677400"/>
          </a:xfrm>
          <a:prstGeom prst="roundRect">
            <a:avLst>
              <a:gd fmla="val 0" name="adj"/>
            </a:avLst>
          </a:prstGeom>
          <a:noFill/>
          <a:ln>
            <a:noFill/>
          </a:ln>
        </p:spPr>
      </p:sp>
      <p:sp>
        <p:nvSpPr>
          <p:cNvPr id="136" name="Google Shape;136;p18"/>
          <p:cNvSpPr/>
          <p:nvPr>
            <p:ph idx="6" type="pic"/>
          </p:nvPr>
        </p:nvSpPr>
        <p:spPr>
          <a:xfrm>
            <a:off x="4623964" y="187050"/>
            <a:ext cx="2107500" cy="3677400"/>
          </a:xfrm>
          <a:prstGeom prst="roundRect">
            <a:avLst>
              <a:gd fmla="val 0" name="adj"/>
            </a:avLst>
          </a:prstGeom>
          <a:noFill/>
          <a:ln>
            <a:noFill/>
          </a:ln>
        </p:spPr>
      </p:sp>
      <p:sp>
        <p:nvSpPr>
          <p:cNvPr id="137" name="Google Shape;137;p18"/>
          <p:cNvSpPr/>
          <p:nvPr>
            <p:ph idx="7" type="pic"/>
          </p:nvPr>
        </p:nvSpPr>
        <p:spPr>
          <a:xfrm>
            <a:off x="2412614" y="187050"/>
            <a:ext cx="2107500" cy="3677400"/>
          </a:xfrm>
          <a:prstGeom prst="roundRect">
            <a:avLst>
              <a:gd fmla="val 0" name="adj"/>
            </a:avLst>
          </a:prstGeom>
          <a:noFill/>
          <a:ln>
            <a:noFill/>
          </a:ln>
        </p:spPr>
      </p:sp>
      <p:sp>
        <p:nvSpPr>
          <p:cNvPr id="138" name="Google Shape;138;p18"/>
          <p:cNvSpPr/>
          <p:nvPr>
            <p:ph idx="8" type="pic"/>
          </p:nvPr>
        </p:nvSpPr>
        <p:spPr>
          <a:xfrm>
            <a:off x="201276" y="187050"/>
            <a:ext cx="2107500" cy="3677400"/>
          </a:xfrm>
          <a:prstGeom prst="roundRect">
            <a:avLst>
              <a:gd fmla="val 0" name="adj"/>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 5 imgs + body">
  <p:cSld name="5 imgs + body">
    <p:bg>
      <p:bgPr>
        <a:solidFill>
          <a:srgbClr val="DFDFCB"/>
        </a:solidFill>
      </p:bgPr>
    </p:bg>
    <p:spTree>
      <p:nvGrpSpPr>
        <p:cNvPr id="139" name="Shape 139"/>
        <p:cNvGrpSpPr/>
        <p:nvPr/>
      </p:nvGrpSpPr>
      <p:grpSpPr>
        <a:xfrm>
          <a:off x="0" y="0"/>
          <a:ext cx="0" cy="0"/>
          <a:chOff x="0" y="0"/>
          <a:chExt cx="0" cy="0"/>
        </a:xfrm>
      </p:grpSpPr>
      <p:sp>
        <p:nvSpPr>
          <p:cNvPr id="140" name="Google Shape;140;p19"/>
          <p:cNvSpPr txBox="1"/>
          <p:nvPr>
            <p:ph type="title"/>
          </p:nvPr>
        </p:nvSpPr>
        <p:spPr>
          <a:xfrm>
            <a:off x="125125" y="3874725"/>
            <a:ext cx="174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41" name="Google Shape;141;p19"/>
          <p:cNvSpPr txBox="1"/>
          <p:nvPr>
            <p:ph idx="2" type="title"/>
          </p:nvPr>
        </p:nvSpPr>
        <p:spPr>
          <a:xfrm>
            <a:off x="1892906" y="3874725"/>
            <a:ext cx="174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42" name="Google Shape;142;p19"/>
          <p:cNvSpPr txBox="1"/>
          <p:nvPr>
            <p:ph idx="3" type="title"/>
          </p:nvPr>
        </p:nvSpPr>
        <p:spPr>
          <a:xfrm>
            <a:off x="3660712" y="3874725"/>
            <a:ext cx="174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43" name="Google Shape;143;p19"/>
          <p:cNvSpPr txBox="1"/>
          <p:nvPr>
            <p:ph idx="4" type="title"/>
          </p:nvPr>
        </p:nvSpPr>
        <p:spPr>
          <a:xfrm>
            <a:off x="5428519" y="3874725"/>
            <a:ext cx="174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44" name="Google Shape;144;p19"/>
          <p:cNvSpPr txBox="1"/>
          <p:nvPr>
            <p:ph idx="5" type="title"/>
          </p:nvPr>
        </p:nvSpPr>
        <p:spPr>
          <a:xfrm>
            <a:off x="7196325" y="3874725"/>
            <a:ext cx="174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45" name="Google Shape;145;p19"/>
          <p:cNvSpPr/>
          <p:nvPr>
            <p:ph idx="6" type="pic"/>
          </p:nvPr>
        </p:nvSpPr>
        <p:spPr>
          <a:xfrm>
            <a:off x="7272550" y="187050"/>
            <a:ext cx="1670100" cy="3677400"/>
          </a:xfrm>
          <a:prstGeom prst="roundRect">
            <a:avLst>
              <a:gd fmla="val 0" name="adj"/>
            </a:avLst>
          </a:prstGeom>
          <a:noFill/>
          <a:ln>
            <a:noFill/>
          </a:ln>
        </p:spPr>
      </p:sp>
      <p:sp>
        <p:nvSpPr>
          <p:cNvPr id="146" name="Google Shape;146;p19"/>
          <p:cNvSpPr/>
          <p:nvPr>
            <p:ph idx="7" type="pic"/>
          </p:nvPr>
        </p:nvSpPr>
        <p:spPr>
          <a:xfrm>
            <a:off x="5504725" y="187050"/>
            <a:ext cx="1670100" cy="3677400"/>
          </a:xfrm>
          <a:prstGeom prst="roundRect">
            <a:avLst>
              <a:gd fmla="val 0" name="adj"/>
            </a:avLst>
          </a:prstGeom>
          <a:noFill/>
          <a:ln>
            <a:noFill/>
          </a:ln>
        </p:spPr>
      </p:sp>
      <p:sp>
        <p:nvSpPr>
          <p:cNvPr id="147" name="Google Shape;147;p19"/>
          <p:cNvSpPr/>
          <p:nvPr>
            <p:ph idx="8" type="pic"/>
          </p:nvPr>
        </p:nvSpPr>
        <p:spPr>
          <a:xfrm>
            <a:off x="3736912" y="187050"/>
            <a:ext cx="1670100" cy="3677400"/>
          </a:xfrm>
          <a:prstGeom prst="roundRect">
            <a:avLst>
              <a:gd fmla="val 0" name="adj"/>
            </a:avLst>
          </a:prstGeom>
          <a:noFill/>
          <a:ln>
            <a:noFill/>
          </a:ln>
        </p:spPr>
      </p:sp>
      <p:sp>
        <p:nvSpPr>
          <p:cNvPr id="148" name="Google Shape;148;p19"/>
          <p:cNvSpPr/>
          <p:nvPr>
            <p:ph idx="9" type="pic"/>
          </p:nvPr>
        </p:nvSpPr>
        <p:spPr>
          <a:xfrm>
            <a:off x="1969100" y="187050"/>
            <a:ext cx="1670100" cy="3677400"/>
          </a:xfrm>
          <a:prstGeom prst="roundRect">
            <a:avLst>
              <a:gd fmla="val 0" name="adj"/>
            </a:avLst>
          </a:prstGeom>
          <a:noFill/>
          <a:ln>
            <a:noFill/>
          </a:ln>
        </p:spPr>
      </p:sp>
      <p:sp>
        <p:nvSpPr>
          <p:cNvPr id="149" name="Google Shape;149;p19"/>
          <p:cNvSpPr/>
          <p:nvPr>
            <p:ph idx="13" type="pic"/>
          </p:nvPr>
        </p:nvSpPr>
        <p:spPr>
          <a:xfrm>
            <a:off x="201300" y="187050"/>
            <a:ext cx="1670100" cy="3677400"/>
          </a:xfrm>
          <a:prstGeom prst="roundRect">
            <a:avLst>
              <a:gd fmla="val 0" name="adj"/>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4 imgs grid">
  <p:cSld name="4 imgs grid">
    <p:bg>
      <p:bgPr>
        <a:solidFill>
          <a:srgbClr val="DFDFCB"/>
        </a:solidFill>
      </p:bgPr>
    </p:bg>
    <p:spTree>
      <p:nvGrpSpPr>
        <p:cNvPr id="150" name="Shape 150"/>
        <p:cNvGrpSpPr/>
        <p:nvPr/>
      </p:nvGrpSpPr>
      <p:grpSpPr>
        <a:xfrm>
          <a:off x="0" y="0"/>
          <a:ext cx="0" cy="0"/>
          <a:chOff x="0" y="0"/>
          <a:chExt cx="0" cy="0"/>
        </a:xfrm>
      </p:grpSpPr>
      <p:sp>
        <p:nvSpPr>
          <p:cNvPr id="151" name="Google Shape;151;p20"/>
          <p:cNvSpPr/>
          <p:nvPr>
            <p:ph idx="2" type="pic"/>
          </p:nvPr>
        </p:nvSpPr>
        <p:spPr>
          <a:xfrm>
            <a:off x="201250" y="184825"/>
            <a:ext cx="4318800" cy="4768200"/>
          </a:xfrm>
          <a:prstGeom prst="roundRect">
            <a:avLst>
              <a:gd fmla="val 0" name="adj"/>
            </a:avLst>
          </a:prstGeom>
          <a:noFill/>
          <a:ln>
            <a:noFill/>
          </a:ln>
        </p:spPr>
      </p:sp>
      <p:sp>
        <p:nvSpPr>
          <p:cNvPr id="152" name="Google Shape;152;p20"/>
          <p:cNvSpPr/>
          <p:nvPr>
            <p:ph idx="3" type="pic"/>
          </p:nvPr>
        </p:nvSpPr>
        <p:spPr>
          <a:xfrm>
            <a:off x="4623975" y="184850"/>
            <a:ext cx="4318800" cy="2334300"/>
          </a:xfrm>
          <a:prstGeom prst="roundRect">
            <a:avLst>
              <a:gd fmla="val 0" name="adj"/>
            </a:avLst>
          </a:prstGeom>
          <a:noFill/>
          <a:ln>
            <a:noFill/>
          </a:ln>
        </p:spPr>
      </p:sp>
      <p:sp>
        <p:nvSpPr>
          <p:cNvPr id="153" name="Google Shape;153;p20"/>
          <p:cNvSpPr/>
          <p:nvPr>
            <p:ph idx="4" type="pic"/>
          </p:nvPr>
        </p:nvSpPr>
        <p:spPr>
          <a:xfrm>
            <a:off x="6835325" y="2618900"/>
            <a:ext cx="2107500" cy="2334300"/>
          </a:xfrm>
          <a:prstGeom prst="roundRect">
            <a:avLst>
              <a:gd fmla="val 0" name="adj"/>
            </a:avLst>
          </a:prstGeom>
          <a:noFill/>
          <a:ln>
            <a:noFill/>
          </a:ln>
        </p:spPr>
      </p:sp>
      <p:sp>
        <p:nvSpPr>
          <p:cNvPr id="154" name="Google Shape;154;p20"/>
          <p:cNvSpPr/>
          <p:nvPr>
            <p:ph idx="5" type="pic"/>
          </p:nvPr>
        </p:nvSpPr>
        <p:spPr>
          <a:xfrm>
            <a:off x="4623938" y="2618900"/>
            <a:ext cx="2107500" cy="2334300"/>
          </a:xfrm>
          <a:prstGeom prst="roundRect">
            <a:avLst>
              <a:gd fmla="val 0" name="adj"/>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type="tx">
  <p:cSld name="TITLE_AND_BODY">
    <p:bg>
      <p:bgPr>
        <a:solidFill>
          <a:srgbClr val="DFDFCB"/>
        </a:solidFill>
      </p:bgPr>
    </p:bg>
    <p:spTree>
      <p:nvGrpSpPr>
        <p:cNvPr id="10" name="Shape 10"/>
        <p:cNvGrpSpPr/>
        <p:nvPr/>
      </p:nvGrpSpPr>
      <p:grpSpPr>
        <a:xfrm>
          <a:off x="0" y="0"/>
          <a:ext cx="0" cy="0"/>
          <a:chOff x="0" y="0"/>
          <a:chExt cx="0" cy="0"/>
        </a:xfrm>
      </p:grpSpPr>
      <p:sp>
        <p:nvSpPr>
          <p:cNvPr id="11" name="Google Shape;11;p3"/>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3800"/>
              <a:buFont typeface="DM Sans SemiBold"/>
              <a:buNone/>
              <a:defRPr sz="38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2pPr>
            <a:lvl3pPr lvl="2">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3pPr>
            <a:lvl4pPr lvl="3">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4pPr>
            <a:lvl5pPr lvl="4">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5pPr>
            <a:lvl6pPr lvl="5">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6pPr>
            <a:lvl7pPr lvl="6">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7pPr>
            <a:lvl8pPr lvl="7">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8pPr>
            <a:lvl9pPr lvl="8">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9pPr>
          </a:lstStyle>
          <a:p/>
        </p:txBody>
      </p:sp>
      <p:pic>
        <p:nvPicPr>
          <p:cNvPr id="12" name="Google Shape;12;p3"/>
          <p:cNvPicPr preferRelativeResize="0"/>
          <p:nvPr/>
        </p:nvPicPr>
        <p:blipFill>
          <a:blip r:embed="rId2">
            <a:alphaModFix/>
          </a:blip>
          <a:stretch>
            <a:fillRect/>
          </a:stretch>
        </p:blipFill>
        <p:spPr>
          <a:xfrm>
            <a:off x="7909600" y="4776058"/>
            <a:ext cx="1005798" cy="166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3 imgs grid">
  <p:cSld name="3 imgs grid">
    <p:bg>
      <p:bgPr>
        <a:solidFill>
          <a:srgbClr val="DFDFCB"/>
        </a:solidFill>
      </p:bgPr>
    </p:bg>
    <p:spTree>
      <p:nvGrpSpPr>
        <p:cNvPr id="155" name="Shape 155"/>
        <p:cNvGrpSpPr/>
        <p:nvPr/>
      </p:nvGrpSpPr>
      <p:grpSpPr>
        <a:xfrm>
          <a:off x="0" y="0"/>
          <a:ext cx="0" cy="0"/>
          <a:chOff x="0" y="0"/>
          <a:chExt cx="0" cy="0"/>
        </a:xfrm>
      </p:grpSpPr>
      <p:sp>
        <p:nvSpPr>
          <p:cNvPr id="156" name="Google Shape;156;p21"/>
          <p:cNvSpPr/>
          <p:nvPr>
            <p:ph idx="2" type="pic"/>
          </p:nvPr>
        </p:nvSpPr>
        <p:spPr>
          <a:xfrm>
            <a:off x="6835331" y="185000"/>
            <a:ext cx="2107500" cy="4768200"/>
          </a:xfrm>
          <a:prstGeom prst="roundRect">
            <a:avLst>
              <a:gd fmla="val 0" name="adj"/>
            </a:avLst>
          </a:prstGeom>
          <a:noFill/>
          <a:ln>
            <a:noFill/>
          </a:ln>
        </p:spPr>
      </p:sp>
      <p:sp>
        <p:nvSpPr>
          <p:cNvPr id="157" name="Google Shape;157;p21"/>
          <p:cNvSpPr/>
          <p:nvPr>
            <p:ph idx="3" type="pic"/>
          </p:nvPr>
        </p:nvSpPr>
        <p:spPr>
          <a:xfrm>
            <a:off x="4623950" y="185000"/>
            <a:ext cx="2107500" cy="4768200"/>
          </a:xfrm>
          <a:prstGeom prst="roundRect">
            <a:avLst>
              <a:gd fmla="val 0" name="adj"/>
            </a:avLst>
          </a:prstGeom>
          <a:noFill/>
          <a:ln>
            <a:noFill/>
          </a:ln>
        </p:spPr>
      </p:sp>
      <p:sp>
        <p:nvSpPr>
          <p:cNvPr id="158" name="Google Shape;158;p21"/>
          <p:cNvSpPr/>
          <p:nvPr>
            <p:ph idx="4" type="pic"/>
          </p:nvPr>
        </p:nvSpPr>
        <p:spPr>
          <a:xfrm>
            <a:off x="201250" y="184825"/>
            <a:ext cx="4318800" cy="4768200"/>
          </a:xfrm>
          <a:prstGeom prst="roundRect">
            <a:avLst>
              <a:gd fmla="val 0" name="adj"/>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3 imgs grid + body">
  <p:cSld name="3 imgs grid + body">
    <p:bg>
      <p:bgPr>
        <a:solidFill>
          <a:srgbClr val="DFDFCB"/>
        </a:solidFill>
      </p:bgPr>
    </p:bg>
    <p:spTree>
      <p:nvGrpSpPr>
        <p:cNvPr id="159" name="Shape 159"/>
        <p:cNvGrpSpPr/>
        <p:nvPr/>
      </p:nvGrpSpPr>
      <p:grpSpPr>
        <a:xfrm>
          <a:off x="0" y="0"/>
          <a:ext cx="0" cy="0"/>
          <a:chOff x="0" y="0"/>
          <a:chExt cx="0" cy="0"/>
        </a:xfrm>
      </p:grpSpPr>
      <p:sp>
        <p:nvSpPr>
          <p:cNvPr id="160" name="Google Shape;160;p22"/>
          <p:cNvSpPr/>
          <p:nvPr>
            <p:ph idx="2" type="pic"/>
          </p:nvPr>
        </p:nvSpPr>
        <p:spPr>
          <a:xfrm>
            <a:off x="4623944" y="-1709150"/>
            <a:ext cx="2107500" cy="4768200"/>
          </a:xfrm>
          <a:prstGeom prst="roundRect">
            <a:avLst>
              <a:gd fmla="val 0" name="adj"/>
            </a:avLst>
          </a:prstGeom>
          <a:noFill/>
          <a:ln>
            <a:noFill/>
          </a:ln>
        </p:spPr>
      </p:sp>
      <p:sp>
        <p:nvSpPr>
          <p:cNvPr id="161" name="Google Shape;161;p22"/>
          <p:cNvSpPr txBox="1"/>
          <p:nvPr>
            <p:ph type="title"/>
          </p:nvPr>
        </p:nvSpPr>
        <p:spPr>
          <a:xfrm>
            <a:off x="4552125" y="3052295"/>
            <a:ext cx="21747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62" name="Google Shape;162;p22"/>
          <p:cNvSpPr/>
          <p:nvPr>
            <p:ph idx="3" type="pic"/>
          </p:nvPr>
        </p:nvSpPr>
        <p:spPr>
          <a:xfrm>
            <a:off x="6835331" y="1747325"/>
            <a:ext cx="2107500" cy="4768200"/>
          </a:xfrm>
          <a:prstGeom prst="roundRect">
            <a:avLst>
              <a:gd fmla="val 0" name="adj"/>
            </a:avLst>
          </a:prstGeom>
          <a:noFill/>
          <a:ln>
            <a:noFill/>
          </a:ln>
        </p:spPr>
      </p:sp>
      <p:sp>
        <p:nvSpPr>
          <p:cNvPr id="163" name="Google Shape;163;p22"/>
          <p:cNvSpPr/>
          <p:nvPr>
            <p:ph idx="4" type="pic"/>
          </p:nvPr>
        </p:nvSpPr>
        <p:spPr>
          <a:xfrm>
            <a:off x="201250" y="184825"/>
            <a:ext cx="4318800" cy="4768200"/>
          </a:xfrm>
          <a:prstGeom prst="roundRect">
            <a:avLst>
              <a:gd fmla="val 0" name="adj"/>
            </a:avLst>
          </a:prstGeom>
          <a:noFill/>
          <a:ln>
            <a:noFill/>
          </a:ln>
        </p:spPr>
      </p:sp>
      <p:sp>
        <p:nvSpPr>
          <p:cNvPr id="164" name="Google Shape;164;p22"/>
          <p:cNvSpPr txBox="1"/>
          <p:nvPr>
            <p:ph idx="5" type="title"/>
          </p:nvPr>
        </p:nvSpPr>
        <p:spPr>
          <a:xfrm>
            <a:off x="6763471" y="1156952"/>
            <a:ext cx="2174700" cy="618600"/>
          </a:xfrm>
          <a:prstGeom prst="rect">
            <a:avLst/>
          </a:prstGeom>
          <a:noFill/>
          <a:ln>
            <a:noFill/>
          </a:ln>
        </p:spPr>
        <p:txBody>
          <a:bodyPr anchorCtr="0" anchor="b"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3 imgs grid + title + body">
  <p:cSld name="3 imgs grid + title + body">
    <p:bg>
      <p:bgPr>
        <a:solidFill>
          <a:srgbClr val="DFDFCB"/>
        </a:solidFill>
      </p:bgPr>
    </p:bg>
    <p:spTree>
      <p:nvGrpSpPr>
        <p:cNvPr id="165" name="Shape 165"/>
        <p:cNvGrpSpPr/>
        <p:nvPr/>
      </p:nvGrpSpPr>
      <p:grpSpPr>
        <a:xfrm>
          <a:off x="0" y="0"/>
          <a:ext cx="0" cy="0"/>
          <a:chOff x="0" y="0"/>
          <a:chExt cx="0" cy="0"/>
        </a:xfrm>
      </p:grpSpPr>
      <p:sp>
        <p:nvSpPr>
          <p:cNvPr id="166" name="Google Shape;166;p23"/>
          <p:cNvSpPr/>
          <p:nvPr>
            <p:ph idx="2" type="pic"/>
          </p:nvPr>
        </p:nvSpPr>
        <p:spPr>
          <a:xfrm>
            <a:off x="201250" y="1275625"/>
            <a:ext cx="4318800" cy="3677400"/>
          </a:xfrm>
          <a:prstGeom prst="roundRect">
            <a:avLst>
              <a:gd fmla="val 0" name="adj"/>
            </a:avLst>
          </a:prstGeom>
          <a:noFill/>
          <a:ln>
            <a:noFill/>
          </a:ln>
        </p:spPr>
      </p:sp>
      <p:sp>
        <p:nvSpPr>
          <p:cNvPr id="167" name="Google Shape;167;p23"/>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2300"/>
              <a:buFont typeface="DM Sans SemiBold"/>
              <a:buNone/>
              <a:defRPr sz="2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168" name="Google Shape;168;p23"/>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2pPr>
            <a:lvl3pPr lvl="2"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3pPr>
            <a:lvl4pPr lvl="3"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4pPr>
            <a:lvl5pPr lvl="4"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5pPr>
            <a:lvl6pPr lvl="5"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6pPr>
            <a:lvl7pPr lvl="6"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7pPr>
            <a:lvl8pPr lvl="7"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8pPr>
            <a:lvl9pPr lvl="8"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9pPr>
          </a:lstStyle>
          <a:p/>
        </p:txBody>
      </p:sp>
      <p:sp>
        <p:nvSpPr>
          <p:cNvPr id="169" name="Google Shape;169;p23"/>
          <p:cNvSpPr/>
          <p:nvPr>
            <p:ph idx="3" type="pic"/>
          </p:nvPr>
        </p:nvSpPr>
        <p:spPr>
          <a:xfrm>
            <a:off x="4623944" y="-1709150"/>
            <a:ext cx="2107500" cy="4768200"/>
          </a:xfrm>
          <a:prstGeom prst="roundRect">
            <a:avLst>
              <a:gd fmla="val 0" name="adj"/>
            </a:avLst>
          </a:prstGeom>
          <a:noFill/>
          <a:ln>
            <a:noFill/>
          </a:ln>
        </p:spPr>
      </p:sp>
      <p:sp>
        <p:nvSpPr>
          <p:cNvPr id="170" name="Google Shape;170;p23"/>
          <p:cNvSpPr txBox="1"/>
          <p:nvPr>
            <p:ph idx="4" type="title"/>
          </p:nvPr>
        </p:nvSpPr>
        <p:spPr>
          <a:xfrm>
            <a:off x="4552125" y="3052295"/>
            <a:ext cx="2174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71" name="Google Shape;171;p23"/>
          <p:cNvSpPr/>
          <p:nvPr>
            <p:ph idx="5" type="pic"/>
          </p:nvPr>
        </p:nvSpPr>
        <p:spPr>
          <a:xfrm>
            <a:off x="6835331" y="1747325"/>
            <a:ext cx="2107500" cy="4768200"/>
          </a:xfrm>
          <a:prstGeom prst="roundRect">
            <a:avLst>
              <a:gd fmla="val 0" name="adj"/>
            </a:avLst>
          </a:prstGeom>
          <a:noFill/>
          <a:ln>
            <a:noFill/>
          </a:ln>
        </p:spPr>
      </p:sp>
      <p:sp>
        <p:nvSpPr>
          <p:cNvPr id="172" name="Google Shape;172;p23"/>
          <p:cNvSpPr txBox="1"/>
          <p:nvPr>
            <p:ph idx="6" type="title"/>
          </p:nvPr>
        </p:nvSpPr>
        <p:spPr>
          <a:xfrm>
            <a:off x="6763471" y="1156952"/>
            <a:ext cx="2174700" cy="618600"/>
          </a:xfrm>
          <a:prstGeom prst="rect">
            <a:avLst/>
          </a:prstGeom>
          <a:noFill/>
          <a:ln>
            <a:noFill/>
          </a:ln>
        </p:spPr>
        <p:txBody>
          <a:bodyPr anchorCtr="0" anchor="b" bIns="91425" lIns="91425" spcFirstLastPara="1" rIns="91425" wrap="square" tIns="91425">
            <a:noAutofit/>
          </a:bodyPr>
          <a:lstStyle>
            <a:lvl1pPr lv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3 imgs grid + title + body 2">
  <p:cSld name="3 imgs grid + title + body 2">
    <p:bg>
      <p:bgPr>
        <a:solidFill>
          <a:srgbClr val="DFDFCB"/>
        </a:solidFill>
      </p:bgPr>
    </p:bg>
    <p:spTree>
      <p:nvGrpSpPr>
        <p:cNvPr id="173" name="Shape 173"/>
        <p:cNvGrpSpPr/>
        <p:nvPr/>
      </p:nvGrpSpPr>
      <p:grpSpPr>
        <a:xfrm>
          <a:off x="0" y="0"/>
          <a:ext cx="0" cy="0"/>
          <a:chOff x="0" y="0"/>
          <a:chExt cx="0" cy="0"/>
        </a:xfrm>
      </p:grpSpPr>
      <p:sp>
        <p:nvSpPr>
          <p:cNvPr id="174" name="Google Shape;174;p24"/>
          <p:cNvSpPr/>
          <p:nvPr>
            <p:ph idx="2" type="pic"/>
          </p:nvPr>
        </p:nvSpPr>
        <p:spPr>
          <a:xfrm>
            <a:off x="3149538" y="-119662"/>
            <a:ext cx="2844900" cy="3677400"/>
          </a:xfrm>
          <a:prstGeom prst="roundRect">
            <a:avLst>
              <a:gd fmla="val 0" name="adj"/>
            </a:avLst>
          </a:prstGeom>
          <a:noFill/>
          <a:ln>
            <a:noFill/>
          </a:ln>
        </p:spPr>
      </p:sp>
      <p:sp>
        <p:nvSpPr>
          <p:cNvPr id="175" name="Google Shape;175;p24"/>
          <p:cNvSpPr/>
          <p:nvPr>
            <p:ph idx="3" type="pic"/>
          </p:nvPr>
        </p:nvSpPr>
        <p:spPr>
          <a:xfrm>
            <a:off x="6097788" y="1582738"/>
            <a:ext cx="2844900" cy="3677400"/>
          </a:xfrm>
          <a:prstGeom prst="roundRect">
            <a:avLst>
              <a:gd fmla="val 0" name="adj"/>
            </a:avLst>
          </a:prstGeom>
          <a:noFill/>
          <a:ln>
            <a:noFill/>
          </a:ln>
        </p:spPr>
      </p:sp>
      <p:sp>
        <p:nvSpPr>
          <p:cNvPr id="176" name="Google Shape;176;p24"/>
          <p:cNvSpPr/>
          <p:nvPr>
            <p:ph idx="4" type="pic"/>
          </p:nvPr>
        </p:nvSpPr>
        <p:spPr>
          <a:xfrm>
            <a:off x="201288" y="1582738"/>
            <a:ext cx="2844900" cy="3677400"/>
          </a:xfrm>
          <a:prstGeom prst="roundRect">
            <a:avLst>
              <a:gd fmla="val 0" name="adj"/>
            </a:avLst>
          </a:prstGeom>
          <a:noFill/>
          <a:ln>
            <a:noFill/>
          </a:ln>
        </p:spPr>
      </p:sp>
      <p:sp>
        <p:nvSpPr>
          <p:cNvPr id="177" name="Google Shape;177;p24"/>
          <p:cNvSpPr txBox="1"/>
          <p:nvPr>
            <p:ph type="title"/>
          </p:nvPr>
        </p:nvSpPr>
        <p:spPr>
          <a:xfrm>
            <a:off x="3084152" y="3527800"/>
            <a:ext cx="291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78" name="Google Shape;178;p24"/>
          <p:cNvSpPr txBox="1"/>
          <p:nvPr>
            <p:ph idx="5" type="title"/>
          </p:nvPr>
        </p:nvSpPr>
        <p:spPr>
          <a:xfrm>
            <a:off x="6032388" y="988447"/>
            <a:ext cx="2910300" cy="618600"/>
          </a:xfrm>
          <a:prstGeom prst="rect">
            <a:avLst/>
          </a:prstGeom>
          <a:noFill/>
          <a:ln>
            <a:noFill/>
          </a:ln>
        </p:spPr>
        <p:txBody>
          <a:bodyPr anchorCtr="0" anchor="b"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79" name="Google Shape;179;p24"/>
          <p:cNvSpPr txBox="1"/>
          <p:nvPr>
            <p:ph idx="6"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2300"/>
              <a:buFont typeface="DM Sans SemiBold"/>
              <a:buNone/>
              <a:defRPr sz="2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180" name="Google Shape;180;p24"/>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8 imgs grid + body">
  <p:cSld name="8 imgs grid + body">
    <p:bg>
      <p:bgPr>
        <a:solidFill>
          <a:srgbClr val="DFDFCB"/>
        </a:solidFill>
      </p:bgPr>
    </p:bg>
    <p:spTree>
      <p:nvGrpSpPr>
        <p:cNvPr id="181" name="Shape 181"/>
        <p:cNvGrpSpPr/>
        <p:nvPr/>
      </p:nvGrpSpPr>
      <p:grpSpPr>
        <a:xfrm>
          <a:off x="0" y="0"/>
          <a:ext cx="0" cy="0"/>
          <a:chOff x="0" y="0"/>
          <a:chExt cx="0" cy="0"/>
        </a:xfrm>
      </p:grpSpPr>
      <p:sp>
        <p:nvSpPr>
          <p:cNvPr id="182" name="Google Shape;182;p25"/>
          <p:cNvSpPr txBox="1"/>
          <p:nvPr>
            <p:ph type="title"/>
          </p:nvPr>
        </p:nvSpPr>
        <p:spPr>
          <a:xfrm>
            <a:off x="132950" y="1683922"/>
            <a:ext cx="21747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83" name="Google Shape;183;p25"/>
          <p:cNvSpPr txBox="1"/>
          <p:nvPr>
            <p:ph idx="2" type="title"/>
          </p:nvPr>
        </p:nvSpPr>
        <p:spPr>
          <a:xfrm>
            <a:off x="2346762" y="1683922"/>
            <a:ext cx="21747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84" name="Google Shape;184;p25"/>
          <p:cNvSpPr txBox="1"/>
          <p:nvPr>
            <p:ph idx="3" type="title"/>
          </p:nvPr>
        </p:nvSpPr>
        <p:spPr>
          <a:xfrm>
            <a:off x="4560575" y="1683922"/>
            <a:ext cx="21747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85" name="Google Shape;185;p25"/>
          <p:cNvSpPr txBox="1"/>
          <p:nvPr>
            <p:ph idx="4" type="title"/>
          </p:nvPr>
        </p:nvSpPr>
        <p:spPr>
          <a:xfrm>
            <a:off x="6767875" y="1683922"/>
            <a:ext cx="21747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86" name="Google Shape;186;p25"/>
          <p:cNvSpPr/>
          <p:nvPr>
            <p:ph idx="5" type="pic"/>
          </p:nvPr>
        </p:nvSpPr>
        <p:spPr>
          <a:xfrm>
            <a:off x="2420288" y="187700"/>
            <a:ext cx="2098500" cy="1505100"/>
          </a:xfrm>
          <a:prstGeom prst="roundRect">
            <a:avLst>
              <a:gd fmla="val 0" name="adj"/>
            </a:avLst>
          </a:prstGeom>
          <a:noFill/>
          <a:ln>
            <a:noFill/>
          </a:ln>
        </p:spPr>
      </p:sp>
      <p:sp>
        <p:nvSpPr>
          <p:cNvPr id="187" name="Google Shape;187;p25"/>
          <p:cNvSpPr/>
          <p:nvPr>
            <p:ph idx="6" type="pic"/>
          </p:nvPr>
        </p:nvSpPr>
        <p:spPr>
          <a:xfrm>
            <a:off x="4632250" y="187700"/>
            <a:ext cx="2098500" cy="1505100"/>
          </a:xfrm>
          <a:prstGeom prst="roundRect">
            <a:avLst>
              <a:gd fmla="val 0" name="adj"/>
            </a:avLst>
          </a:prstGeom>
          <a:noFill/>
          <a:ln>
            <a:noFill/>
          </a:ln>
        </p:spPr>
      </p:sp>
      <p:sp>
        <p:nvSpPr>
          <p:cNvPr id="188" name="Google Shape;188;p25"/>
          <p:cNvSpPr/>
          <p:nvPr>
            <p:ph idx="7" type="pic"/>
          </p:nvPr>
        </p:nvSpPr>
        <p:spPr>
          <a:xfrm>
            <a:off x="6839750" y="187700"/>
            <a:ext cx="2098500" cy="1505100"/>
          </a:xfrm>
          <a:prstGeom prst="roundRect">
            <a:avLst>
              <a:gd fmla="val 0" name="adj"/>
            </a:avLst>
          </a:prstGeom>
          <a:noFill/>
          <a:ln>
            <a:noFill/>
          </a:ln>
        </p:spPr>
      </p:sp>
      <p:sp>
        <p:nvSpPr>
          <p:cNvPr id="189" name="Google Shape;189;p25"/>
          <p:cNvSpPr/>
          <p:nvPr>
            <p:ph idx="8" type="pic"/>
          </p:nvPr>
        </p:nvSpPr>
        <p:spPr>
          <a:xfrm>
            <a:off x="201288" y="187700"/>
            <a:ext cx="2098500" cy="1505100"/>
          </a:xfrm>
          <a:prstGeom prst="roundRect">
            <a:avLst>
              <a:gd fmla="val 0" name="adj"/>
            </a:avLst>
          </a:prstGeom>
          <a:noFill/>
          <a:ln>
            <a:noFill/>
          </a:ln>
        </p:spPr>
      </p:sp>
      <p:sp>
        <p:nvSpPr>
          <p:cNvPr id="190" name="Google Shape;190;p25"/>
          <p:cNvSpPr txBox="1"/>
          <p:nvPr>
            <p:ph idx="9" type="title"/>
          </p:nvPr>
        </p:nvSpPr>
        <p:spPr>
          <a:xfrm>
            <a:off x="132950"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91" name="Google Shape;191;p25"/>
          <p:cNvSpPr txBox="1"/>
          <p:nvPr>
            <p:ph idx="13" type="title"/>
          </p:nvPr>
        </p:nvSpPr>
        <p:spPr>
          <a:xfrm>
            <a:off x="2346762"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92" name="Google Shape;192;p25"/>
          <p:cNvSpPr txBox="1"/>
          <p:nvPr>
            <p:ph idx="14" type="title"/>
          </p:nvPr>
        </p:nvSpPr>
        <p:spPr>
          <a:xfrm>
            <a:off x="4560575"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93" name="Google Shape;193;p25"/>
          <p:cNvSpPr txBox="1"/>
          <p:nvPr>
            <p:ph idx="15" type="title"/>
          </p:nvPr>
        </p:nvSpPr>
        <p:spPr>
          <a:xfrm>
            <a:off x="6767875"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194" name="Google Shape;194;p25"/>
          <p:cNvSpPr/>
          <p:nvPr>
            <p:ph idx="16" type="pic"/>
          </p:nvPr>
        </p:nvSpPr>
        <p:spPr>
          <a:xfrm>
            <a:off x="2420288" y="2621550"/>
            <a:ext cx="2098500" cy="1505100"/>
          </a:xfrm>
          <a:prstGeom prst="roundRect">
            <a:avLst>
              <a:gd fmla="val 0" name="adj"/>
            </a:avLst>
          </a:prstGeom>
          <a:noFill/>
          <a:ln>
            <a:noFill/>
          </a:ln>
        </p:spPr>
      </p:sp>
      <p:sp>
        <p:nvSpPr>
          <p:cNvPr id="195" name="Google Shape;195;p25"/>
          <p:cNvSpPr/>
          <p:nvPr>
            <p:ph idx="17" type="pic"/>
          </p:nvPr>
        </p:nvSpPr>
        <p:spPr>
          <a:xfrm>
            <a:off x="4632250" y="2621550"/>
            <a:ext cx="2098500" cy="1505100"/>
          </a:xfrm>
          <a:prstGeom prst="roundRect">
            <a:avLst>
              <a:gd fmla="val 0" name="adj"/>
            </a:avLst>
          </a:prstGeom>
          <a:noFill/>
          <a:ln>
            <a:noFill/>
          </a:ln>
        </p:spPr>
      </p:sp>
      <p:sp>
        <p:nvSpPr>
          <p:cNvPr id="196" name="Google Shape;196;p25"/>
          <p:cNvSpPr/>
          <p:nvPr>
            <p:ph idx="18" type="pic"/>
          </p:nvPr>
        </p:nvSpPr>
        <p:spPr>
          <a:xfrm>
            <a:off x="6839750" y="2621550"/>
            <a:ext cx="2098500" cy="1505100"/>
          </a:xfrm>
          <a:prstGeom prst="roundRect">
            <a:avLst>
              <a:gd fmla="val 0" name="adj"/>
            </a:avLst>
          </a:prstGeom>
          <a:noFill/>
          <a:ln>
            <a:noFill/>
          </a:ln>
        </p:spPr>
      </p:sp>
      <p:sp>
        <p:nvSpPr>
          <p:cNvPr id="197" name="Google Shape;197;p25"/>
          <p:cNvSpPr/>
          <p:nvPr>
            <p:ph idx="19" type="pic"/>
          </p:nvPr>
        </p:nvSpPr>
        <p:spPr>
          <a:xfrm>
            <a:off x="201288" y="2621550"/>
            <a:ext cx="2098500" cy="1505100"/>
          </a:xfrm>
          <a:prstGeom prst="roundRect">
            <a:avLst>
              <a:gd fmla="val 0" name="adj"/>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6 imgs grid">
  <p:cSld name="6 imgs grid">
    <p:bg>
      <p:bgPr>
        <a:solidFill>
          <a:srgbClr val="DFDFCB"/>
        </a:solidFill>
      </p:bgPr>
    </p:bg>
    <p:spTree>
      <p:nvGrpSpPr>
        <p:cNvPr id="198" name="Shape 198"/>
        <p:cNvGrpSpPr/>
        <p:nvPr/>
      </p:nvGrpSpPr>
      <p:grpSpPr>
        <a:xfrm>
          <a:off x="0" y="0"/>
          <a:ext cx="0" cy="0"/>
          <a:chOff x="0" y="0"/>
          <a:chExt cx="0" cy="0"/>
        </a:xfrm>
      </p:grpSpPr>
      <p:sp>
        <p:nvSpPr>
          <p:cNvPr id="199" name="Google Shape;199;p26"/>
          <p:cNvSpPr/>
          <p:nvPr>
            <p:ph idx="2" type="pic"/>
          </p:nvPr>
        </p:nvSpPr>
        <p:spPr>
          <a:xfrm>
            <a:off x="201300" y="187703"/>
            <a:ext cx="2844900" cy="2333700"/>
          </a:xfrm>
          <a:prstGeom prst="roundRect">
            <a:avLst>
              <a:gd fmla="val 0" name="adj"/>
            </a:avLst>
          </a:prstGeom>
          <a:noFill/>
          <a:ln>
            <a:noFill/>
          </a:ln>
        </p:spPr>
      </p:sp>
      <p:sp>
        <p:nvSpPr>
          <p:cNvPr id="200" name="Google Shape;200;p26"/>
          <p:cNvSpPr/>
          <p:nvPr>
            <p:ph idx="3" type="pic"/>
          </p:nvPr>
        </p:nvSpPr>
        <p:spPr>
          <a:xfrm>
            <a:off x="6097838" y="187703"/>
            <a:ext cx="2844900" cy="2333700"/>
          </a:xfrm>
          <a:prstGeom prst="roundRect">
            <a:avLst>
              <a:gd fmla="val 0" name="adj"/>
            </a:avLst>
          </a:prstGeom>
          <a:noFill/>
          <a:ln>
            <a:noFill/>
          </a:ln>
        </p:spPr>
      </p:sp>
      <p:sp>
        <p:nvSpPr>
          <p:cNvPr id="201" name="Google Shape;201;p26"/>
          <p:cNvSpPr/>
          <p:nvPr>
            <p:ph idx="4" type="pic"/>
          </p:nvPr>
        </p:nvSpPr>
        <p:spPr>
          <a:xfrm>
            <a:off x="3149563" y="187703"/>
            <a:ext cx="2844900" cy="2333700"/>
          </a:xfrm>
          <a:prstGeom prst="roundRect">
            <a:avLst>
              <a:gd fmla="val 0" name="adj"/>
            </a:avLst>
          </a:prstGeom>
          <a:noFill/>
          <a:ln>
            <a:noFill/>
          </a:ln>
        </p:spPr>
      </p:sp>
      <p:sp>
        <p:nvSpPr>
          <p:cNvPr id="202" name="Google Shape;202;p26"/>
          <p:cNvSpPr/>
          <p:nvPr>
            <p:ph idx="5" type="pic"/>
          </p:nvPr>
        </p:nvSpPr>
        <p:spPr>
          <a:xfrm>
            <a:off x="201300" y="2621553"/>
            <a:ext cx="2844900" cy="2333700"/>
          </a:xfrm>
          <a:prstGeom prst="roundRect">
            <a:avLst>
              <a:gd fmla="val 0" name="adj"/>
            </a:avLst>
          </a:prstGeom>
          <a:noFill/>
          <a:ln>
            <a:noFill/>
          </a:ln>
        </p:spPr>
      </p:sp>
      <p:sp>
        <p:nvSpPr>
          <p:cNvPr id="203" name="Google Shape;203;p26"/>
          <p:cNvSpPr/>
          <p:nvPr>
            <p:ph idx="6" type="pic"/>
          </p:nvPr>
        </p:nvSpPr>
        <p:spPr>
          <a:xfrm>
            <a:off x="6097838" y="2621553"/>
            <a:ext cx="2844900" cy="2333700"/>
          </a:xfrm>
          <a:prstGeom prst="roundRect">
            <a:avLst>
              <a:gd fmla="val 0" name="adj"/>
            </a:avLst>
          </a:prstGeom>
          <a:noFill/>
          <a:ln>
            <a:noFill/>
          </a:ln>
        </p:spPr>
      </p:sp>
      <p:sp>
        <p:nvSpPr>
          <p:cNvPr id="204" name="Google Shape;204;p26"/>
          <p:cNvSpPr/>
          <p:nvPr>
            <p:ph idx="7" type="pic"/>
          </p:nvPr>
        </p:nvSpPr>
        <p:spPr>
          <a:xfrm>
            <a:off x="3149563" y="2621553"/>
            <a:ext cx="2844900" cy="2333700"/>
          </a:xfrm>
          <a:prstGeom prst="roundRect">
            <a:avLst>
              <a:gd fmla="val 0" name="adj"/>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 8 imgs grid">
  <p:cSld name="8 imgs grid">
    <p:bg>
      <p:bgPr>
        <a:solidFill>
          <a:srgbClr val="DFDFCB"/>
        </a:solidFill>
      </p:bgPr>
    </p:bg>
    <p:spTree>
      <p:nvGrpSpPr>
        <p:cNvPr id="205" name="Shape 205"/>
        <p:cNvGrpSpPr/>
        <p:nvPr/>
      </p:nvGrpSpPr>
      <p:grpSpPr>
        <a:xfrm>
          <a:off x="0" y="0"/>
          <a:ext cx="0" cy="0"/>
          <a:chOff x="0" y="0"/>
          <a:chExt cx="0" cy="0"/>
        </a:xfrm>
      </p:grpSpPr>
      <p:sp>
        <p:nvSpPr>
          <p:cNvPr id="206" name="Google Shape;206;p27"/>
          <p:cNvSpPr/>
          <p:nvPr>
            <p:ph idx="2" type="pic"/>
          </p:nvPr>
        </p:nvSpPr>
        <p:spPr>
          <a:xfrm>
            <a:off x="4630319" y="187700"/>
            <a:ext cx="2098500" cy="2333700"/>
          </a:xfrm>
          <a:prstGeom prst="roundRect">
            <a:avLst>
              <a:gd fmla="val 0" name="adj"/>
            </a:avLst>
          </a:prstGeom>
          <a:noFill/>
          <a:ln>
            <a:noFill/>
          </a:ln>
        </p:spPr>
      </p:sp>
      <p:sp>
        <p:nvSpPr>
          <p:cNvPr id="207" name="Google Shape;207;p27"/>
          <p:cNvSpPr/>
          <p:nvPr>
            <p:ph idx="3" type="pic"/>
          </p:nvPr>
        </p:nvSpPr>
        <p:spPr>
          <a:xfrm>
            <a:off x="6839728" y="187700"/>
            <a:ext cx="2098500" cy="2333700"/>
          </a:xfrm>
          <a:prstGeom prst="roundRect">
            <a:avLst>
              <a:gd fmla="val 0" name="adj"/>
            </a:avLst>
          </a:prstGeom>
          <a:noFill/>
          <a:ln>
            <a:noFill/>
          </a:ln>
        </p:spPr>
      </p:sp>
      <p:sp>
        <p:nvSpPr>
          <p:cNvPr id="208" name="Google Shape;208;p27"/>
          <p:cNvSpPr/>
          <p:nvPr>
            <p:ph idx="4" type="pic"/>
          </p:nvPr>
        </p:nvSpPr>
        <p:spPr>
          <a:xfrm>
            <a:off x="2420922" y="187700"/>
            <a:ext cx="2098500" cy="2333700"/>
          </a:xfrm>
          <a:prstGeom prst="roundRect">
            <a:avLst>
              <a:gd fmla="val 0" name="adj"/>
            </a:avLst>
          </a:prstGeom>
          <a:noFill/>
          <a:ln>
            <a:noFill/>
          </a:ln>
        </p:spPr>
      </p:sp>
      <p:sp>
        <p:nvSpPr>
          <p:cNvPr id="209" name="Google Shape;209;p27"/>
          <p:cNvSpPr/>
          <p:nvPr>
            <p:ph idx="5" type="pic"/>
          </p:nvPr>
        </p:nvSpPr>
        <p:spPr>
          <a:xfrm>
            <a:off x="4625850" y="2621557"/>
            <a:ext cx="2098500" cy="2333700"/>
          </a:xfrm>
          <a:prstGeom prst="roundRect">
            <a:avLst>
              <a:gd fmla="val 0" name="adj"/>
            </a:avLst>
          </a:prstGeom>
          <a:noFill/>
          <a:ln>
            <a:noFill/>
          </a:ln>
        </p:spPr>
      </p:sp>
      <p:sp>
        <p:nvSpPr>
          <p:cNvPr id="210" name="Google Shape;210;p27"/>
          <p:cNvSpPr/>
          <p:nvPr>
            <p:ph idx="6" type="pic"/>
          </p:nvPr>
        </p:nvSpPr>
        <p:spPr>
          <a:xfrm>
            <a:off x="6835256" y="2621557"/>
            <a:ext cx="2098500" cy="2333700"/>
          </a:xfrm>
          <a:prstGeom prst="roundRect">
            <a:avLst>
              <a:gd fmla="val 0" name="adj"/>
            </a:avLst>
          </a:prstGeom>
          <a:noFill/>
          <a:ln>
            <a:noFill/>
          </a:ln>
        </p:spPr>
      </p:sp>
      <p:sp>
        <p:nvSpPr>
          <p:cNvPr id="211" name="Google Shape;211;p27"/>
          <p:cNvSpPr/>
          <p:nvPr>
            <p:ph idx="7" type="pic"/>
          </p:nvPr>
        </p:nvSpPr>
        <p:spPr>
          <a:xfrm>
            <a:off x="2416450" y="2621557"/>
            <a:ext cx="2098500" cy="2333700"/>
          </a:xfrm>
          <a:prstGeom prst="roundRect">
            <a:avLst>
              <a:gd fmla="val 0" name="adj"/>
            </a:avLst>
          </a:prstGeom>
          <a:noFill/>
          <a:ln>
            <a:noFill/>
          </a:ln>
        </p:spPr>
      </p:sp>
      <p:sp>
        <p:nvSpPr>
          <p:cNvPr id="212" name="Google Shape;212;p27"/>
          <p:cNvSpPr/>
          <p:nvPr>
            <p:ph idx="8" type="pic"/>
          </p:nvPr>
        </p:nvSpPr>
        <p:spPr>
          <a:xfrm>
            <a:off x="201250" y="187700"/>
            <a:ext cx="2098500" cy="2333700"/>
          </a:xfrm>
          <a:prstGeom prst="roundRect">
            <a:avLst>
              <a:gd fmla="val 0" name="adj"/>
            </a:avLst>
          </a:prstGeom>
          <a:noFill/>
          <a:ln>
            <a:noFill/>
          </a:ln>
        </p:spPr>
      </p:sp>
      <p:sp>
        <p:nvSpPr>
          <p:cNvPr id="213" name="Google Shape;213;p27"/>
          <p:cNvSpPr/>
          <p:nvPr>
            <p:ph idx="9" type="pic"/>
          </p:nvPr>
        </p:nvSpPr>
        <p:spPr>
          <a:xfrm>
            <a:off x="201250" y="2621550"/>
            <a:ext cx="2098500" cy="2333700"/>
          </a:xfrm>
          <a:prstGeom prst="roundRect">
            <a:avLst>
              <a:gd fmla="val 0" name="adj"/>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 12 imgs grid">
  <p:cSld name="12 imgs grid">
    <p:bg>
      <p:bgPr>
        <a:solidFill>
          <a:srgbClr val="DFDFCB"/>
        </a:solidFill>
      </p:bgPr>
    </p:bg>
    <p:spTree>
      <p:nvGrpSpPr>
        <p:cNvPr id="214" name="Shape 214"/>
        <p:cNvGrpSpPr/>
        <p:nvPr/>
      </p:nvGrpSpPr>
      <p:grpSpPr>
        <a:xfrm>
          <a:off x="0" y="0"/>
          <a:ext cx="0" cy="0"/>
          <a:chOff x="0" y="0"/>
          <a:chExt cx="0" cy="0"/>
        </a:xfrm>
      </p:grpSpPr>
      <p:sp>
        <p:nvSpPr>
          <p:cNvPr id="215" name="Google Shape;215;p28"/>
          <p:cNvSpPr/>
          <p:nvPr>
            <p:ph idx="2" type="pic"/>
          </p:nvPr>
        </p:nvSpPr>
        <p:spPr>
          <a:xfrm>
            <a:off x="6842713" y="3838832"/>
            <a:ext cx="2098500" cy="2333700"/>
          </a:xfrm>
          <a:prstGeom prst="roundRect">
            <a:avLst>
              <a:gd fmla="val 0" name="adj"/>
            </a:avLst>
          </a:prstGeom>
          <a:noFill/>
          <a:ln>
            <a:noFill/>
          </a:ln>
        </p:spPr>
      </p:sp>
      <p:sp>
        <p:nvSpPr>
          <p:cNvPr id="216" name="Google Shape;216;p28"/>
          <p:cNvSpPr/>
          <p:nvPr>
            <p:ph idx="3" type="pic"/>
          </p:nvPr>
        </p:nvSpPr>
        <p:spPr>
          <a:xfrm>
            <a:off x="6842075" y="-1029025"/>
            <a:ext cx="2098500" cy="2333700"/>
          </a:xfrm>
          <a:prstGeom prst="roundRect">
            <a:avLst>
              <a:gd fmla="val 0" name="adj"/>
            </a:avLst>
          </a:prstGeom>
          <a:noFill/>
          <a:ln>
            <a:noFill/>
          </a:ln>
        </p:spPr>
      </p:sp>
      <p:sp>
        <p:nvSpPr>
          <p:cNvPr id="217" name="Google Shape;217;p28"/>
          <p:cNvSpPr/>
          <p:nvPr>
            <p:ph idx="4" type="pic"/>
          </p:nvPr>
        </p:nvSpPr>
        <p:spPr>
          <a:xfrm>
            <a:off x="6842713" y="1404907"/>
            <a:ext cx="2098500" cy="2333700"/>
          </a:xfrm>
          <a:prstGeom prst="roundRect">
            <a:avLst>
              <a:gd fmla="val 0" name="adj"/>
            </a:avLst>
          </a:prstGeom>
          <a:noFill/>
          <a:ln>
            <a:noFill/>
          </a:ln>
        </p:spPr>
      </p:sp>
      <p:sp>
        <p:nvSpPr>
          <p:cNvPr id="218" name="Google Shape;218;p28"/>
          <p:cNvSpPr/>
          <p:nvPr>
            <p:ph idx="5" type="pic"/>
          </p:nvPr>
        </p:nvSpPr>
        <p:spPr>
          <a:xfrm>
            <a:off x="4629238" y="4398482"/>
            <a:ext cx="2098500" cy="2333700"/>
          </a:xfrm>
          <a:prstGeom prst="roundRect">
            <a:avLst>
              <a:gd fmla="val 0" name="adj"/>
            </a:avLst>
          </a:prstGeom>
          <a:noFill/>
          <a:ln>
            <a:noFill/>
          </a:ln>
        </p:spPr>
      </p:sp>
      <p:sp>
        <p:nvSpPr>
          <p:cNvPr id="219" name="Google Shape;219;p28"/>
          <p:cNvSpPr/>
          <p:nvPr>
            <p:ph idx="6" type="pic"/>
          </p:nvPr>
        </p:nvSpPr>
        <p:spPr>
          <a:xfrm>
            <a:off x="4626663" y="-469375"/>
            <a:ext cx="2098500" cy="2333700"/>
          </a:xfrm>
          <a:prstGeom prst="roundRect">
            <a:avLst>
              <a:gd fmla="val 0" name="adj"/>
            </a:avLst>
          </a:prstGeom>
          <a:noFill/>
          <a:ln>
            <a:noFill/>
          </a:ln>
        </p:spPr>
      </p:sp>
      <p:sp>
        <p:nvSpPr>
          <p:cNvPr id="220" name="Google Shape;220;p28"/>
          <p:cNvSpPr/>
          <p:nvPr>
            <p:ph idx="7" type="pic"/>
          </p:nvPr>
        </p:nvSpPr>
        <p:spPr>
          <a:xfrm>
            <a:off x="4627938" y="1964557"/>
            <a:ext cx="2098500" cy="2333700"/>
          </a:xfrm>
          <a:prstGeom prst="roundRect">
            <a:avLst>
              <a:gd fmla="val 0" name="adj"/>
            </a:avLst>
          </a:prstGeom>
          <a:noFill/>
          <a:ln>
            <a:noFill/>
          </a:ln>
        </p:spPr>
      </p:sp>
      <p:sp>
        <p:nvSpPr>
          <p:cNvPr id="221" name="Google Shape;221;p28"/>
          <p:cNvSpPr/>
          <p:nvPr>
            <p:ph idx="8" type="pic"/>
          </p:nvPr>
        </p:nvSpPr>
        <p:spPr>
          <a:xfrm>
            <a:off x="2416413" y="3838832"/>
            <a:ext cx="2098500" cy="2333700"/>
          </a:xfrm>
          <a:prstGeom prst="roundRect">
            <a:avLst>
              <a:gd fmla="val 0" name="adj"/>
            </a:avLst>
          </a:prstGeom>
          <a:noFill/>
          <a:ln>
            <a:noFill/>
          </a:ln>
        </p:spPr>
      </p:sp>
      <p:sp>
        <p:nvSpPr>
          <p:cNvPr id="222" name="Google Shape;222;p28"/>
          <p:cNvSpPr/>
          <p:nvPr>
            <p:ph idx="9" type="pic"/>
          </p:nvPr>
        </p:nvSpPr>
        <p:spPr>
          <a:xfrm>
            <a:off x="2415775" y="-1029025"/>
            <a:ext cx="2098500" cy="2333700"/>
          </a:xfrm>
          <a:prstGeom prst="roundRect">
            <a:avLst>
              <a:gd fmla="val 0" name="adj"/>
            </a:avLst>
          </a:prstGeom>
          <a:noFill/>
          <a:ln>
            <a:noFill/>
          </a:ln>
        </p:spPr>
      </p:sp>
      <p:sp>
        <p:nvSpPr>
          <p:cNvPr id="223" name="Google Shape;223;p28"/>
          <p:cNvSpPr/>
          <p:nvPr>
            <p:ph idx="13" type="pic"/>
          </p:nvPr>
        </p:nvSpPr>
        <p:spPr>
          <a:xfrm>
            <a:off x="2416413" y="1404907"/>
            <a:ext cx="2098500" cy="2333700"/>
          </a:xfrm>
          <a:prstGeom prst="roundRect">
            <a:avLst>
              <a:gd fmla="val 0" name="adj"/>
            </a:avLst>
          </a:prstGeom>
          <a:noFill/>
          <a:ln>
            <a:noFill/>
          </a:ln>
        </p:spPr>
      </p:sp>
      <p:sp>
        <p:nvSpPr>
          <p:cNvPr id="224" name="Google Shape;224;p28"/>
          <p:cNvSpPr/>
          <p:nvPr>
            <p:ph idx="14" type="pic"/>
          </p:nvPr>
        </p:nvSpPr>
        <p:spPr>
          <a:xfrm>
            <a:off x="206100" y="4655932"/>
            <a:ext cx="2098500" cy="2333700"/>
          </a:xfrm>
          <a:prstGeom prst="roundRect">
            <a:avLst>
              <a:gd fmla="val 0" name="adj"/>
            </a:avLst>
          </a:prstGeom>
          <a:noFill/>
          <a:ln>
            <a:noFill/>
          </a:ln>
        </p:spPr>
      </p:sp>
      <p:sp>
        <p:nvSpPr>
          <p:cNvPr id="225" name="Google Shape;225;p28"/>
          <p:cNvSpPr/>
          <p:nvPr>
            <p:ph idx="15" type="pic"/>
          </p:nvPr>
        </p:nvSpPr>
        <p:spPr>
          <a:xfrm>
            <a:off x="203525" y="-211925"/>
            <a:ext cx="2098500" cy="2333700"/>
          </a:xfrm>
          <a:prstGeom prst="roundRect">
            <a:avLst>
              <a:gd fmla="val 0" name="adj"/>
            </a:avLst>
          </a:prstGeom>
          <a:noFill/>
          <a:ln>
            <a:noFill/>
          </a:ln>
        </p:spPr>
      </p:sp>
      <p:sp>
        <p:nvSpPr>
          <p:cNvPr id="226" name="Google Shape;226;p28"/>
          <p:cNvSpPr/>
          <p:nvPr>
            <p:ph idx="16" type="pic"/>
          </p:nvPr>
        </p:nvSpPr>
        <p:spPr>
          <a:xfrm>
            <a:off x="204800" y="2222007"/>
            <a:ext cx="2098500" cy="2333700"/>
          </a:xfrm>
          <a:prstGeom prst="roundRect">
            <a:avLst>
              <a:gd fmla="val 0" name="adj"/>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12 imgs grid (highlight)">
  <p:cSld name="12 imgs grid (highlight)">
    <p:bg>
      <p:bgPr>
        <a:solidFill>
          <a:srgbClr val="DFDFCB"/>
        </a:solidFill>
      </p:bgPr>
    </p:bg>
    <p:spTree>
      <p:nvGrpSpPr>
        <p:cNvPr id="227" name="Shape 227"/>
        <p:cNvGrpSpPr/>
        <p:nvPr/>
      </p:nvGrpSpPr>
      <p:grpSpPr>
        <a:xfrm>
          <a:off x="0" y="0"/>
          <a:ext cx="0" cy="0"/>
          <a:chOff x="0" y="0"/>
          <a:chExt cx="0" cy="0"/>
        </a:xfrm>
      </p:grpSpPr>
      <p:sp>
        <p:nvSpPr>
          <p:cNvPr id="228" name="Google Shape;228;p29"/>
          <p:cNvSpPr/>
          <p:nvPr>
            <p:ph idx="2" type="pic"/>
          </p:nvPr>
        </p:nvSpPr>
        <p:spPr>
          <a:xfrm>
            <a:off x="6842713" y="3838832"/>
            <a:ext cx="2098500" cy="2333700"/>
          </a:xfrm>
          <a:prstGeom prst="roundRect">
            <a:avLst>
              <a:gd fmla="val 0" name="adj"/>
            </a:avLst>
          </a:prstGeom>
          <a:noFill/>
          <a:ln>
            <a:noFill/>
          </a:ln>
        </p:spPr>
      </p:sp>
      <p:sp>
        <p:nvSpPr>
          <p:cNvPr id="229" name="Google Shape;229;p29"/>
          <p:cNvSpPr/>
          <p:nvPr>
            <p:ph idx="3" type="pic"/>
          </p:nvPr>
        </p:nvSpPr>
        <p:spPr>
          <a:xfrm>
            <a:off x="6842075" y="-1029025"/>
            <a:ext cx="2098500" cy="2333700"/>
          </a:xfrm>
          <a:prstGeom prst="roundRect">
            <a:avLst>
              <a:gd fmla="val 0" name="adj"/>
            </a:avLst>
          </a:prstGeom>
          <a:noFill/>
          <a:ln>
            <a:noFill/>
          </a:ln>
        </p:spPr>
      </p:sp>
      <p:sp>
        <p:nvSpPr>
          <p:cNvPr id="230" name="Google Shape;230;p29"/>
          <p:cNvSpPr/>
          <p:nvPr>
            <p:ph idx="4" type="pic"/>
          </p:nvPr>
        </p:nvSpPr>
        <p:spPr>
          <a:xfrm>
            <a:off x="6842713" y="1404907"/>
            <a:ext cx="2098500" cy="2333700"/>
          </a:xfrm>
          <a:prstGeom prst="roundRect">
            <a:avLst>
              <a:gd fmla="val 0" name="adj"/>
            </a:avLst>
          </a:prstGeom>
          <a:noFill/>
          <a:ln>
            <a:noFill/>
          </a:ln>
        </p:spPr>
      </p:sp>
      <p:sp>
        <p:nvSpPr>
          <p:cNvPr id="231" name="Google Shape;231;p29"/>
          <p:cNvSpPr/>
          <p:nvPr>
            <p:ph idx="5" type="pic"/>
          </p:nvPr>
        </p:nvSpPr>
        <p:spPr>
          <a:xfrm>
            <a:off x="4629238" y="4398482"/>
            <a:ext cx="2098500" cy="2333700"/>
          </a:xfrm>
          <a:prstGeom prst="roundRect">
            <a:avLst>
              <a:gd fmla="val 0" name="adj"/>
            </a:avLst>
          </a:prstGeom>
          <a:noFill/>
          <a:ln>
            <a:noFill/>
          </a:ln>
        </p:spPr>
      </p:sp>
      <p:sp>
        <p:nvSpPr>
          <p:cNvPr id="232" name="Google Shape;232;p29"/>
          <p:cNvSpPr/>
          <p:nvPr>
            <p:ph idx="6" type="pic"/>
          </p:nvPr>
        </p:nvSpPr>
        <p:spPr>
          <a:xfrm>
            <a:off x="4626663" y="-469375"/>
            <a:ext cx="2098500" cy="2333700"/>
          </a:xfrm>
          <a:prstGeom prst="roundRect">
            <a:avLst>
              <a:gd fmla="val 0" name="adj"/>
            </a:avLst>
          </a:prstGeom>
          <a:noFill/>
          <a:ln>
            <a:noFill/>
          </a:ln>
        </p:spPr>
      </p:sp>
      <p:sp>
        <p:nvSpPr>
          <p:cNvPr id="233" name="Google Shape;233;p29"/>
          <p:cNvSpPr/>
          <p:nvPr>
            <p:ph idx="7" type="pic"/>
          </p:nvPr>
        </p:nvSpPr>
        <p:spPr>
          <a:xfrm>
            <a:off x="4627938" y="1964557"/>
            <a:ext cx="2098500" cy="2333700"/>
          </a:xfrm>
          <a:prstGeom prst="roundRect">
            <a:avLst>
              <a:gd fmla="val 0" name="adj"/>
            </a:avLst>
          </a:prstGeom>
          <a:noFill/>
          <a:ln>
            <a:noFill/>
          </a:ln>
        </p:spPr>
      </p:sp>
      <p:sp>
        <p:nvSpPr>
          <p:cNvPr id="234" name="Google Shape;234;p29"/>
          <p:cNvSpPr/>
          <p:nvPr>
            <p:ph idx="8" type="pic"/>
          </p:nvPr>
        </p:nvSpPr>
        <p:spPr>
          <a:xfrm>
            <a:off x="2416413" y="3838832"/>
            <a:ext cx="2098500" cy="2333700"/>
          </a:xfrm>
          <a:prstGeom prst="roundRect">
            <a:avLst>
              <a:gd fmla="val 0" name="adj"/>
            </a:avLst>
          </a:prstGeom>
          <a:noFill/>
          <a:ln>
            <a:noFill/>
          </a:ln>
        </p:spPr>
      </p:sp>
      <p:sp>
        <p:nvSpPr>
          <p:cNvPr id="235" name="Google Shape;235;p29"/>
          <p:cNvSpPr/>
          <p:nvPr>
            <p:ph idx="9" type="pic"/>
          </p:nvPr>
        </p:nvSpPr>
        <p:spPr>
          <a:xfrm>
            <a:off x="2415775" y="-1029025"/>
            <a:ext cx="2098500" cy="2333700"/>
          </a:xfrm>
          <a:prstGeom prst="roundRect">
            <a:avLst>
              <a:gd fmla="val 0" name="adj"/>
            </a:avLst>
          </a:prstGeom>
          <a:noFill/>
          <a:ln>
            <a:noFill/>
          </a:ln>
        </p:spPr>
      </p:sp>
      <p:sp>
        <p:nvSpPr>
          <p:cNvPr id="236" name="Google Shape;236;p29"/>
          <p:cNvSpPr/>
          <p:nvPr>
            <p:ph idx="13" type="pic"/>
          </p:nvPr>
        </p:nvSpPr>
        <p:spPr>
          <a:xfrm>
            <a:off x="2416413" y="1404907"/>
            <a:ext cx="2098500" cy="2333700"/>
          </a:xfrm>
          <a:prstGeom prst="roundRect">
            <a:avLst>
              <a:gd fmla="val 0" name="adj"/>
            </a:avLst>
          </a:prstGeom>
          <a:noFill/>
          <a:ln>
            <a:noFill/>
          </a:ln>
        </p:spPr>
      </p:sp>
      <p:sp>
        <p:nvSpPr>
          <p:cNvPr id="237" name="Google Shape;237;p29"/>
          <p:cNvSpPr/>
          <p:nvPr>
            <p:ph idx="14" type="pic"/>
          </p:nvPr>
        </p:nvSpPr>
        <p:spPr>
          <a:xfrm>
            <a:off x="206100" y="4655932"/>
            <a:ext cx="2098500" cy="2333700"/>
          </a:xfrm>
          <a:prstGeom prst="roundRect">
            <a:avLst>
              <a:gd fmla="val 0" name="adj"/>
            </a:avLst>
          </a:prstGeom>
          <a:noFill/>
          <a:ln>
            <a:noFill/>
          </a:ln>
        </p:spPr>
      </p:sp>
      <p:sp>
        <p:nvSpPr>
          <p:cNvPr id="238" name="Google Shape;238;p29"/>
          <p:cNvSpPr/>
          <p:nvPr>
            <p:ph idx="15" type="pic"/>
          </p:nvPr>
        </p:nvSpPr>
        <p:spPr>
          <a:xfrm>
            <a:off x="203525" y="-211925"/>
            <a:ext cx="2098500" cy="2333700"/>
          </a:xfrm>
          <a:prstGeom prst="roundRect">
            <a:avLst>
              <a:gd fmla="val 0" name="adj"/>
            </a:avLst>
          </a:prstGeom>
          <a:noFill/>
          <a:ln>
            <a:noFill/>
          </a:ln>
        </p:spPr>
      </p:sp>
      <p:sp>
        <p:nvSpPr>
          <p:cNvPr id="239" name="Google Shape;239;p29"/>
          <p:cNvSpPr/>
          <p:nvPr>
            <p:ph idx="16" type="pic"/>
          </p:nvPr>
        </p:nvSpPr>
        <p:spPr>
          <a:xfrm>
            <a:off x="204800" y="2222007"/>
            <a:ext cx="2098500" cy="2333700"/>
          </a:xfrm>
          <a:prstGeom prst="roundRect">
            <a:avLst>
              <a:gd fmla="val 0" name="adj"/>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 12 imgs grid (highlight text)">
  <p:cSld name="12 imgs grid (highlight text)">
    <p:bg>
      <p:bgPr>
        <a:solidFill>
          <a:srgbClr val="DFDFCB"/>
        </a:solidFill>
      </p:bgPr>
    </p:bg>
    <p:spTree>
      <p:nvGrpSpPr>
        <p:cNvPr id="240" name="Shape 240"/>
        <p:cNvGrpSpPr/>
        <p:nvPr/>
      </p:nvGrpSpPr>
      <p:grpSpPr>
        <a:xfrm>
          <a:off x="0" y="0"/>
          <a:ext cx="0" cy="0"/>
          <a:chOff x="0" y="0"/>
          <a:chExt cx="0" cy="0"/>
        </a:xfrm>
      </p:grpSpPr>
      <p:sp>
        <p:nvSpPr>
          <p:cNvPr id="241" name="Google Shape;241;p30"/>
          <p:cNvSpPr/>
          <p:nvPr/>
        </p:nvSpPr>
        <p:spPr>
          <a:xfrm>
            <a:off x="2414075" y="1404925"/>
            <a:ext cx="2103300" cy="2333700"/>
          </a:xfrm>
          <a:prstGeom prst="roundRect">
            <a:avLst>
              <a:gd fmla="val 0" name="adj"/>
            </a:avLst>
          </a:prstGeom>
          <a:solidFill>
            <a:srgbClr val="A7A6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A7A699"/>
              </a:solidFill>
              <a:latin typeface="Helvetica Neue"/>
              <a:ea typeface="Helvetica Neue"/>
              <a:cs typeface="Helvetica Neue"/>
              <a:sym typeface="Helvetica Neue"/>
            </a:endParaRPr>
          </a:p>
        </p:txBody>
      </p:sp>
      <p:sp>
        <p:nvSpPr>
          <p:cNvPr id="242" name="Google Shape;242;p30"/>
          <p:cNvSpPr/>
          <p:nvPr>
            <p:ph idx="2" type="pic"/>
          </p:nvPr>
        </p:nvSpPr>
        <p:spPr>
          <a:xfrm>
            <a:off x="6842713" y="3838832"/>
            <a:ext cx="2098500" cy="2333700"/>
          </a:xfrm>
          <a:prstGeom prst="roundRect">
            <a:avLst>
              <a:gd fmla="val 0" name="adj"/>
            </a:avLst>
          </a:prstGeom>
          <a:noFill/>
          <a:ln>
            <a:noFill/>
          </a:ln>
        </p:spPr>
      </p:sp>
      <p:sp>
        <p:nvSpPr>
          <p:cNvPr id="243" name="Google Shape;243;p30"/>
          <p:cNvSpPr/>
          <p:nvPr>
            <p:ph idx="3" type="pic"/>
          </p:nvPr>
        </p:nvSpPr>
        <p:spPr>
          <a:xfrm>
            <a:off x="6842075" y="-1029025"/>
            <a:ext cx="2098500" cy="2333700"/>
          </a:xfrm>
          <a:prstGeom prst="roundRect">
            <a:avLst>
              <a:gd fmla="val 0" name="adj"/>
            </a:avLst>
          </a:prstGeom>
          <a:noFill/>
          <a:ln>
            <a:noFill/>
          </a:ln>
        </p:spPr>
      </p:sp>
      <p:sp>
        <p:nvSpPr>
          <p:cNvPr id="244" name="Google Shape;244;p30"/>
          <p:cNvSpPr/>
          <p:nvPr>
            <p:ph idx="4" type="pic"/>
          </p:nvPr>
        </p:nvSpPr>
        <p:spPr>
          <a:xfrm>
            <a:off x="6842713" y="1404907"/>
            <a:ext cx="2098500" cy="2333700"/>
          </a:xfrm>
          <a:prstGeom prst="roundRect">
            <a:avLst>
              <a:gd fmla="val 0" name="adj"/>
            </a:avLst>
          </a:prstGeom>
          <a:noFill/>
          <a:ln>
            <a:noFill/>
          </a:ln>
        </p:spPr>
      </p:sp>
      <p:sp>
        <p:nvSpPr>
          <p:cNvPr id="245" name="Google Shape;245;p30"/>
          <p:cNvSpPr/>
          <p:nvPr>
            <p:ph idx="5" type="pic"/>
          </p:nvPr>
        </p:nvSpPr>
        <p:spPr>
          <a:xfrm>
            <a:off x="4629238" y="4398482"/>
            <a:ext cx="2098500" cy="2333700"/>
          </a:xfrm>
          <a:prstGeom prst="roundRect">
            <a:avLst>
              <a:gd fmla="val 0" name="adj"/>
            </a:avLst>
          </a:prstGeom>
          <a:noFill/>
          <a:ln>
            <a:noFill/>
          </a:ln>
        </p:spPr>
      </p:sp>
      <p:sp>
        <p:nvSpPr>
          <p:cNvPr id="246" name="Google Shape;246;p30"/>
          <p:cNvSpPr/>
          <p:nvPr>
            <p:ph idx="6" type="pic"/>
          </p:nvPr>
        </p:nvSpPr>
        <p:spPr>
          <a:xfrm>
            <a:off x="4626663" y="-469375"/>
            <a:ext cx="2098500" cy="2333700"/>
          </a:xfrm>
          <a:prstGeom prst="roundRect">
            <a:avLst>
              <a:gd fmla="val 0" name="adj"/>
            </a:avLst>
          </a:prstGeom>
          <a:noFill/>
          <a:ln>
            <a:noFill/>
          </a:ln>
        </p:spPr>
      </p:sp>
      <p:sp>
        <p:nvSpPr>
          <p:cNvPr id="247" name="Google Shape;247;p30"/>
          <p:cNvSpPr/>
          <p:nvPr>
            <p:ph idx="7" type="pic"/>
          </p:nvPr>
        </p:nvSpPr>
        <p:spPr>
          <a:xfrm>
            <a:off x="4627938" y="1964557"/>
            <a:ext cx="2098500" cy="2333700"/>
          </a:xfrm>
          <a:prstGeom prst="roundRect">
            <a:avLst>
              <a:gd fmla="val 0" name="adj"/>
            </a:avLst>
          </a:prstGeom>
          <a:noFill/>
          <a:ln>
            <a:noFill/>
          </a:ln>
        </p:spPr>
      </p:sp>
      <p:sp>
        <p:nvSpPr>
          <p:cNvPr id="248" name="Google Shape;248;p30"/>
          <p:cNvSpPr/>
          <p:nvPr>
            <p:ph idx="8" type="pic"/>
          </p:nvPr>
        </p:nvSpPr>
        <p:spPr>
          <a:xfrm>
            <a:off x="2416413" y="3838832"/>
            <a:ext cx="2098500" cy="2333700"/>
          </a:xfrm>
          <a:prstGeom prst="roundRect">
            <a:avLst>
              <a:gd fmla="val 0" name="adj"/>
            </a:avLst>
          </a:prstGeom>
          <a:noFill/>
          <a:ln>
            <a:noFill/>
          </a:ln>
        </p:spPr>
      </p:sp>
      <p:sp>
        <p:nvSpPr>
          <p:cNvPr id="249" name="Google Shape;249;p30"/>
          <p:cNvSpPr/>
          <p:nvPr>
            <p:ph idx="9" type="pic"/>
          </p:nvPr>
        </p:nvSpPr>
        <p:spPr>
          <a:xfrm>
            <a:off x="2415775" y="-1029025"/>
            <a:ext cx="2098500" cy="2333700"/>
          </a:xfrm>
          <a:prstGeom prst="roundRect">
            <a:avLst>
              <a:gd fmla="val 0" name="adj"/>
            </a:avLst>
          </a:prstGeom>
          <a:noFill/>
          <a:ln>
            <a:noFill/>
          </a:ln>
        </p:spPr>
      </p:sp>
      <p:sp>
        <p:nvSpPr>
          <p:cNvPr id="250" name="Google Shape;250;p30"/>
          <p:cNvSpPr/>
          <p:nvPr>
            <p:ph idx="13" type="pic"/>
          </p:nvPr>
        </p:nvSpPr>
        <p:spPr>
          <a:xfrm>
            <a:off x="206100" y="4655932"/>
            <a:ext cx="2098500" cy="2333700"/>
          </a:xfrm>
          <a:prstGeom prst="roundRect">
            <a:avLst>
              <a:gd fmla="val 0" name="adj"/>
            </a:avLst>
          </a:prstGeom>
          <a:noFill/>
          <a:ln>
            <a:noFill/>
          </a:ln>
        </p:spPr>
      </p:sp>
      <p:sp>
        <p:nvSpPr>
          <p:cNvPr id="251" name="Google Shape;251;p30"/>
          <p:cNvSpPr/>
          <p:nvPr>
            <p:ph idx="14" type="pic"/>
          </p:nvPr>
        </p:nvSpPr>
        <p:spPr>
          <a:xfrm>
            <a:off x="203525" y="-211925"/>
            <a:ext cx="2098500" cy="2333700"/>
          </a:xfrm>
          <a:prstGeom prst="roundRect">
            <a:avLst>
              <a:gd fmla="val 0" name="adj"/>
            </a:avLst>
          </a:prstGeom>
          <a:noFill/>
          <a:ln>
            <a:noFill/>
          </a:ln>
        </p:spPr>
      </p:sp>
      <p:sp>
        <p:nvSpPr>
          <p:cNvPr id="252" name="Google Shape;252;p30"/>
          <p:cNvSpPr/>
          <p:nvPr>
            <p:ph idx="15" type="pic"/>
          </p:nvPr>
        </p:nvSpPr>
        <p:spPr>
          <a:xfrm>
            <a:off x="204800" y="2222007"/>
            <a:ext cx="2098500" cy="2333700"/>
          </a:xfrm>
          <a:prstGeom prst="roundRect">
            <a:avLst>
              <a:gd fmla="val 0" name="adj"/>
            </a:avLst>
          </a:prstGeom>
          <a:noFill/>
          <a:ln>
            <a:noFill/>
          </a:ln>
        </p:spPr>
      </p:sp>
      <p:sp>
        <p:nvSpPr>
          <p:cNvPr id="253" name="Google Shape;253;p30"/>
          <p:cNvSpPr txBox="1"/>
          <p:nvPr>
            <p:ph type="title"/>
          </p:nvPr>
        </p:nvSpPr>
        <p:spPr>
          <a:xfrm>
            <a:off x="2411600" y="1402050"/>
            <a:ext cx="21033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2pPr>
            <a:lvl3pPr lvl="2"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3pPr>
            <a:lvl4pPr lvl="3"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4pPr>
            <a:lvl5pPr lvl="4"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5pPr>
            <a:lvl6pPr lvl="5"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6pPr>
            <a:lvl7pPr lvl="6"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7pPr>
            <a:lvl8pPr lvl="7"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8pPr>
            <a:lvl9pPr lvl="8" rtl="0">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ection header">
  <p:cSld name="Section header">
    <p:bg>
      <p:bgPr>
        <a:solidFill>
          <a:srgbClr val="DFDFCB"/>
        </a:solidFill>
      </p:bgPr>
    </p:bg>
    <p:spTree>
      <p:nvGrpSpPr>
        <p:cNvPr id="13" name="Shape 13"/>
        <p:cNvGrpSpPr/>
        <p:nvPr/>
      </p:nvGrpSpPr>
      <p:grpSpPr>
        <a:xfrm>
          <a:off x="0" y="0"/>
          <a:ext cx="0" cy="0"/>
          <a:chOff x="0" y="0"/>
          <a:chExt cx="0" cy="0"/>
        </a:xfrm>
      </p:grpSpPr>
      <p:sp>
        <p:nvSpPr>
          <p:cNvPr id="14" name="Google Shape;14;p4"/>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3800"/>
              <a:buFont typeface="DM Sans SemiBold"/>
              <a:buNone/>
              <a:defRPr sz="38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2pPr>
            <a:lvl3pPr lvl="2">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3pPr>
            <a:lvl4pPr lvl="3">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4pPr>
            <a:lvl5pPr lvl="4">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5pPr>
            <a:lvl6pPr lvl="5">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6pPr>
            <a:lvl7pPr lvl="6">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7pPr>
            <a:lvl8pPr lvl="7">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8pPr>
            <a:lvl9pPr lvl="8">
              <a:lnSpc>
                <a:spcPct val="90000"/>
              </a:lnSpc>
              <a:spcBef>
                <a:spcPts val="0"/>
              </a:spcBef>
              <a:spcAft>
                <a:spcPts val="0"/>
              </a:spcAft>
              <a:buClr>
                <a:srgbClr val="262620"/>
              </a:buClr>
              <a:buSzPts val="1400"/>
              <a:buFont typeface="Helvetica Neue"/>
              <a:buNone/>
              <a:defRPr>
                <a:solidFill>
                  <a:srgbClr val="262620"/>
                </a:solidFill>
                <a:latin typeface="Helvetica Neue"/>
                <a:ea typeface="Helvetica Neue"/>
                <a:cs typeface="Helvetica Neue"/>
                <a:sym typeface="Helvetica Neue"/>
              </a:defRPr>
            </a:lvl9pPr>
          </a:lstStyle>
          <a:p/>
        </p:txBody>
      </p:sp>
      <p:pic>
        <p:nvPicPr>
          <p:cNvPr id="15" name="Google Shape;15;p4"/>
          <p:cNvPicPr preferRelativeResize="0"/>
          <p:nvPr/>
        </p:nvPicPr>
        <p:blipFill>
          <a:blip r:embed="rId2">
            <a:alphaModFix/>
          </a:blip>
          <a:stretch>
            <a:fillRect/>
          </a:stretch>
        </p:blipFill>
        <p:spPr>
          <a:xfrm>
            <a:off x="7909600" y="4776058"/>
            <a:ext cx="1005798" cy="166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 18 imgs grid">
  <p:cSld name="18 imgs grid">
    <p:bg>
      <p:bgPr>
        <a:solidFill>
          <a:srgbClr val="DFDFCB"/>
        </a:solidFill>
      </p:bgPr>
    </p:bg>
    <p:spTree>
      <p:nvGrpSpPr>
        <p:cNvPr id="254" name="Shape 254"/>
        <p:cNvGrpSpPr/>
        <p:nvPr/>
      </p:nvGrpSpPr>
      <p:grpSpPr>
        <a:xfrm>
          <a:off x="0" y="0"/>
          <a:ext cx="0" cy="0"/>
          <a:chOff x="0" y="0"/>
          <a:chExt cx="0" cy="0"/>
        </a:xfrm>
      </p:grpSpPr>
      <p:sp>
        <p:nvSpPr>
          <p:cNvPr id="255" name="Google Shape;255;p31"/>
          <p:cNvSpPr/>
          <p:nvPr>
            <p:ph idx="2" type="pic"/>
          </p:nvPr>
        </p:nvSpPr>
        <p:spPr>
          <a:xfrm>
            <a:off x="203525" y="187700"/>
            <a:ext cx="1362900" cy="1505100"/>
          </a:xfrm>
          <a:prstGeom prst="roundRect">
            <a:avLst>
              <a:gd fmla="val 0" name="adj"/>
            </a:avLst>
          </a:prstGeom>
          <a:noFill/>
          <a:ln>
            <a:noFill/>
          </a:ln>
        </p:spPr>
      </p:sp>
      <p:sp>
        <p:nvSpPr>
          <p:cNvPr id="256" name="Google Shape;256;p31"/>
          <p:cNvSpPr/>
          <p:nvPr>
            <p:ph idx="3" type="pic"/>
          </p:nvPr>
        </p:nvSpPr>
        <p:spPr>
          <a:xfrm>
            <a:off x="1677900" y="187700"/>
            <a:ext cx="1362900" cy="1505100"/>
          </a:xfrm>
          <a:prstGeom prst="roundRect">
            <a:avLst>
              <a:gd fmla="val 0" name="adj"/>
            </a:avLst>
          </a:prstGeom>
          <a:noFill/>
          <a:ln>
            <a:noFill/>
          </a:ln>
        </p:spPr>
      </p:sp>
      <p:sp>
        <p:nvSpPr>
          <p:cNvPr id="257" name="Google Shape;257;p31"/>
          <p:cNvSpPr/>
          <p:nvPr>
            <p:ph idx="4" type="pic"/>
          </p:nvPr>
        </p:nvSpPr>
        <p:spPr>
          <a:xfrm>
            <a:off x="3152275" y="187700"/>
            <a:ext cx="1362900" cy="1505100"/>
          </a:xfrm>
          <a:prstGeom prst="roundRect">
            <a:avLst>
              <a:gd fmla="val 0" name="adj"/>
            </a:avLst>
          </a:prstGeom>
          <a:noFill/>
          <a:ln>
            <a:noFill/>
          </a:ln>
        </p:spPr>
      </p:sp>
      <p:sp>
        <p:nvSpPr>
          <p:cNvPr id="258" name="Google Shape;258;p31"/>
          <p:cNvSpPr/>
          <p:nvPr>
            <p:ph idx="5" type="pic"/>
          </p:nvPr>
        </p:nvSpPr>
        <p:spPr>
          <a:xfrm>
            <a:off x="4626650" y="187700"/>
            <a:ext cx="1362900" cy="1505100"/>
          </a:xfrm>
          <a:prstGeom prst="roundRect">
            <a:avLst>
              <a:gd fmla="val 0" name="adj"/>
            </a:avLst>
          </a:prstGeom>
          <a:noFill/>
          <a:ln>
            <a:noFill/>
          </a:ln>
        </p:spPr>
      </p:sp>
      <p:sp>
        <p:nvSpPr>
          <p:cNvPr id="259" name="Google Shape;259;p31"/>
          <p:cNvSpPr/>
          <p:nvPr>
            <p:ph idx="6" type="pic"/>
          </p:nvPr>
        </p:nvSpPr>
        <p:spPr>
          <a:xfrm>
            <a:off x="6101025" y="187700"/>
            <a:ext cx="1362900" cy="1505100"/>
          </a:xfrm>
          <a:prstGeom prst="roundRect">
            <a:avLst>
              <a:gd fmla="val 0" name="adj"/>
            </a:avLst>
          </a:prstGeom>
          <a:noFill/>
          <a:ln>
            <a:noFill/>
          </a:ln>
        </p:spPr>
      </p:sp>
      <p:sp>
        <p:nvSpPr>
          <p:cNvPr id="260" name="Google Shape;260;p31"/>
          <p:cNvSpPr/>
          <p:nvPr>
            <p:ph idx="7" type="pic"/>
          </p:nvPr>
        </p:nvSpPr>
        <p:spPr>
          <a:xfrm>
            <a:off x="7575400" y="187700"/>
            <a:ext cx="1362900" cy="1505100"/>
          </a:xfrm>
          <a:prstGeom prst="roundRect">
            <a:avLst>
              <a:gd fmla="val 0" name="adj"/>
            </a:avLst>
          </a:prstGeom>
          <a:noFill/>
          <a:ln>
            <a:noFill/>
          </a:ln>
        </p:spPr>
      </p:sp>
      <p:sp>
        <p:nvSpPr>
          <p:cNvPr id="261" name="Google Shape;261;p31"/>
          <p:cNvSpPr/>
          <p:nvPr>
            <p:ph idx="8" type="pic"/>
          </p:nvPr>
        </p:nvSpPr>
        <p:spPr>
          <a:xfrm>
            <a:off x="203525" y="1814150"/>
            <a:ext cx="1362900" cy="1505100"/>
          </a:xfrm>
          <a:prstGeom prst="roundRect">
            <a:avLst>
              <a:gd fmla="val 0" name="adj"/>
            </a:avLst>
          </a:prstGeom>
          <a:noFill/>
          <a:ln>
            <a:noFill/>
          </a:ln>
        </p:spPr>
      </p:sp>
      <p:sp>
        <p:nvSpPr>
          <p:cNvPr id="262" name="Google Shape;262;p31"/>
          <p:cNvSpPr/>
          <p:nvPr>
            <p:ph idx="9" type="pic"/>
          </p:nvPr>
        </p:nvSpPr>
        <p:spPr>
          <a:xfrm>
            <a:off x="1677900" y="1814150"/>
            <a:ext cx="1362900" cy="1505100"/>
          </a:xfrm>
          <a:prstGeom prst="roundRect">
            <a:avLst>
              <a:gd fmla="val 0" name="adj"/>
            </a:avLst>
          </a:prstGeom>
          <a:noFill/>
          <a:ln>
            <a:noFill/>
          </a:ln>
        </p:spPr>
      </p:sp>
      <p:sp>
        <p:nvSpPr>
          <p:cNvPr id="263" name="Google Shape;263;p31"/>
          <p:cNvSpPr/>
          <p:nvPr>
            <p:ph idx="13" type="pic"/>
          </p:nvPr>
        </p:nvSpPr>
        <p:spPr>
          <a:xfrm>
            <a:off x="3152275" y="1814150"/>
            <a:ext cx="1362900" cy="1505100"/>
          </a:xfrm>
          <a:prstGeom prst="roundRect">
            <a:avLst>
              <a:gd fmla="val 0" name="adj"/>
            </a:avLst>
          </a:prstGeom>
          <a:noFill/>
          <a:ln>
            <a:noFill/>
          </a:ln>
        </p:spPr>
      </p:sp>
      <p:sp>
        <p:nvSpPr>
          <p:cNvPr id="264" name="Google Shape;264;p31"/>
          <p:cNvSpPr/>
          <p:nvPr>
            <p:ph idx="14" type="pic"/>
          </p:nvPr>
        </p:nvSpPr>
        <p:spPr>
          <a:xfrm>
            <a:off x="4626650" y="1814150"/>
            <a:ext cx="1362900" cy="1505100"/>
          </a:xfrm>
          <a:prstGeom prst="roundRect">
            <a:avLst>
              <a:gd fmla="val 0" name="adj"/>
            </a:avLst>
          </a:prstGeom>
          <a:noFill/>
          <a:ln>
            <a:noFill/>
          </a:ln>
        </p:spPr>
      </p:sp>
      <p:sp>
        <p:nvSpPr>
          <p:cNvPr id="265" name="Google Shape;265;p31"/>
          <p:cNvSpPr/>
          <p:nvPr>
            <p:ph idx="15" type="pic"/>
          </p:nvPr>
        </p:nvSpPr>
        <p:spPr>
          <a:xfrm>
            <a:off x="6101025" y="1814150"/>
            <a:ext cx="1362900" cy="1505100"/>
          </a:xfrm>
          <a:prstGeom prst="roundRect">
            <a:avLst>
              <a:gd fmla="val 0" name="adj"/>
            </a:avLst>
          </a:prstGeom>
          <a:noFill/>
          <a:ln>
            <a:noFill/>
          </a:ln>
        </p:spPr>
      </p:sp>
      <p:sp>
        <p:nvSpPr>
          <p:cNvPr id="266" name="Google Shape;266;p31"/>
          <p:cNvSpPr/>
          <p:nvPr>
            <p:ph idx="16" type="pic"/>
          </p:nvPr>
        </p:nvSpPr>
        <p:spPr>
          <a:xfrm>
            <a:off x="7575400" y="1814150"/>
            <a:ext cx="1362900" cy="1505100"/>
          </a:xfrm>
          <a:prstGeom prst="roundRect">
            <a:avLst>
              <a:gd fmla="val 0" name="adj"/>
            </a:avLst>
          </a:prstGeom>
          <a:noFill/>
          <a:ln>
            <a:noFill/>
          </a:ln>
        </p:spPr>
      </p:sp>
      <p:sp>
        <p:nvSpPr>
          <p:cNvPr id="267" name="Google Shape;267;p31"/>
          <p:cNvSpPr/>
          <p:nvPr>
            <p:ph idx="17" type="pic"/>
          </p:nvPr>
        </p:nvSpPr>
        <p:spPr>
          <a:xfrm>
            <a:off x="203525" y="3440600"/>
            <a:ext cx="1362900" cy="1505100"/>
          </a:xfrm>
          <a:prstGeom prst="roundRect">
            <a:avLst>
              <a:gd fmla="val 0" name="adj"/>
            </a:avLst>
          </a:prstGeom>
          <a:noFill/>
          <a:ln>
            <a:noFill/>
          </a:ln>
        </p:spPr>
      </p:sp>
      <p:sp>
        <p:nvSpPr>
          <p:cNvPr id="268" name="Google Shape;268;p31"/>
          <p:cNvSpPr/>
          <p:nvPr>
            <p:ph idx="18" type="pic"/>
          </p:nvPr>
        </p:nvSpPr>
        <p:spPr>
          <a:xfrm>
            <a:off x="1677900" y="3440600"/>
            <a:ext cx="1362900" cy="1505100"/>
          </a:xfrm>
          <a:prstGeom prst="roundRect">
            <a:avLst>
              <a:gd fmla="val 0" name="adj"/>
            </a:avLst>
          </a:prstGeom>
          <a:noFill/>
          <a:ln>
            <a:noFill/>
          </a:ln>
        </p:spPr>
      </p:sp>
      <p:sp>
        <p:nvSpPr>
          <p:cNvPr id="269" name="Google Shape;269;p31"/>
          <p:cNvSpPr/>
          <p:nvPr>
            <p:ph idx="19" type="pic"/>
          </p:nvPr>
        </p:nvSpPr>
        <p:spPr>
          <a:xfrm>
            <a:off x="3152275" y="3440600"/>
            <a:ext cx="1362900" cy="1505100"/>
          </a:xfrm>
          <a:prstGeom prst="roundRect">
            <a:avLst>
              <a:gd fmla="val 0" name="adj"/>
            </a:avLst>
          </a:prstGeom>
          <a:noFill/>
          <a:ln>
            <a:noFill/>
          </a:ln>
        </p:spPr>
      </p:sp>
      <p:sp>
        <p:nvSpPr>
          <p:cNvPr id="270" name="Google Shape;270;p31"/>
          <p:cNvSpPr/>
          <p:nvPr>
            <p:ph idx="20" type="pic"/>
          </p:nvPr>
        </p:nvSpPr>
        <p:spPr>
          <a:xfrm>
            <a:off x="4626650" y="3440600"/>
            <a:ext cx="1362900" cy="1505100"/>
          </a:xfrm>
          <a:prstGeom prst="roundRect">
            <a:avLst>
              <a:gd fmla="val 0" name="adj"/>
            </a:avLst>
          </a:prstGeom>
          <a:noFill/>
          <a:ln>
            <a:noFill/>
          </a:ln>
        </p:spPr>
      </p:sp>
      <p:sp>
        <p:nvSpPr>
          <p:cNvPr id="271" name="Google Shape;271;p31"/>
          <p:cNvSpPr/>
          <p:nvPr>
            <p:ph idx="21" type="pic"/>
          </p:nvPr>
        </p:nvSpPr>
        <p:spPr>
          <a:xfrm>
            <a:off x="6101025" y="3440600"/>
            <a:ext cx="1362900" cy="1505100"/>
          </a:xfrm>
          <a:prstGeom prst="roundRect">
            <a:avLst>
              <a:gd fmla="val 0" name="adj"/>
            </a:avLst>
          </a:prstGeom>
          <a:noFill/>
          <a:ln>
            <a:noFill/>
          </a:ln>
        </p:spPr>
      </p:sp>
      <p:sp>
        <p:nvSpPr>
          <p:cNvPr id="272" name="Google Shape;272;p31"/>
          <p:cNvSpPr/>
          <p:nvPr>
            <p:ph idx="22" type="pic"/>
          </p:nvPr>
        </p:nvSpPr>
        <p:spPr>
          <a:xfrm>
            <a:off x="7575400" y="3440600"/>
            <a:ext cx="1362900" cy="1505100"/>
          </a:xfrm>
          <a:prstGeom prst="roundRect">
            <a:avLst>
              <a:gd fmla="val 0" name="adj"/>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9 imgs grid + body">
  <p:cSld name="9 imgs grid + body">
    <p:bg>
      <p:bgPr>
        <a:solidFill>
          <a:srgbClr val="DFDFCB"/>
        </a:solidFill>
      </p:bgPr>
    </p:bg>
    <p:spTree>
      <p:nvGrpSpPr>
        <p:cNvPr id="273" name="Shape 273"/>
        <p:cNvGrpSpPr/>
        <p:nvPr/>
      </p:nvGrpSpPr>
      <p:grpSpPr>
        <a:xfrm>
          <a:off x="0" y="0"/>
          <a:ext cx="0" cy="0"/>
          <a:chOff x="0" y="0"/>
          <a:chExt cx="0" cy="0"/>
        </a:xfrm>
      </p:grpSpPr>
      <p:sp>
        <p:nvSpPr>
          <p:cNvPr id="274" name="Google Shape;274;p32"/>
          <p:cNvSpPr txBox="1"/>
          <p:nvPr>
            <p:ph type="title"/>
          </p:nvPr>
        </p:nvSpPr>
        <p:spPr>
          <a:xfrm>
            <a:off x="1600800" y="122125"/>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75" name="Google Shape;275;p32"/>
          <p:cNvSpPr/>
          <p:nvPr>
            <p:ph idx="2" type="pic"/>
          </p:nvPr>
        </p:nvSpPr>
        <p:spPr>
          <a:xfrm>
            <a:off x="203525" y="187700"/>
            <a:ext cx="1362900" cy="1505100"/>
          </a:xfrm>
          <a:prstGeom prst="roundRect">
            <a:avLst>
              <a:gd fmla="val 0" name="adj"/>
            </a:avLst>
          </a:prstGeom>
          <a:noFill/>
          <a:ln>
            <a:noFill/>
          </a:ln>
        </p:spPr>
      </p:sp>
      <p:sp>
        <p:nvSpPr>
          <p:cNvPr id="276" name="Google Shape;276;p32"/>
          <p:cNvSpPr/>
          <p:nvPr>
            <p:ph idx="3" type="pic"/>
          </p:nvPr>
        </p:nvSpPr>
        <p:spPr>
          <a:xfrm>
            <a:off x="203525" y="1814150"/>
            <a:ext cx="1362900" cy="1505100"/>
          </a:xfrm>
          <a:prstGeom prst="roundRect">
            <a:avLst>
              <a:gd fmla="val 0" name="adj"/>
            </a:avLst>
          </a:prstGeom>
          <a:noFill/>
          <a:ln>
            <a:noFill/>
          </a:ln>
        </p:spPr>
      </p:sp>
      <p:sp>
        <p:nvSpPr>
          <p:cNvPr id="277" name="Google Shape;277;p32"/>
          <p:cNvSpPr/>
          <p:nvPr>
            <p:ph idx="4" type="pic"/>
          </p:nvPr>
        </p:nvSpPr>
        <p:spPr>
          <a:xfrm>
            <a:off x="203525" y="3440600"/>
            <a:ext cx="1362900" cy="1505100"/>
          </a:xfrm>
          <a:prstGeom prst="roundRect">
            <a:avLst>
              <a:gd fmla="val 0" name="adj"/>
            </a:avLst>
          </a:prstGeom>
          <a:noFill/>
          <a:ln>
            <a:noFill/>
          </a:ln>
        </p:spPr>
      </p:sp>
      <p:sp>
        <p:nvSpPr>
          <p:cNvPr id="278" name="Google Shape;278;p32"/>
          <p:cNvSpPr/>
          <p:nvPr>
            <p:ph idx="5" type="pic"/>
          </p:nvPr>
        </p:nvSpPr>
        <p:spPr>
          <a:xfrm>
            <a:off x="3152275" y="187700"/>
            <a:ext cx="1362900" cy="1505100"/>
          </a:xfrm>
          <a:prstGeom prst="roundRect">
            <a:avLst>
              <a:gd fmla="val 0" name="adj"/>
            </a:avLst>
          </a:prstGeom>
          <a:noFill/>
          <a:ln>
            <a:noFill/>
          </a:ln>
        </p:spPr>
      </p:sp>
      <p:sp>
        <p:nvSpPr>
          <p:cNvPr id="279" name="Google Shape;279;p32"/>
          <p:cNvSpPr/>
          <p:nvPr>
            <p:ph idx="6" type="pic"/>
          </p:nvPr>
        </p:nvSpPr>
        <p:spPr>
          <a:xfrm>
            <a:off x="3152275" y="1814150"/>
            <a:ext cx="1362900" cy="1505100"/>
          </a:xfrm>
          <a:prstGeom prst="roundRect">
            <a:avLst>
              <a:gd fmla="val 0" name="adj"/>
            </a:avLst>
          </a:prstGeom>
          <a:noFill/>
          <a:ln>
            <a:noFill/>
          </a:ln>
        </p:spPr>
      </p:sp>
      <p:sp>
        <p:nvSpPr>
          <p:cNvPr id="280" name="Google Shape;280;p32"/>
          <p:cNvSpPr/>
          <p:nvPr>
            <p:ph idx="7" type="pic"/>
          </p:nvPr>
        </p:nvSpPr>
        <p:spPr>
          <a:xfrm>
            <a:off x="3152275" y="3440600"/>
            <a:ext cx="1362900" cy="1505100"/>
          </a:xfrm>
          <a:prstGeom prst="roundRect">
            <a:avLst>
              <a:gd fmla="val 0" name="adj"/>
            </a:avLst>
          </a:prstGeom>
          <a:noFill/>
          <a:ln>
            <a:noFill/>
          </a:ln>
        </p:spPr>
      </p:sp>
      <p:sp>
        <p:nvSpPr>
          <p:cNvPr id="281" name="Google Shape;281;p32"/>
          <p:cNvSpPr/>
          <p:nvPr>
            <p:ph idx="8" type="pic"/>
          </p:nvPr>
        </p:nvSpPr>
        <p:spPr>
          <a:xfrm>
            <a:off x="6101025" y="187700"/>
            <a:ext cx="1362900" cy="1505100"/>
          </a:xfrm>
          <a:prstGeom prst="roundRect">
            <a:avLst>
              <a:gd fmla="val 0" name="adj"/>
            </a:avLst>
          </a:prstGeom>
          <a:noFill/>
          <a:ln>
            <a:noFill/>
          </a:ln>
        </p:spPr>
      </p:sp>
      <p:sp>
        <p:nvSpPr>
          <p:cNvPr id="282" name="Google Shape;282;p32"/>
          <p:cNvSpPr/>
          <p:nvPr>
            <p:ph idx="9" type="pic"/>
          </p:nvPr>
        </p:nvSpPr>
        <p:spPr>
          <a:xfrm>
            <a:off x="6101025" y="1814150"/>
            <a:ext cx="1362900" cy="1505100"/>
          </a:xfrm>
          <a:prstGeom prst="roundRect">
            <a:avLst>
              <a:gd fmla="val 0" name="adj"/>
            </a:avLst>
          </a:prstGeom>
          <a:noFill/>
          <a:ln>
            <a:noFill/>
          </a:ln>
        </p:spPr>
      </p:sp>
      <p:sp>
        <p:nvSpPr>
          <p:cNvPr id="283" name="Google Shape;283;p32"/>
          <p:cNvSpPr/>
          <p:nvPr>
            <p:ph idx="13" type="pic"/>
          </p:nvPr>
        </p:nvSpPr>
        <p:spPr>
          <a:xfrm>
            <a:off x="6101025" y="3440600"/>
            <a:ext cx="1362900" cy="1505100"/>
          </a:xfrm>
          <a:prstGeom prst="roundRect">
            <a:avLst>
              <a:gd fmla="val 0" name="adj"/>
            </a:avLst>
          </a:prstGeom>
          <a:noFill/>
          <a:ln>
            <a:noFill/>
          </a:ln>
        </p:spPr>
      </p:sp>
      <p:sp>
        <p:nvSpPr>
          <p:cNvPr id="284" name="Google Shape;284;p32"/>
          <p:cNvSpPr txBox="1"/>
          <p:nvPr>
            <p:ph idx="14" type="title"/>
          </p:nvPr>
        </p:nvSpPr>
        <p:spPr>
          <a:xfrm>
            <a:off x="1600800" y="1740438"/>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85" name="Google Shape;285;p32"/>
          <p:cNvSpPr txBox="1"/>
          <p:nvPr>
            <p:ph idx="15" type="title"/>
          </p:nvPr>
        </p:nvSpPr>
        <p:spPr>
          <a:xfrm>
            <a:off x="4549550" y="122125"/>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86" name="Google Shape;286;p32"/>
          <p:cNvSpPr txBox="1"/>
          <p:nvPr>
            <p:ph idx="16" type="title"/>
          </p:nvPr>
        </p:nvSpPr>
        <p:spPr>
          <a:xfrm>
            <a:off x="4549550" y="1740450"/>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87" name="Google Shape;287;p32"/>
          <p:cNvSpPr txBox="1"/>
          <p:nvPr>
            <p:ph idx="17" type="title"/>
          </p:nvPr>
        </p:nvSpPr>
        <p:spPr>
          <a:xfrm>
            <a:off x="1600800" y="3358775"/>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88" name="Google Shape;288;p32"/>
          <p:cNvSpPr txBox="1"/>
          <p:nvPr>
            <p:ph idx="18" type="title"/>
          </p:nvPr>
        </p:nvSpPr>
        <p:spPr>
          <a:xfrm>
            <a:off x="4549550" y="3366900"/>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89" name="Google Shape;289;p32"/>
          <p:cNvSpPr txBox="1"/>
          <p:nvPr>
            <p:ph idx="19" type="title"/>
          </p:nvPr>
        </p:nvSpPr>
        <p:spPr>
          <a:xfrm>
            <a:off x="7498300" y="122125"/>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90" name="Google Shape;290;p32"/>
          <p:cNvSpPr txBox="1"/>
          <p:nvPr>
            <p:ph idx="20" type="title"/>
          </p:nvPr>
        </p:nvSpPr>
        <p:spPr>
          <a:xfrm>
            <a:off x="7498300" y="1740450"/>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91" name="Google Shape;291;p32"/>
          <p:cNvSpPr txBox="1"/>
          <p:nvPr>
            <p:ph idx="21" type="title"/>
          </p:nvPr>
        </p:nvSpPr>
        <p:spPr>
          <a:xfrm>
            <a:off x="7498300" y="3366900"/>
            <a:ext cx="1441500" cy="645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lnSpc>
                <a:spcPct val="90000"/>
              </a:lnSpc>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 Title + body + 3 img sections">
  <p:cSld name="Title + body + 3 img sections">
    <p:bg>
      <p:bgPr>
        <a:solidFill>
          <a:srgbClr val="DFDFCB"/>
        </a:solidFill>
      </p:bgPr>
    </p:bg>
    <p:spTree>
      <p:nvGrpSpPr>
        <p:cNvPr id="292" name="Shape 292"/>
        <p:cNvGrpSpPr/>
        <p:nvPr/>
      </p:nvGrpSpPr>
      <p:grpSpPr>
        <a:xfrm>
          <a:off x="0" y="0"/>
          <a:ext cx="0" cy="0"/>
          <a:chOff x="0" y="0"/>
          <a:chExt cx="0" cy="0"/>
        </a:xfrm>
      </p:grpSpPr>
      <p:sp>
        <p:nvSpPr>
          <p:cNvPr id="293" name="Google Shape;293;p33"/>
          <p:cNvSpPr/>
          <p:nvPr>
            <p:ph idx="2" type="pic"/>
          </p:nvPr>
        </p:nvSpPr>
        <p:spPr>
          <a:xfrm>
            <a:off x="2409825" y="187650"/>
            <a:ext cx="2107500" cy="3676200"/>
          </a:xfrm>
          <a:prstGeom prst="roundRect">
            <a:avLst>
              <a:gd fmla="val 0" name="adj"/>
            </a:avLst>
          </a:prstGeom>
          <a:noFill/>
          <a:ln>
            <a:noFill/>
          </a:ln>
        </p:spPr>
      </p:sp>
      <p:sp>
        <p:nvSpPr>
          <p:cNvPr id="294" name="Google Shape;294;p33"/>
          <p:cNvSpPr/>
          <p:nvPr>
            <p:ph idx="3" type="pic"/>
          </p:nvPr>
        </p:nvSpPr>
        <p:spPr>
          <a:xfrm>
            <a:off x="4622575" y="187650"/>
            <a:ext cx="2107500" cy="3676200"/>
          </a:xfrm>
          <a:prstGeom prst="roundRect">
            <a:avLst>
              <a:gd fmla="val 0" name="adj"/>
            </a:avLst>
          </a:prstGeom>
          <a:noFill/>
          <a:ln>
            <a:noFill/>
          </a:ln>
        </p:spPr>
      </p:sp>
      <p:sp>
        <p:nvSpPr>
          <p:cNvPr id="295" name="Google Shape;295;p33"/>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296" name="Google Shape;296;p33"/>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2pPr>
            <a:lvl3pPr lvl="2"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3pPr>
            <a:lvl4pPr lvl="3"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4pPr>
            <a:lvl5pPr lvl="4"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5pPr>
            <a:lvl6pPr lvl="5"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6pPr>
            <a:lvl7pPr lvl="6"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7pPr>
            <a:lvl8pPr lvl="7"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8pPr>
            <a:lvl9pPr lvl="8" rtl="0">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9pPr>
          </a:lstStyle>
          <a:p/>
        </p:txBody>
      </p:sp>
      <p:sp>
        <p:nvSpPr>
          <p:cNvPr id="297" name="Google Shape;297;p33"/>
          <p:cNvSpPr txBox="1"/>
          <p:nvPr>
            <p:ph idx="4" type="subTitle"/>
          </p:nvPr>
        </p:nvSpPr>
        <p:spPr>
          <a:xfrm>
            <a:off x="2337825" y="3843850"/>
            <a:ext cx="2182500" cy="39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98" name="Google Shape;298;p33"/>
          <p:cNvSpPr txBox="1"/>
          <p:nvPr>
            <p:ph idx="5" type="subTitle"/>
          </p:nvPr>
        </p:nvSpPr>
        <p:spPr>
          <a:xfrm>
            <a:off x="4545450" y="3843850"/>
            <a:ext cx="2182500" cy="39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299" name="Google Shape;299;p33"/>
          <p:cNvSpPr txBox="1"/>
          <p:nvPr>
            <p:ph idx="6" type="subTitle"/>
          </p:nvPr>
        </p:nvSpPr>
        <p:spPr>
          <a:xfrm>
            <a:off x="6756075" y="3843850"/>
            <a:ext cx="2182500" cy="39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2pPr>
            <a:lvl3pPr lvl="2"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3pPr>
            <a:lvl4pPr lvl="3"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4pPr>
            <a:lvl5pPr lvl="4"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5pPr>
            <a:lvl6pPr lvl="5"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6pPr>
            <a:lvl7pPr lvl="6"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7pPr>
            <a:lvl8pPr lvl="7"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8pPr>
            <a:lvl9pPr lvl="8"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9pPr>
          </a:lstStyle>
          <a:p/>
        </p:txBody>
      </p:sp>
      <p:sp>
        <p:nvSpPr>
          <p:cNvPr id="300" name="Google Shape;300;p33"/>
          <p:cNvSpPr/>
          <p:nvPr>
            <p:ph idx="7" type="pic"/>
          </p:nvPr>
        </p:nvSpPr>
        <p:spPr>
          <a:xfrm>
            <a:off x="6835325" y="187650"/>
            <a:ext cx="2107500" cy="3676200"/>
          </a:xfrm>
          <a:prstGeom prst="roundRect">
            <a:avLst>
              <a:gd fmla="val 0" name="adj"/>
            </a:avLst>
          </a:prstGeom>
          <a:no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 Title + body + 3 img sections 2">
  <p:cSld name="Title + body + 3 img sections 2">
    <p:bg>
      <p:bgPr>
        <a:solidFill>
          <a:srgbClr val="DFDFCB"/>
        </a:solidFill>
      </p:bgPr>
    </p:bg>
    <p:spTree>
      <p:nvGrpSpPr>
        <p:cNvPr id="301" name="Shape 301"/>
        <p:cNvGrpSpPr/>
        <p:nvPr/>
      </p:nvGrpSpPr>
      <p:grpSpPr>
        <a:xfrm>
          <a:off x="0" y="0"/>
          <a:ext cx="0" cy="0"/>
          <a:chOff x="0" y="0"/>
          <a:chExt cx="0" cy="0"/>
        </a:xfrm>
      </p:grpSpPr>
      <p:sp>
        <p:nvSpPr>
          <p:cNvPr id="302" name="Google Shape;302;p34"/>
          <p:cNvSpPr/>
          <p:nvPr>
            <p:ph idx="2" type="pic"/>
          </p:nvPr>
        </p:nvSpPr>
        <p:spPr>
          <a:xfrm>
            <a:off x="6835325" y="187650"/>
            <a:ext cx="2107500" cy="4768200"/>
          </a:xfrm>
          <a:prstGeom prst="roundRect">
            <a:avLst>
              <a:gd fmla="val 0" name="adj"/>
            </a:avLst>
          </a:prstGeom>
          <a:noFill/>
          <a:ln>
            <a:noFill/>
          </a:ln>
        </p:spPr>
      </p:sp>
      <p:sp>
        <p:nvSpPr>
          <p:cNvPr id="303" name="Google Shape;303;p34"/>
          <p:cNvSpPr/>
          <p:nvPr>
            <p:ph idx="3" type="pic"/>
          </p:nvPr>
        </p:nvSpPr>
        <p:spPr>
          <a:xfrm>
            <a:off x="2409825" y="187650"/>
            <a:ext cx="2107500" cy="4768200"/>
          </a:xfrm>
          <a:prstGeom prst="roundRect">
            <a:avLst>
              <a:gd fmla="val 0" name="adj"/>
            </a:avLst>
          </a:prstGeom>
          <a:noFill/>
          <a:ln>
            <a:noFill/>
          </a:ln>
        </p:spPr>
      </p:sp>
      <p:sp>
        <p:nvSpPr>
          <p:cNvPr id="304" name="Google Shape;304;p34"/>
          <p:cNvSpPr/>
          <p:nvPr>
            <p:ph idx="4" type="pic"/>
          </p:nvPr>
        </p:nvSpPr>
        <p:spPr>
          <a:xfrm>
            <a:off x="4622575" y="187650"/>
            <a:ext cx="2107500" cy="4768200"/>
          </a:xfrm>
          <a:prstGeom prst="roundRect">
            <a:avLst>
              <a:gd fmla="val 0" name="adj"/>
            </a:avLst>
          </a:prstGeom>
          <a:noFill/>
          <a:ln>
            <a:noFill/>
          </a:ln>
        </p:spPr>
      </p:sp>
      <p:sp>
        <p:nvSpPr>
          <p:cNvPr id="305" name="Google Shape;305;p34"/>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306" name="Google Shape;306;p34"/>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 Title + body + 2 img sections">
  <p:cSld name="Title + body + 2 img sections">
    <p:bg>
      <p:bgPr>
        <a:solidFill>
          <a:srgbClr val="DFDFCB"/>
        </a:solidFill>
      </p:bgPr>
    </p:bg>
    <p:spTree>
      <p:nvGrpSpPr>
        <p:cNvPr id="307" name="Shape 307"/>
        <p:cNvGrpSpPr/>
        <p:nvPr/>
      </p:nvGrpSpPr>
      <p:grpSpPr>
        <a:xfrm>
          <a:off x="0" y="0"/>
          <a:ext cx="0" cy="0"/>
          <a:chOff x="0" y="0"/>
          <a:chExt cx="0" cy="0"/>
        </a:xfrm>
      </p:grpSpPr>
      <p:sp>
        <p:nvSpPr>
          <p:cNvPr id="308" name="Google Shape;308;p35"/>
          <p:cNvSpPr/>
          <p:nvPr>
            <p:ph idx="2" type="pic"/>
          </p:nvPr>
        </p:nvSpPr>
        <p:spPr>
          <a:xfrm>
            <a:off x="5734475" y="187650"/>
            <a:ext cx="3208200" cy="3676200"/>
          </a:xfrm>
          <a:prstGeom prst="roundRect">
            <a:avLst>
              <a:gd fmla="val 0" name="adj"/>
            </a:avLst>
          </a:prstGeom>
          <a:noFill/>
          <a:ln>
            <a:noFill/>
          </a:ln>
        </p:spPr>
      </p:sp>
      <p:sp>
        <p:nvSpPr>
          <p:cNvPr id="309" name="Google Shape;309;p35"/>
          <p:cNvSpPr/>
          <p:nvPr>
            <p:ph idx="3" type="pic"/>
          </p:nvPr>
        </p:nvSpPr>
        <p:spPr>
          <a:xfrm>
            <a:off x="2409825" y="187650"/>
            <a:ext cx="3208200" cy="3676200"/>
          </a:xfrm>
          <a:prstGeom prst="roundRect">
            <a:avLst>
              <a:gd fmla="val 0" name="adj"/>
            </a:avLst>
          </a:prstGeom>
          <a:noFill/>
          <a:ln>
            <a:noFill/>
          </a:ln>
        </p:spPr>
      </p:sp>
      <p:sp>
        <p:nvSpPr>
          <p:cNvPr id="310" name="Google Shape;310;p35"/>
          <p:cNvSpPr txBox="1"/>
          <p:nvPr>
            <p:ph idx="1" type="subTitle"/>
          </p:nvPr>
        </p:nvSpPr>
        <p:spPr>
          <a:xfrm>
            <a:off x="2337825" y="3843850"/>
            <a:ext cx="3280200" cy="39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2pPr>
            <a:lvl3pPr lvl="2"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3pPr>
            <a:lvl4pPr lvl="3"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4pPr>
            <a:lvl5pPr lvl="4"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5pPr>
            <a:lvl6pPr lvl="5"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6pPr>
            <a:lvl7pPr lvl="6"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7pPr>
            <a:lvl8pPr lvl="7"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8pPr>
            <a:lvl9pPr lvl="8"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9pPr>
          </a:lstStyle>
          <a:p/>
        </p:txBody>
      </p:sp>
      <p:sp>
        <p:nvSpPr>
          <p:cNvPr id="311" name="Google Shape;311;p35"/>
          <p:cNvSpPr txBox="1"/>
          <p:nvPr>
            <p:ph idx="4" type="subTitle"/>
          </p:nvPr>
        </p:nvSpPr>
        <p:spPr>
          <a:xfrm>
            <a:off x="5662475" y="3843850"/>
            <a:ext cx="3280200" cy="39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2pPr>
            <a:lvl3pPr lvl="2"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3pPr>
            <a:lvl4pPr lvl="3"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4pPr>
            <a:lvl5pPr lvl="4"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5pPr>
            <a:lvl6pPr lvl="5"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6pPr>
            <a:lvl7pPr lvl="6"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7pPr>
            <a:lvl8pPr lvl="7"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8pPr>
            <a:lvl9pPr lvl="8" rtl="0">
              <a:spcBef>
                <a:spcPts val="0"/>
              </a:spcBef>
              <a:spcAft>
                <a:spcPts val="0"/>
              </a:spcAft>
              <a:buClr>
                <a:srgbClr val="91969C"/>
              </a:buClr>
              <a:buSzPts val="800"/>
              <a:buFont typeface="DM Mono Medium"/>
              <a:buNone/>
              <a:defRPr sz="800">
                <a:solidFill>
                  <a:srgbClr val="91969C"/>
                </a:solidFill>
                <a:latin typeface="DM Mono Medium"/>
                <a:ea typeface="DM Mono Medium"/>
                <a:cs typeface="DM Mono Medium"/>
                <a:sym typeface="DM Mono Medium"/>
              </a:defRPr>
            </a:lvl9pPr>
          </a:lstStyle>
          <a:p/>
        </p:txBody>
      </p:sp>
      <p:sp>
        <p:nvSpPr>
          <p:cNvPr id="312" name="Google Shape;312;p35"/>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313" name="Google Shape;313;p35"/>
          <p:cNvSpPr txBox="1"/>
          <p:nvPr>
            <p:ph idx="5"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Title + body + 2 img sections 2">
  <p:cSld name="Title + body + 2 img sections 2">
    <p:bg>
      <p:bgPr>
        <a:solidFill>
          <a:srgbClr val="DFDFCB"/>
        </a:solidFill>
      </p:bgPr>
    </p:bg>
    <p:spTree>
      <p:nvGrpSpPr>
        <p:cNvPr id="314" name="Shape 314"/>
        <p:cNvGrpSpPr/>
        <p:nvPr/>
      </p:nvGrpSpPr>
      <p:grpSpPr>
        <a:xfrm>
          <a:off x="0" y="0"/>
          <a:ext cx="0" cy="0"/>
          <a:chOff x="0" y="0"/>
          <a:chExt cx="0" cy="0"/>
        </a:xfrm>
      </p:grpSpPr>
      <p:sp>
        <p:nvSpPr>
          <p:cNvPr id="315" name="Google Shape;315;p36"/>
          <p:cNvSpPr/>
          <p:nvPr>
            <p:ph idx="2" type="pic"/>
          </p:nvPr>
        </p:nvSpPr>
        <p:spPr>
          <a:xfrm>
            <a:off x="2409825" y="187650"/>
            <a:ext cx="3208200" cy="4768200"/>
          </a:xfrm>
          <a:prstGeom prst="roundRect">
            <a:avLst>
              <a:gd fmla="val 0" name="adj"/>
            </a:avLst>
          </a:prstGeom>
          <a:noFill/>
          <a:ln>
            <a:noFill/>
          </a:ln>
        </p:spPr>
      </p:sp>
      <p:sp>
        <p:nvSpPr>
          <p:cNvPr id="316" name="Google Shape;316;p36"/>
          <p:cNvSpPr/>
          <p:nvPr>
            <p:ph idx="3" type="pic"/>
          </p:nvPr>
        </p:nvSpPr>
        <p:spPr>
          <a:xfrm>
            <a:off x="5734475" y="187650"/>
            <a:ext cx="3208200" cy="3676200"/>
          </a:xfrm>
          <a:prstGeom prst="roundRect">
            <a:avLst>
              <a:gd fmla="val 0" name="adj"/>
            </a:avLst>
          </a:prstGeom>
          <a:noFill/>
          <a:ln>
            <a:noFill/>
          </a:ln>
        </p:spPr>
      </p:sp>
      <p:sp>
        <p:nvSpPr>
          <p:cNvPr id="317" name="Google Shape;317;p36"/>
          <p:cNvSpPr txBox="1"/>
          <p:nvPr>
            <p:ph idx="1" type="subTitle"/>
          </p:nvPr>
        </p:nvSpPr>
        <p:spPr>
          <a:xfrm>
            <a:off x="5662475" y="3843850"/>
            <a:ext cx="3280200" cy="39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2pPr>
            <a:lvl3pPr lvl="2"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3pPr>
            <a:lvl4pPr lvl="3"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4pPr>
            <a:lvl5pPr lvl="4"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5pPr>
            <a:lvl6pPr lvl="5"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6pPr>
            <a:lvl7pPr lvl="6"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7pPr>
            <a:lvl8pPr lvl="7"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8pPr>
            <a:lvl9pPr lvl="8" rtl="0">
              <a:spcBef>
                <a:spcPts val="0"/>
              </a:spcBef>
              <a:spcAft>
                <a:spcPts val="0"/>
              </a:spcAft>
              <a:buClr>
                <a:srgbClr val="91969C"/>
              </a:buClr>
              <a:buSzPts val="1400"/>
              <a:buFont typeface="DM Mono Medium"/>
              <a:buNone/>
              <a:defRPr>
                <a:solidFill>
                  <a:srgbClr val="91969C"/>
                </a:solidFill>
                <a:latin typeface="DM Mono Medium"/>
                <a:ea typeface="DM Mono Medium"/>
                <a:cs typeface="DM Mono Medium"/>
                <a:sym typeface="DM Mono Medium"/>
              </a:defRPr>
            </a:lvl9pPr>
          </a:lstStyle>
          <a:p/>
        </p:txBody>
      </p:sp>
      <p:sp>
        <p:nvSpPr>
          <p:cNvPr id="318" name="Google Shape;318;p36"/>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319" name="Google Shape;319;p36"/>
          <p:cNvSpPr txBox="1"/>
          <p:nvPr>
            <p:ph idx="4"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6 Title + body + 2 img sections 3">
  <p:cSld name="Title + body + 2 img sections 3">
    <p:bg>
      <p:bgPr>
        <a:solidFill>
          <a:srgbClr val="DFDFCB"/>
        </a:solidFill>
      </p:bgPr>
    </p:bg>
    <p:spTree>
      <p:nvGrpSpPr>
        <p:cNvPr id="320" name="Shape 320"/>
        <p:cNvGrpSpPr/>
        <p:nvPr/>
      </p:nvGrpSpPr>
      <p:grpSpPr>
        <a:xfrm>
          <a:off x="0" y="0"/>
          <a:ext cx="0" cy="0"/>
          <a:chOff x="0" y="0"/>
          <a:chExt cx="0" cy="0"/>
        </a:xfrm>
      </p:grpSpPr>
      <p:sp>
        <p:nvSpPr>
          <p:cNvPr id="321" name="Google Shape;321;p37"/>
          <p:cNvSpPr/>
          <p:nvPr>
            <p:ph idx="2" type="pic"/>
          </p:nvPr>
        </p:nvSpPr>
        <p:spPr>
          <a:xfrm>
            <a:off x="5734475" y="187650"/>
            <a:ext cx="3208200" cy="4768200"/>
          </a:xfrm>
          <a:prstGeom prst="roundRect">
            <a:avLst>
              <a:gd fmla="val 0" name="adj"/>
            </a:avLst>
          </a:prstGeom>
          <a:noFill/>
          <a:ln>
            <a:noFill/>
          </a:ln>
        </p:spPr>
      </p:sp>
      <p:sp>
        <p:nvSpPr>
          <p:cNvPr id="322" name="Google Shape;322;p37"/>
          <p:cNvSpPr/>
          <p:nvPr>
            <p:ph idx="3" type="pic"/>
          </p:nvPr>
        </p:nvSpPr>
        <p:spPr>
          <a:xfrm>
            <a:off x="2409825" y="187650"/>
            <a:ext cx="3208200" cy="4768200"/>
          </a:xfrm>
          <a:prstGeom prst="roundRect">
            <a:avLst>
              <a:gd fmla="val 0" name="adj"/>
            </a:avLst>
          </a:prstGeom>
          <a:noFill/>
          <a:ln>
            <a:noFill/>
          </a:ln>
        </p:spPr>
      </p:sp>
      <p:sp>
        <p:nvSpPr>
          <p:cNvPr id="323" name="Google Shape;323;p37"/>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324" name="Google Shape;324;p37"/>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7 Title + body + large img section">
  <p:cSld name="Title + body + large img section">
    <p:bg>
      <p:bgPr>
        <a:solidFill>
          <a:srgbClr val="DFDFCB"/>
        </a:solidFill>
      </p:bgPr>
    </p:bg>
    <p:spTree>
      <p:nvGrpSpPr>
        <p:cNvPr id="325" name="Shape 325"/>
        <p:cNvGrpSpPr/>
        <p:nvPr/>
      </p:nvGrpSpPr>
      <p:grpSpPr>
        <a:xfrm>
          <a:off x="0" y="0"/>
          <a:ext cx="0" cy="0"/>
          <a:chOff x="0" y="0"/>
          <a:chExt cx="0" cy="0"/>
        </a:xfrm>
      </p:grpSpPr>
      <p:sp>
        <p:nvSpPr>
          <p:cNvPr id="326" name="Google Shape;326;p38"/>
          <p:cNvSpPr/>
          <p:nvPr>
            <p:ph idx="2" type="pic"/>
          </p:nvPr>
        </p:nvSpPr>
        <p:spPr>
          <a:xfrm>
            <a:off x="2413775" y="187650"/>
            <a:ext cx="6528900" cy="4768200"/>
          </a:xfrm>
          <a:prstGeom prst="roundRect">
            <a:avLst>
              <a:gd fmla="val 0" name="adj"/>
            </a:avLst>
          </a:prstGeom>
          <a:noFill/>
          <a:ln>
            <a:noFill/>
          </a:ln>
        </p:spPr>
      </p:sp>
      <p:sp>
        <p:nvSpPr>
          <p:cNvPr id="327" name="Google Shape;327;p38"/>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328" name="Google Shape;328;p38"/>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Title + body + img section + info">
  <p:cSld name="Title + body + img section + info">
    <p:bg>
      <p:bgPr>
        <a:solidFill>
          <a:srgbClr val="DFDFCB"/>
        </a:solidFill>
      </p:bgPr>
    </p:bg>
    <p:spTree>
      <p:nvGrpSpPr>
        <p:cNvPr id="329" name="Shape 329"/>
        <p:cNvGrpSpPr/>
        <p:nvPr/>
      </p:nvGrpSpPr>
      <p:grpSpPr>
        <a:xfrm>
          <a:off x="0" y="0"/>
          <a:ext cx="0" cy="0"/>
          <a:chOff x="0" y="0"/>
          <a:chExt cx="0" cy="0"/>
        </a:xfrm>
      </p:grpSpPr>
      <p:sp>
        <p:nvSpPr>
          <p:cNvPr id="330" name="Google Shape;330;p39"/>
          <p:cNvSpPr/>
          <p:nvPr>
            <p:ph idx="2" type="pic"/>
          </p:nvPr>
        </p:nvSpPr>
        <p:spPr>
          <a:xfrm>
            <a:off x="3371075" y="187650"/>
            <a:ext cx="5571600" cy="3450900"/>
          </a:xfrm>
          <a:prstGeom prst="roundRect">
            <a:avLst>
              <a:gd fmla="val 0" name="adj"/>
            </a:avLst>
          </a:prstGeom>
          <a:noFill/>
          <a:ln>
            <a:noFill/>
          </a:ln>
        </p:spPr>
      </p:sp>
      <p:sp>
        <p:nvSpPr>
          <p:cNvPr id="331" name="Google Shape;331;p39"/>
          <p:cNvSpPr txBox="1"/>
          <p:nvPr>
            <p:ph idx="1" type="subTitle"/>
          </p:nvPr>
        </p:nvSpPr>
        <p:spPr>
          <a:xfrm>
            <a:off x="3289534" y="3604894"/>
            <a:ext cx="28590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800"/>
              <a:buFont typeface="DM Mono Medium"/>
              <a:buNone/>
              <a:defRPr sz="800">
                <a:solidFill>
                  <a:schemeClr val="dk1"/>
                </a:solidFill>
                <a:latin typeface="DM Mono Medium"/>
                <a:ea typeface="DM Mono Medium"/>
                <a:cs typeface="DM Mono Medium"/>
                <a:sym typeface="DM Mono Medium"/>
              </a:defRPr>
            </a:lvl1pPr>
            <a:lvl2pPr lvl="1"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2pPr>
            <a:lvl3pPr lvl="2"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3pPr>
            <a:lvl4pPr lvl="3"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4pPr>
            <a:lvl5pPr lvl="4"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5pPr>
            <a:lvl6pPr lvl="5"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6pPr>
            <a:lvl7pPr lvl="6"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7pPr>
            <a:lvl8pPr lvl="7"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8pPr>
            <a:lvl9pPr lvl="8" rtl="0">
              <a:spcBef>
                <a:spcPts val="0"/>
              </a:spcBef>
              <a:spcAft>
                <a:spcPts val="0"/>
              </a:spcAft>
              <a:buClr>
                <a:schemeClr val="dk1"/>
              </a:buClr>
              <a:buSzPts val="800"/>
              <a:buFont typeface="DM Mono"/>
              <a:buNone/>
              <a:defRPr sz="800">
                <a:solidFill>
                  <a:schemeClr val="dk1"/>
                </a:solidFill>
                <a:latin typeface="DM Mono"/>
                <a:ea typeface="DM Mono"/>
                <a:cs typeface="DM Mono"/>
                <a:sym typeface="DM Mono"/>
              </a:defRPr>
            </a:lvl9pPr>
          </a:lstStyle>
          <a:p/>
        </p:txBody>
      </p:sp>
      <p:sp>
        <p:nvSpPr>
          <p:cNvPr id="332" name="Google Shape;332;p39"/>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33" name="Google Shape;333;p39"/>
          <p:cNvSpPr txBox="1"/>
          <p:nvPr>
            <p:ph idx="3" type="subTitle"/>
          </p:nvPr>
        </p:nvSpPr>
        <p:spPr>
          <a:xfrm>
            <a:off x="132150" y="625675"/>
            <a:ext cx="28491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 Title + body + img section">
  <p:cSld name="Title + body + img section">
    <p:bg>
      <p:bgPr>
        <a:solidFill>
          <a:srgbClr val="DFDFCB"/>
        </a:solidFill>
      </p:bgPr>
    </p:bg>
    <p:spTree>
      <p:nvGrpSpPr>
        <p:cNvPr id="334" name="Shape 334"/>
        <p:cNvGrpSpPr/>
        <p:nvPr/>
      </p:nvGrpSpPr>
      <p:grpSpPr>
        <a:xfrm>
          <a:off x="0" y="0"/>
          <a:ext cx="0" cy="0"/>
          <a:chOff x="0" y="0"/>
          <a:chExt cx="0" cy="0"/>
        </a:xfrm>
      </p:grpSpPr>
      <p:sp>
        <p:nvSpPr>
          <p:cNvPr id="335" name="Google Shape;335;p40"/>
          <p:cNvSpPr/>
          <p:nvPr>
            <p:ph idx="2" type="pic"/>
          </p:nvPr>
        </p:nvSpPr>
        <p:spPr>
          <a:xfrm>
            <a:off x="3371075" y="187650"/>
            <a:ext cx="5571600" cy="4762500"/>
          </a:xfrm>
          <a:prstGeom prst="roundRect">
            <a:avLst>
              <a:gd fmla="val 0" name="adj"/>
            </a:avLst>
          </a:prstGeom>
          <a:noFill/>
          <a:ln>
            <a:noFill/>
          </a:ln>
        </p:spPr>
      </p:sp>
      <p:sp>
        <p:nvSpPr>
          <p:cNvPr id="336" name="Google Shape;336;p40"/>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37" name="Google Shape;337;p40"/>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Table of contents 1">
  <p:cSld name="Table of contents 1">
    <p:bg>
      <p:bgPr>
        <a:solidFill>
          <a:srgbClr val="DFDFCB"/>
        </a:solidFill>
      </p:bgPr>
    </p:bg>
    <p:spTree>
      <p:nvGrpSpPr>
        <p:cNvPr id="16" name="Shape 16"/>
        <p:cNvGrpSpPr/>
        <p:nvPr/>
      </p:nvGrpSpPr>
      <p:grpSpPr>
        <a:xfrm>
          <a:off x="0" y="0"/>
          <a:ext cx="0" cy="0"/>
          <a:chOff x="0" y="0"/>
          <a:chExt cx="0" cy="0"/>
        </a:xfrm>
      </p:grpSpPr>
      <p:sp>
        <p:nvSpPr>
          <p:cNvPr id="17" name="Google Shape;17;p5"/>
          <p:cNvSpPr txBox="1"/>
          <p:nvPr>
            <p:ph type="title"/>
          </p:nvPr>
        </p:nvSpPr>
        <p:spPr>
          <a:xfrm>
            <a:off x="122275" y="118378"/>
            <a:ext cx="30822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18" name="Google Shape;18;p5"/>
          <p:cNvSpPr/>
          <p:nvPr/>
        </p:nvSpPr>
        <p:spPr>
          <a:xfrm>
            <a:off x="3368325" y="50"/>
            <a:ext cx="5775600" cy="51435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DM Sans SemiBold"/>
              <a:ea typeface="DM Sans SemiBold"/>
              <a:cs typeface="DM Sans SemiBold"/>
              <a:sym typeface="DM Sans SemiBold"/>
            </a:endParaRPr>
          </a:p>
        </p:txBody>
      </p:sp>
      <p:sp>
        <p:nvSpPr>
          <p:cNvPr id="19" name="Google Shape;19;p5"/>
          <p:cNvSpPr txBox="1"/>
          <p:nvPr>
            <p:ph idx="1" type="subTitle"/>
          </p:nvPr>
        </p:nvSpPr>
        <p:spPr>
          <a:xfrm>
            <a:off x="114475" y="4070600"/>
            <a:ext cx="3097800" cy="9435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848475"/>
              </a:buClr>
              <a:buSzPts val="800"/>
              <a:buFont typeface="DM Mono"/>
              <a:buNone/>
              <a:defRPr sz="800">
                <a:solidFill>
                  <a:srgbClr val="848475"/>
                </a:solidFill>
                <a:latin typeface="DM Mono"/>
                <a:ea typeface="DM Mono"/>
                <a:cs typeface="DM Mono"/>
                <a:sym typeface="DM Mono"/>
              </a:defRPr>
            </a:lvl1pPr>
            <a:lvl2pPr lvl="1"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2pPr>
            <a:lvl3pPr lvl="2"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3pPr>
            <a:lvl4pPr lvl="3"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4pPr>
            <a:lvl5pPr lvl="4"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5pPr>
            <a:lvl6pPr lvl="5"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6pPr>
            <a:lvl7pPr lvl="6"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7pPr>
            <a:lvl8pPr lvl="7"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8pPr>
            <a:lvl9pPr lvl="8" rtl="0">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9pPr>
          </a:lstStyle>
          <a:p/>
        </p:txBody>
      </p:sp>
      <p:sp>
        <p:nvSpPr>
          <p:cNvPr id="20" name="Google Shape;20;p5"/>
          <p:cNvSpPr txBox="1"/>
          <p:nvPr>
            <p:ph idx="2" type="title"/>
          </p:nvPr>
        </p:nvSpPr>
        <p:spPr>
          <a:xfrm>
            <a:off x="3522301" y="118378"/>
            <a:ext cx="30822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21" name="Google Shape;21;p5"/>
          <p:cNvSpPr txBox="1"/>
          <p:nvPr>
            <p:ph idx="3" type="title"/>
          </p:nvPr>
        </p:nvSpPr>
        <p:spPr>
          <a:xfrm>
            <a:off x="7470721" y="118378"/>
            <a:ext cx="1530600" cy="618600"/>
          </a:xfrm>
          <a:prstGeom prst="rect">
            <a:avLst/>
          </a:prstGeom>
          <a:noFill/>
          <a:ln>
            <a:noFill/>
          </a:ln>
        </p:spPr>
        <p:txBody>
          <a:bodyPr anchorCtr="0" anchor="t" bIns="91425" lIns="91425" spcFirstLastPara="1" rIns="91425" wrap="square" tIns="91425">
            <a:noAutofit/>
          </a:bodyPr>
          <a:lstStyle>
            <a:lvl1pPr lvl="0" rtl="0" algn="r">
              <a:lnSpc>
                <a:spcPct val="90000"/>
              </a:lnSpc>
              <a:spcBef>
                <a:spcPts val="0"/>
              </a:spcBef>
              <a:spcAft>
                <a:spcPts val="0"/>
              </a:spcAft>
              <a:buClr>
                <a:srgbClr val="848475"/>
              </a:buClr>
              <a:buSzPts val="1300"/>
              <a:buFont typeface="DM Sans SemiBold"/>
              <a:buNone/>
              <a:defRPr sz="1300">
                <a:solidFill>
                  <a:srgbClr val="848475"/>
                </a:solidFill>
                <a:latin typeface="DM Sans SemiBold"/>
                <a:ea typeface="DM Sans SemiBold"/>
                <a:cs typeface="DM Sans SemiBold"/>
                <a:sym typeface="DM Sans SemiBold"/>
              </a:defRPr>
            </a:lvl1pPr>
            <a:lvl2pPr lvl="1"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2pPr>
            <a:lvl3pPr lvl="2"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3pPr>
            <a:lvl4pPr lvl="3"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4pPr>
            <a:lvl5pPr lvl="4"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5pPr>
            <a:lvl6pPr lvl="5"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6pPr>
            <a:lvl7pPr lvl="6"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7pPr>
            <a:lvl8pPr lvl="7"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8pPr>
            <a:lvl9pPr lvl="8" rtl="0">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 Title + body + 3 imgs section">
  <p:cSld name="Title + body + 3 imgs section">
    <p:bg>
      <p:bgPr>
        <a:solidFill>
          <a:srgbClr val="DFDFCB"/>
        </a:solidFill>
      </p:bgPr>
    </p:bg>
    <p:spTree>
      <p:nvGrpSpPr>
        <p:cNvPr id="338" name="Shape 338"/>
        <p:cNvGrpSpPr/>
        <p:nvPr/>
      </p:nvGrpSpPr>
      <p:grpSpPr>
        <a:xfrm>
          <a:off x="0" y="0"/>
          <a:ext cx="0" cy="0"/>
          <a:chOff x="0" y="0"/>
          <a:chExt cx="0" cy="0"/>
        </a:xfrm>
      </p:grpSpPr>
      <p:sp>
        <p:nvSpPr>
          <p:cNvPr id="339" name="Google Shape;339;p41"/>
          <p:cNvSpPr/>
          <p:nvPr>
            <p:ph idx="2" type="pic"/>
          </p:nvPr>
        </p:nvSpPr>
        <p:spPr>
          <a:xfrm>
            <a:off x="6208125" y="2616575"/>
            <a:ext cx="2733600" cy="2336400"/>
          </a:xfrm>
          <a:prstGeom prst="roundRect">
            <a:avLst>
              <a:gd fmla="val 0" name="adj"/>
            </a:avLst>
          </a:prstGeom>
          <a:noFill/>
          <a:ln>
            <a:noFill/>
          </a:ln>
        </p:spPr>
      </p:sp>
      <p:sp>
        <p:nvSpPr>
          <p:cNvPr id="340" name="Google Shape;340;p41"/>
          <p:cNvSpPr/>
          <p:nvPr>
            <p:ph idx="3" type="pic"/>
          </p:nvPr>
        </p:nvSpPr>
        <p:spPr>
          <a:xfrm>
            <a:off x="3371075" y="2616575"/>
            <a:ext cx="2733600" cy="2336400"/>
          </a:xfrm>
          <a:prstGeom prst="roundRect">
            <a:avLst>
              <a:gd fmla="val 0" name="adj"/>
            </a:avLst>
          </a:prstGeom>
          <a:noFill/>
          <a:ln>
            <a:noFill/>
          </a:ln>
        </p:spPr>
      </p:sp>
      <p:sp>
        <p:nvSpPr>
          <p:cNvPr id="341" name="Google Shape;341;p41"/>
          <p:cNvSpPr/>
          <p:nvPr>
            <p:ph idx="4" type="pic"/>
          </p:nvPr>
        </p:nvSpPr>
        <p:spPr>
          <a:xfrm>
            <a:off x="3371075" y="187650"/>
            <a:ext cx="5571600" cy="2336400"/>
          </a:xfrm>
          <a:prstGeom prst="roundRect">
            <a:avLst>
              <a:gd fmla="val 0" name="adj"/>
            </a:avLst>
          </a:prstGeom>
          <a:noFill/>
          <a:ln>
            <a:noFill/>
          </a:ln>
        </p:spPr>
      </p:sp>
      <p:sp>
        <p:nvSpPr>
          <p:cNvPr id="342" name="Google Shape;342;p41"/>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43" name="Google Shape;343;p41"/>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Title + body + 4 imgs section">
  <p:cSld name="Title + body + 4 imgs section">
    <p:bg>
      <p:bgPr>
        <a:solidFill>
          <a:srgbClr val="DFDFCB"/>
        </a:solidFill>
      </p:bgPr>
    </p:bg>
    <p:spTree>
      <p:nvGrpSpPr>
        <p:cNvPr id="344" name="Shape 344"/>
        <p:cNvGrpSpPr/>
        <p:nvPr/>
      </p:nvGrpSpPr>
      <p:grpSpPr>
        <a:xfrm>
          <a:off x="0" y="0"/>
          <a:ext cx="0" cy="0"/>
          <a:chOff x="0" y="0"/>
          <a:chExt cx="0" cy="0"/>
        </a:xfrm>
      </p:grpSpPr>
      <p:sp>
        <p:nvSpPr>
          <p:cNvPr id="345" name="Google Shape;345;p42"/>
          <p:cNvSpPr/>
          <p:nvPr>
            <p:ph idx="2" type="pic"/>
          </p:nvPr>
        </p:nvSpPr>
        <p:spPr>
          <a:xfrm>
            <a:off x="6208125" y="192600"/>
            <a:ext cx="2733600" cy="2336400"/>
          </a:xfrm>
          <a:prstGeom prst="roundRect">
            <a:avLst>
              <a:gd fmla="val 0" name="adj"/>
            </a:avLst>
          </a:prstGeom>
          <a:noFill/>
          <a:ln>
            <a:noFill/>
          </a:ln>
        </p:spPr>
      </p:sp>
      <p:sp>
        <p:nvSpPr>
          <p:cNvPr id="346" name="Google Shape;346;p42"/>
          <p:cNvSpPr/>
          <p:nvPr>
            <p:ph idx="3" type="pic"/>
          </p:nvPr>
        </p:nvSpPr>
        <p:spPr>
          <a:xfrm>
            <a:off x="3371075" y="192600"/>
            <a:ext cx="2733600" cy="2336400"/>
          </a:xfrm>
          <a:prstGeom prst="roundRect">
            <a:avLst>
              <a:gd fmla="val 0" name="adj"/>
            </a:avLst>
          </a:prstGeom>
          <a:noFill/>
          <a:ln>
            <a:noFill/>
          </a:ln>
        </p:spPr>
      </p:sp>
      <p:sp>
        <p:nvSpPr>
          <p:cNvPr id="347" name="Google Shape;347;p42"/>
          <p:cNvSpPr/>
          <p:nvPr>
            <p:ph idx="4" type="pic"/>
          </p:nvPr>
        </p:nvSpPr>
        <p:spPr>
          <a:xfrm>
            <a:off x="6208125" y="2616575"/>
            <a:ext cx="2733600" cy="2336400"/>
          </a:xfrm>
          <a:prstGeom prst="roundRect">
            <a:avLst>
              <a:gd fmla="val 0" name="adj"/>
            </a:avLst>
          </a:prstGeom>
          <a:noFill/>
          <a:ln>
            <a:noFill/>
          </a:ln>
        </p:spPr>
      </p:sp>
      <p:sp>
        <p:nvSpPr>
          <p:cNvPr id="348" name="Google Shape;348;p42"/>
          <p:cNvSpPr/>
          <p:nvPr>
            <p:ph idx="5" type="pic"/>
          </p:nvPr>
        </p:nvSpPr>
        <p:spPr>
          <a:xfrm>
            <a:off x="3371075" y="2616575"/>
            <a:ext cx="2733600" cy="2336400"/>
          </a:xfrm>
          <a:prstGeom prst="roundRect">
            <a:avLst>
              <a:gd fmla="val 0" name="adj"/>
            </a:avLst>
          </a:prstGeom>
          <a:noFill/>
          <a:ln>
            <a:noFill/>
          </a:ln>
        </p:spPr>
      </p:sp>
      <p:sp>
        <p:nvSpPr>
          <p:cNvPr id="349" name="Google Shape;349;p42"/>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50" name="Google Shape;350;p42"/>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2 Title + body + 3 imgs section 2">
  <p:cSld name="Title + body + 3 imgs section 2">
    <p:bg>
      <p:bgPr>
        <a:solidFill>
          <a:srgbClr val="DFDFCB"/>
        </a:solidFill>
      </p:bgPr>
    </p:bg>
    <p:spTree>
      <p:nvGrpSpPr>
        <p:cNvPr id="351" name="Shape 351"/>
        <p:cNvGrpSpPr/>
        <p:nvPr/>
      </p:nvGrpSpPr>
      <p:grpSpPr>
        <a:xfrm>
          <a:off x="0" y="0"/>
          <a:ext cx="0" cy="0"/>
          <a:chOff x="0" y="0"/>
          <a:chExt cx="0" cy="0"/>
        </a:xfrm>
      </p:grpSpPr>
      <p:sp>
        <p:nvSpPr>
          <p:cNvPr id="352" name="Google Shape;352;p43"/>
          <p:cNvSpPr/>
          <p:nvPr>
            <p:ph idx="2" type="pic"/>
          </p:nvPr>
        </p:nvSpPr>
        <p:spPr>
          <a:xfrm>
            <a:off x="6208125" y="192600"/>
            <a:ext cx="2733600" cy="4760400"/>
          </a:xfrm>
          <a:prstGeom prst="roundRect">
            <a:avLst>
              <a:gd fmla="val 0" name="adj"/>
            </a:avLst>
          </a:prstGeom>
          <a:noFill/>
          <a:ln>
            <a:noFill/>
          </a:ln>
        </p:spPr>
      </p:sp>
      <p:sp>
        <p:nvSpPr>
          <p:cNvPr id="353" name="Google Shape;353;p43"/>
          <p:cNvSpPr/>
          <p:nvPr>
            <p:ph idx="3" type="pic"/>
          </p:nvPr>
        </p:nvSpPr>
        <p:spPr>
          <a:xfrm>
            <a:off x="3371075" y="192600"/>
            <a:ext cx="2733600" cy="2336400"/>
          </a:xfrm>
          <a:prstGeom prst="roundRect">
            <a:avLst>
              <a:gd fmla="val 0" name="adj"/>
            </a:avLst>
          </a:prstGeom>
          <a:noFill/>
          <a:ln>
            <a:noFill/>
          </a:ln>
        </p:spPr>
      </p:sp>
      <p:sp>
        <p:nvSpPr>
          <p:cNvPr id="354" name="Google Shape;354;p43"/>
          <p:cNvSpPr/>
          <p:nvPr>
            <p:ph idx="4" type="pic"/>
          </p:nvPr>
        </p:nvSpPr>
        <p:spPr>
          <a:xfrm>
            <a:off x="3371075" y="2616575"/>
            <a:ext cx="2733600" cy="2336400"/>
          </a:xfrm>
          <a:prstGeom prst="roundRect">
            <a:avLst>
              <a:gd fmla="val 0" name="adj"/>
            </a:avLst>
          </a:prstGeom>
          <a:noFill/>
          <a:ln>
            <a:noFill/>
          </a:ln>
        </p:spPr>
      </p:sp>
      <p:sp>
        <p:nvSpPr>
          <p:cNvPr id="355" name="Google Shape;355;p43"/>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56" name="Google Shape;356;p43"/>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3 Title + body + large img section (L)">
  <p:cSld name="Title + body + large img section (L)">
    <p:bg>
      <p:bgPr>
        <a:solidFill>
          <a:srgbClr val="DFDFCB"/>
        </a:solidFill>
      </p:bgPr>
    </p:bg>
    <p:spTree>
      <p:nvGrpSpPr>
        <p:cNvPr id="357" name="Shape 357"/>
        <p:cNvGrpSpPr/>
        <p:nvPr/>
      </p:nvGrpSpPr>
      <p:grpSpPr>
        <a:xfrm>
          <a:off x="0" y="0"/>
          <a:ext cx="0" cy="0"/>
          <a:chOff x="0" y="0"/>
          <a:chExt cx="0" cy="0"/>
        </a:xfrm>
      </p:grpSpPr>
      <p:sp>
        <p:nvSpPr>
          <p:cNvPr id="358" name="Google Shape;358;p44"/>
          <p:cNvSpPr/>
          <p:nvPr>
            <p:ph idx="2" type="pic"/>
          </p:nvPr>
        </p:nvSpPr>
        <p:spPr>
          <a:xfrm>
            <a:off x="199700" y="192600"/>
            <a:ext cx="6528900" cy="4760400"/>
          </a:xfrm>
          <a:prstGeom prst="roundRect">
            <a:avLst>
              <a:gd fmla="val 0" name="adj"/>
            </a:avLst>
          </a:prstGeom>
          <a:noFill/>
          <a:ln>
            <a:noFill/>
          </a:ln>
        </p:spPr>
      </p:sp>
      <p:sp>
        <p:nvSpPr>
          <p:cNvPr id="359" name="Google Shape;359;p44"/>
          <p:cNvSpPr txBox="1"/>
          <p:nvPr>
            <p:ph type="title"/>
          </p:nvPr>
        </p:nvSpPr>
        <p:spPr>
          <a:xfrm>
            <a:off x="6871782" y="118375"/>
            <a:ext cx="21075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60" name="Google Shape;360;p44"/>
          <p:cNvSpPr txBox="1"/>
          <p:nvPr>
            <p:ph idx="1" type="subTitle"/>
          </p:nvPr>
        </p:nvSpPr>
        <p:spPr>
          <a:xfrm>
            <a:off x="6889468" y="625675"/>
            <a:ext cx="21075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4 Title + body + img section (L)">
  <p:cSld name="Title + body + img section (L)">
    <p:bg>
      <p:bgPr>
        <a:solidFill>
          <a:srgbClr val="DFDFCB"/>
        </a:solidFill>
      </p:bgPr>
    </p:bg>
    <p:spTree>
      <p:nvGrpSpPr>
        <p:cNvPr id="361" name="Shape 361"/>
        <p:cNvGrpSpPr/>
        <p:nvPr/>
      </p:nvGrpSpPr>
      <p:grpSpPr>
        <a:xfrm>
          <a:off x="0" y="0"/>
          <a:ext cx="0" cy="0"/>
          <a:chOff x="0" y="0"/>
          <a:chExt cx="0" cy="0"/>
        </a:xfrm>
      </p:grpSpPr>
      <p:sp>
        <p:nvSpPr>
          <p:cNvPr id="362" name="Google Shape;362;p45"/>
          <p:cNvSpPr txBox="1"/>
          <p:nvPr>
            <p:ph type="title"/>
          </p:nvPr>
        </p:nvSpPr>
        <p:spPr>
          <a:xfrm>
            <a:off x="5912982" y="118375"/>
            <a:ext cx="28590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63" name="Google Shape;363;p45"/>
          <p:cNvSpPr txBox="1"/>
          <p:nvPr>
            <p:ph idx="1" type="subTitle"/>
          </p:nvPr>
        </p:nvSpPr>
        <p:spPr>
          <a:xfrm>
            <a:off x="5922868" y="625675"/>
            <a:ext cx="28590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rtl="0">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
        <p:nvSpPr>
          <p:cNvPr id="364" name="Google Shape;364;p45"/>
          <p:cNvSpPr/>
          <p:nvPr>
            <p:ph idx="2" type="pic"/>
          </p:nvPr>
        </p:nvSpPr>
        <p:spPr>
          <a:xfrm>
            <a:off x="199700" y="192600"/>
            <a:ext cx="5574300" cy="4760400"/>
          </a:xfrm>
          <a:prstGeom prst="roundRect">
            <a:avLst>
              <a:gd fmla="val 0" name="adj"/>
            </a:avLst>
          </a:prstGeom>
          <a:no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5 Title + body + img section 2 (L)">
  <p:cSld name="Title + body + img section 2 (L)">
    <p:bg>
      <p:bgPr>
        <a:solidFill>
          <a:srgbClr val="DFDFCB"/>
        </a:solidFill>
      </p:bgPr>
    </p:bg>
    <p:spTree>
      <p:nvGrpSpPr>
        <p:cNvPr id="365" name="Shape 365"/>
        <p:cNvGrpSpPr/>
        <p:nvPr/>
      </p:nvGrpSpPr>
      <p:grpSpPr>
        <a:xfrm>
          <a:off x="0" y="0"/>
          <a:ext cx="0" cy="0"/>
          <a:chOff x="0" y="0"/>
          <a:chExt cx="0" cy="0"/>
        </a:xfrm>
      </p:grpSpPr>
      <p:sp>
        <p:nvSpPr>
          <p:cNvPr id="366" name="Google Shape;366;p46"/>
          <p:cNvSpPr txBox="1"/>
          <p:nvPr>
            <p:ph type="title"/>
          </p:nvPr>
        </p:nvSpPr>
        <p:spPr>
          <a:xfrm>
            <a:off x="5514295" y="118375"/>
            <a:ext cx="28590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367" name="Google Shape;367;p46"/>
          <p:cNvSpPr txBox="1"/>
          <p:nvPr>
            <p:ph idx="1" type="subTitle"/>
          </p:nvPr>
        </p:nvSpPr>
        <p:spPr>
          <a:xfrm>
            <a:off x="5524182" y="625675"/>
            <a:ext cx="28590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rtl="0">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
        <p:nvSpPr>
          <p:cNvPr id="368" name="Google Shape;368;p46"/>
          <p:cNvSpPr/>
          <p:nvPr>
            <p:ph idx="2" type="pic"/>
          </p:nvPr>
        </p:nvSpPr>
        <p:spPr>
          <a:xfrm>
            <a:off x="199700" y="192600"/>
            <a:ext cx="5171400" cy="4760400"/>
          </a:xfrm>
          <a:prstGeom prst="roundRect">
            <a:avLst>
              <a:gd fmla="val 0" name="adj"/>
            </a:avLst>
          </a:prstGeom>
          <a:no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6 Title + body + img section 3 (L)">
  <p:cSld name="Title + body + img section 3 (L)">
    <p:bg>
      <p:bgPr>
        <a:solidFill>
          <a:srgbClr val="DFDFCB"/>
        </a:solidFill>
      </p:bgPr>
    </p:bg>
    <p:spTree>
      <p:nvGrpSpPr>
        <p:cNvPr id="369" name="Shape 369"/>
        <p:cNvGrpSpPr/>
        <p:nvPr/>
      </p:nvGrpSpPr>
      <p:grpSpPr>
        <a:xfrm>
          <a:off x="0" y="0"/>
          <a:ext cx="0" cy="0"/>
          <a:chOff x="0" y="0"/>
          <a:chExt cx="0" cy="0"/>
        </a:xfrm>
      </p:grpSpPr>
      <p:sp>
        <p:nvSpPr>
          <p:cNvPr id="370" name="Google Shape;370;p47"/>
          <p:cNvSpPr txBox="1"/>
          <p:nvPr>
            <p:ph type="title"/>
          </p:nvPr>
        </p:nvSpPr>
        <p:spPr>
          <a:xfrm>
            <a:off x="5106765" y="118375"/>
            <a:ext cx="28590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1300"/>
              <a:buFont typeface="DM Sans SemiBold"/>
              <a:buNone/>
              <a:defRPr sz="1300">
                <a:solidFill>
                  <a:schemeClr val="dk1"/>
                </a:solidFill>
                <a:latin typeface="DM Sans SemiBold"/>
                <a:ea typeface="DM Sans SemiBold"/>
                <a:cs typeface="DM Sans SemiBold"/>
                <a:sym typeface="DM Sans SemiBold"/>
              </a:defRPr>
            </a:lvl1pPr>
            <a:lvl2pPr lvl="1"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rtl="0">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371" name="Google Shape;371;p47"/>
          <p:cNvSpPr txBox="1"/>
          <p:nvPr>
            <p:ph idx="1" type="subTitle"/>
          </p:nvPr>
        </p:nvSpPr>
        <p:spPr>
          <a:xfrm>
            <a:off x="5116652" y="625675"/>
            <a:ext cx="2859000" cy="94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
        <p:nvSpPr>
          <p:cNvPr id="372" name="Google Shape;372;p47"/>
          <p:cNvSpPr/>
          <p:nvPr>
            <p:ph idx="2" type="pic"/>
          </p:nvPr>
        </p:nvSpPr>
        <p:spPr>
          <a:xfrm>
            <a:off x="199700" y="192600"/>
            <a:ext cx="4763400" cy="4760400"/>
          </a:xfrm>
          <a:prstGeom prst="roundRect">
            <a:avLst>
              <a:gd fmla="val 0" name="adj"/>
            </a:avLst>
          </a:prstGeom>
          <a:no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7 Categories">
  <p:cSld name="Categories">
    <p:bg>
      <p:bgPr>
        <a:solidFill>
          <a:srgbClr val="DFDFCB"/>
        </a:solidFill>
      </p:bgPr>
    </p:bg>
    <p:spTree>
      <p:nvGrpSpPr>
        <p:cNvPr id="373" name="Shape 373"/>
        <p:cNvGrpSpPr/>
        <p:nvPr/>
      </p:nvGrpSpPr>
      <p:grpSpPr>
        <a:xfrm>
          <a:off x="0" y="0"/>
          <a:ext cx="0" cy="0"/>
          <a:chOff x="0" y="0"/>
          <a:chExt cx="0" cy="0"/>
        </a:xfrm>
      </p:grpSpPr>
      <p:sp>
        <p:nvSpPr>
          <p:cNvPr id="374" name="Google Shape;374;p48"/>
          <p:cNvSpPr/>
          <p:nvPr/>
        </p:nvSpPr>
        <p:spPr>
          <a:xfrm>
            <a:off x="6144200" y="34353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375" name="Google Shape;375;p48"/>
          <p:cNvSpPr/>
          <p:nvPr/>
        </p:nvSpPr>
        <p:spPr>
          <a:xfrm>
            <a:off x="3233575" y="34353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376" name="Google Shape;376;p48"/>
          <p:cNvSpPr/>
          <p:nvPr/>
        </p:nvSpPr>
        <p:spPr>
          <a:xfrm>
            <a:off x="6144200" y="18129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377" name="Google Shape;377;p48"/>
          <p:cNvSpPr/>
          <p:nvPr/>
        </p:nvSpPr>
        <p:spPr>
          <a:xfrm>
            <a:off x="3233575" y="18129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378" name="Google Shape;378;p48"/>
          <p:cNvSpPr/>
          <p:nvPr/>
        </p:nvSpPr>
        <p:spPr>
          <a:xfrm>
            <a:off x="6144200" y="1905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379" name="Google Shape;379;p48"/>
          <p:cNvSpPr/>
          <p:nvPr/>
        </p:nvSpPr>
        <p:spPr>
          <a:xfrm>
            <a:off x="3233575" y="1905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380" name="Google Shape;380;p48"/>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81" name="Google Shape;381;p48"/>
          <p:cNvSpPr txBox="1"/>
          <p:nvPr>
            <p:ph idx="1" type="subTitle"/>
          </p:nvPr>
        </p:nvSpPr>
        <p:spPr>
          <a:xfrm>
            <a:off x="114475" y="4070600"/>
            <a:ext cx="2892600" cy="943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2pPr>
            <a:lvl3pPr lvl="2">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3pPr>
            <a:lvl4pPr lvl="3">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4pPr>
            <a:lvl5pPr lvl="4">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5pPr>
            <a:lvl6pPr lvl="5">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6pPr>
            <a:lvl7pPr lvl="6">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7pPr>
            <a:lvl8pPr lvl="7">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8pPr>
            <a:lvl9pPr lvl="8">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9pPr>
          </a:lstStyle>
          <a:p/>
        </p:txBody>
      </p:sp>
      <p:sp>
        <p:nvSpPr>
          <p:cNvPr id="382" name="Google Shape;382;p48"/>
          <p:cNvSpPr txBox="1"/>
          <p:nvPr>
            <p:ph idx="2" type="subTitle"/>
          </p:nvPr>
        </p:nvSpPr>
        <p:spPr>
          <a:xfrm>
            <a:off x="3272050" y="208200"/>
            <a:ext cx="27603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383" name="Google Shape;383;p48"/>
          <p:cNvSpPr txBox="1"/>
          <p:nvPr>
            <p:ph idx="3" type="title"/>
          </p:nvPr>
        </p:nvSpPr>
        <p:spPr>
          <a:xfrm>
            <a:off x="3272050" y="401875"/>
            <a:ext cx="276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1300"/>
              <a:buFont typeface="DM Sans SemiBold"/>
              <a:buNone/>
              <a:defRPr sz="1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84" name="Google Shape;384;p48"/>
          <p:cNvSpPr txBox="1"/>
          <p:nvPr>
            <p:ph idx="4" type="subTitle"/>
          </p:nvPr>
        </p:nvSpPr>
        <p:spPr>
          <a:xfrm>
            <a:off x="3272050" y="1196455"/>
            <a:ext cx="2760300" cy="4326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385" name="Google Shape;385;p48"/>
          <p:cNvSpPr txBox="1"/>
          <p:nvPr>
            <p:ph idx="5" type="subTitle"/>
          </p:nvPr>
        </p:nvSpPr>
        <p:spPr>
          <a:xfrm>
            <a:off x="6182600" y="208200"/>
            <a:ext cx="27603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386" name="Google Shape;386;p48"/>
          <p:cNvSpPr txBox="1"/>
          <p:nvPr>
            <p:ph idx="6" type="title"/>
          </p:nvPr>
        </p:nvSpPr>
        <p:spPr>
          <a:xfrm>
            <a:off x="6182600" y="401875"/>
            <a:ext cx="276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A7A699"/>
              </a:buClr>
              <a:buSzPts val="1300"/>
              <a:buFont typeface="DM Sans SemiBold"/>
              <a:buNone/>
              <a:defRPr sz="1300">
                <a:solidFill>
                  <a:srgbClr val="A7A699"/>
                </a:solidFill>
                <a:latin typeface="DM Sans SemiBold"/>
                <a:ea typeface="DM Sans SemiBold"/>
                <a:cs typeface="DM Sans SemiBold"/>
                <a:sym typeface="DM Sans SemiBold"/>
              </a:defRPr>
            </a:lvl1pPr>
            <a:lvl2pPr lvl="1"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rtl="0">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
        <p:nvSpPr>
          <p:cNvPr id="387" name="Google Shape;387;p48"/>
          <p:cNvSpPr txBox="1"/>
          <p:nvPr>
            <p:ph idx="7" type="subTitle"/>
          </p:nvPr>
        </p:nvSpPr>
        <p:spPr>
          <a:xfrm>
            <a:off x="6182600" y="1196455"/>
            <a:ext cx="2760300" cy="4326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388" name="Google Shape;388;p48"/>
          <p:cNvSpPr txBox="1"/>
          <p:nvPr>
            <p:ph idx="8" type="subTitle"/>
          </p:nvPr>
        </p:nvSpPr>
        <p:spPr>
          <a:xfrm>
            <a:off x="6182600" y="1821750"/>
            <a:ext cx="27603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389" name="Google Shape;389;p48"/>
          <p:cNvSpPr txBox="1"/>
          <p:nvPr>
            <p:ph idx="9" type="title"/>
          </p:nvPr>
        </p:nvSpPr>
        <p:spPr>
          <a:xfrm>
            <a:off x="6182600" y="2015425"/>
            <a:ext cx="276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1300"/>
              <a:buFont typeface="DM Sans SemiBold"/>
              <a:buNone/>
              <a:defRPr sz="1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90" name="Google Shape;390;p48"/>
          <p:cNvSpPr txBox="1"/>
          <p:nvPr>
            <p:ph idx="13" type="subTitle"/>
          </p:nvPr>
        </p:nvSpPr>
        <p:spPr>
          <a:xfrm>
            <a:off x="6182600" y="2810005"/>
            <a:ext cx="2760300" cy="4326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391" name="Google Shape;391;p48"/>
          <p:cNvSpPr txBox="1"/>
          <p:nvPr>
            <p:ph idx="14" type="subTitle"/>
          </p:nvPr>
        </p:nvSpPr>
        <p:spPr>
          <a:xfrm>
            <a:off x="3272050" y="1821750"/>
            <a:ext cx="27603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rtl="0">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392" name="Google Shape;392;p48"/>
          <p:cNvSpPr txBox="1"/>
          <p:nvPr>
            <p:ph idx="15" type="title"/>
          </p:nvPr>
        </p:nvSpPr>
        <p:spPr>
          <a:xfrm>
            <a:off x="3272050" y="2015425"/>
            <a:ext cx="276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1300"/>
              <a:buFont typeface="DM Sans SemiBold"/>
              <a:buNone/>
              <a:defRPr sz="1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93" name="Google Shape;393;p48"/>
          <p:cNvSpPr txBox="1"/>
          <p:nvPr>
            <p:ph idx="16" type="subTitle"/>
          </p:nvPr>
        </p:nvSpPr>
        <p:spPr>
          <a:xfrm>
            <a:off x="3272050" y="2810005"/>
            <a:ext cx="2760300" cy="4326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394" name="Google Shape;394;p48"/>
          <p:cNvSpPr txBox="1"/>
          <p:nvPr>
            <p:ph idx="17" type="subTitle"/>
          </p:nvPr>
        </p:nvSpPr>
        <p:spPr>
          <a:xfrm>
            <a:off x="3272050" y="3435300"/>
            <a:ext cx="27603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A7A699"/>
              </a:buClr>
              <a:buSzPts val="800"/>
              <a:buFont typeface="DM Sans SemiBold"/>
              <a:buNone/>
              <a:defRPr sz="800">
                <a:solidFill>
                  <a:srgbClr val="A7A699"/>
                </a:solidFill>
                <a:latin typeface="DM Sans SemiBold"/>
                <a:ea typeface="DM Sans SemiBold"/>
                <a:cs typeface="DM Sans SemiBold"/>
                <a:sym typeface="DM Sans SemiBold"/>
              </a:defRPr>
            </a:lvl1pPr>
            <a:lvl2pPr lvl="1"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
        <p:nvSpPr>
          <p:cNvPr id="395" name="Google Shape;395;p48"/>
          <p:cNvSpPr txBox="1"/>
          <p:nvPr>
            <p:ph idx="18" type="title"/>
          </p:nvPr>
        </p:nvSpPr>
        <p:spPr>
          <a:xfrm>
            <a:off x="3272050" y="3628975"/>
            <a:ext cx="276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1300"/>
              <a:buFont typeface="DM Sans SemiBold"/>
              <a:buNone/>
              <a:defRPr sz="1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96" name="Google Shape;396;p48"/>
          <p:cNvSpPr txBox="1"/>
          <p:nvPr>
            <p:ph idx="19" type="subTitle"/>
          </p:nvPr>
        </p:nvSpPr>
        <p:spPr>
          <a:xfrm>
            <a:off x="3272050" y="4423555"/>
            <a:ext cx="2760300" cy="4326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397" name="Google Shape;397;p48"/>
          <p:cNvSpPr txBox="1"/>
          <p:nvPr>
            <p:ph idx="20" type="subTitle"/>
          </p:nvPr>
        </p:nvSpPr>
        <p:spPr>
          <a:xfrm>
            <a:off x="6182600" y="3435300"/>
            <a:ext cx="27603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A7A699"/>
              </a:buClr>
              <a:buSzPts val="800"/>
              <a:buFont typeface="DM Sans SemiBold"/>
              <a:buNone/>
              <a:defRPr sz="800">
                <a:solidFill>
                  <a:srgbClr val="A7A699"/>
                </a:solidFill>
                <a:latin typeface="DM Sans SemiBold"/>
                <a:ea typeface="DM Sans SemiBold"/>
                <a:cs typeface="DM Sans SemiBold"/>
                <a:sym typeface="DM Sans SemiBold"/>
              </a:defRPr>
            </a:lvl1pPr>
            <a:lvl2pPr lvl="1"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rtl="0">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
        <p:nvSpPr>
          <p:cNvPr id="398" name="Google Shape;398;p48"/>
          <p:cNvSpPr txBox="1"/>
          <p:nvPr>
            <p:ph idx="21" type="title"/>
          </p:nvPr>
        </p:nvSpPr>
        <p:spPr>
          <a:xfrm>
            <a:off x="6182600" y="3628975"/>
            <a:ext cx="2760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1300"/>
              <a:buFont typeface="DM Sans SemiBold"/>
              <a:buNone/>
              <a:defRPr sz="1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rtl="0">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399" name="Google Shape;399;p48"/>
          <p:cNvSpPr txBox="1"/>
          <p:nvPr>
            <p:ph idx="22" type="subTitle"/>
          </p:nvPr>
        </p:nvSpPr>
        <p:spPr>
          <a:xfrm>
            <a:off x="6182600" y="4423555"/>
            <a:ext cx="2760300" cy="4326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rgbClr val="262620"/>
              </a:buClr>
              <a:buSzPts val="800"/>
              <a:buFont typeface="DM Mono Medium"/>
              <a:buNone/>
              <a:defRPr sz="800">
                <a:solidFill>
                  <a:srgbClr val="262620"/>
                </a:solidFill>
                <a:latin typeface="DM Mono Medium"/>
                <a:ea typeface="DM Mono Medium"/>
                <a:cs typeface="DM Mono Medium"/>
                <a:sym typeface="DM Mono Medium"/>
              </a:defRPr>
            </a:lvl1pPr>
            <a:lvl2pPr lvl="1"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2pPr>
            <a:lvl3pPr lvl="2"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3pPr>
            <a:lvl4pPr lvl="3"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4pPr>
            <a:lvl5pPr lvl="4"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5pPr>
            <a:lvl6pPr lvl="5"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6pPr>
            <a:lvl7pPr lvl="6"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7pPr>
            <a:lvl8pPr lvl="7"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8pPr>
            <a:lvl9pPr lvl="8" rtl="0">
              <a:spcBef>
                <a:spcPts val="0"/>
              </a:spcBef>
              <a:spcAft>
                <a:spcPts val="0"/>
              </a:spcAft>
              <a:buClr>
                <a:srgbClr val="262620"/>
              </a:buClr>
              <a:buSzPts val="1400"/>
              <a:buFont typeface="DM Mono Medium"/>
              <a:buNone/>
              <a:defRPr>
                <a:solidFill>
                  <a:srgbClr val="262620"/>
                </a:solidFill>
                <a:latin typeface="DM Mono Medium"/>
                <a:ea typeface="DM Mono Medium"/>
                <a:cs typeface="DM Mono Medium"/>
                <a:sym typeface="DM Mono Medium"/>
              </a:defRPr>
            </a:lvl9pPr>
          </a:lstStyle>
          <a:p/>
        </p:txBody>
      </p:sp>
      <p:sp>
        <p:nvSpPr>
          <p:cNvPr id="400" name="Google Shape;400;p48"/>
          <p:cNvSpPr txBox="1"/>
          <p:nvPr>
            <p:ph idx="23"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2pPr>
            <a:lvl3pPr lvl="2"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3pPr>
            <a:lvl4pPr lvl="3"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4pPr>
            <a:lvl5pPr lvl="4"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5pPr>
            <a:lvl6pPr lvl="5"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6pPr>
            <a:lvl7pPr lvl="6"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7pPr>
            <a:lvl8pPr lvl="7"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8pPr>
            <a:lvl9pPr lvl="8" rt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8 Img – Grey">
  <p:cSld name="Img_1">
    <p:bg>
      <p:bgPr>
        <a:solidFill>
          <a:srgbClr val="DFDFCB"/>
        </a:solidFill>
      </p:bgPr>
    </p:bg>
    <p:spTree>
      <p:nvGrpSpPr>
        <p:cNvPr id="401" name="Shape 401"/>
        <p:cNvGrpSpPr/>
        <p:nvPr/>
      </p:nvGrpSpPr>
      <p:grpSpPr>
        <a:xfrm>
          <a:off x="0" y="0"/>
          <a:ext cx="0" cy="0"/>
          <a:chOff x="0" y="0"/>
          <a:chExt cx="0" cy="0"/>
        </a:xfrm>
      </p:grpSpPr>
      <p:sp>
        <p:nvSpPr>
          <p:cNvPr id="402" name="Google Shape;402;p49"/>
          <p:cNvSpPr/>
          <p:nvPr>
            <p:ph idx="2" type="pic"/>
          </p:nvPr>
        </p:nvSpPr>
        <p:spPr>
          <a:xfrm>
            <a:off x="201450" y="192600"/>
            <a:ext cx="8740500" cy="4760400"/>
          </a:xfrm>
          <a:prstGeom prst="roundRect">
            <a:avLst>
              <a:gd fmla="val 0" name="adj"/>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9 Big Quote">
  <p:cSld name="Img_1_2">
    <p:bg>
      <p:bgPr>
        <a:solidFill>
          <a:srgbClr val="DFDFCB"/>
        </a:solidFill>
      </p:bgPr>
    </p:bg>
    <p:spTree>
      <p:nvGrpSpPr>
        <p:cNvPr id="403" name="Shape 403"/>
        <p:cNvGrpSpPr/>
        <p:nvPr/>
      </p:nvGrpSpPr>
      <p:grpSpPr>
        <a:xfrm>
          <a:off x="0" y="0"/>
          <a:ext cx="0" cy="0"/>
          <a:chOff x="0" y="0"/>
          <a:chExt cx="0" cy="0"/>
        </a:xfrm>
      </p:grpSpPr>
      <p:sp>
        <p:nvSpPr>
          <p:cNvPr id="404" name="Google Shape;404;p50"/>
          <p:cNvSpPr txBox="1"/>
          <p:nvPr>
            <p:ph type="title"/>
          </p:nvPr>
        </p:nvSpPr>
        <p:spPr>
          <a:xfrm>
            <a:off x="142975" y="92494"/>
            <a:ext cx="8858100" cy="49632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1"/>
              </a:buClr>
              <a:buSzPts val="3800"/>
              <a:buFont typeface="DM Sans SemiBold"/>
              <a:buNone/>
              <a:defRPr sz="3800">
                <a:solidFill>
                  <a:schemeClr val="dk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2pPr>
            <a:lvl3pPr lvl="2">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3pPr>
            <a:lvl4pPr lvl="3">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4pPr>
            <a:lvl5pPr lvl="4">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5pPr>
            <a:lvl6pPr lvl="5">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6pPr>
            <a:lvl7pPr lvl="6">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7pPr>
            <a:lvl8pPr lvl="7">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8pPr>
            <a:lvl9pPr lvl="8">
              <a:lnSpc>
                <a:spcPct val="90000"/>
              </a:lnSpc>
              <a:spcBef>
                <a:spcPts val="0"/>
              </a:spcBef>
              <a:spcAft>
                <a:spcPts val="0"/>
              </a:spcAft>
              <a:buClr>
                <a:schemeClr val="dk1"/>
              </a:buClr>
              <a:buSzPts val="1400"/>
              <a:buFont typeface="Helvetica Neue"/>
              <a:buNone/>
              <a:defRPr>
                <a:solidFill>
                  <a:schemeClr val="dk1"/>
                </a:solidFill>
                <a:latin typeface="Helvetica Neue"/>
                <a:ea typeface="Helvetica Neue"/>
                <a:cs typeface="Helvetica Neue"/>
                <a:sym typeface="Helvetica Neu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Table of contents 2">
  <p:cSld name="Table of contents 2">
    <p:bg>
      <p:bgPr>
        <a:solidFill>
          <a:srgbClr val="DFDFCB"/>
        </a:solidFill>
      </p:bgPr>
    </p:bg>
    <p:spTree>
      <p:nvGrpSpPr>
        <p:cNvPr id="22" name="Shape 22"/>
        <p:cNvGrpSpPr/>
        <p:nvPr/>
      </p:nvGrpSpPr>
      <p:grpSpPr>
        <a:xfrm>
          <a:off x="0" y="0"/>
          <a:ext cx="0" cy="0"/>
          <a:chOff x="0" y="0"/>
          <a:chExt cx="0" cy="0"/>
        </a:xfrm>
      </p:grpSpPr>
      <p:sp>
        <p:nvSpPr>
          <p:cNvPr id="23" name="Google Shape;23;p6"/>
          <p:cNvSpPr txBox="1"/>
          <p:nvPr>
            <p:ph type="title"/>
          </p:nvPr>
        </p:nvSpPr>
        <p:spPr>
          <a:xfrm>
            <a:off x="122275" y="118375"/>
            <a:ext cx="28701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24" name="Google Shape;24;p6"/>
          <p:cNvSpPr txBox="1"/>
          <p:nvPr>
            <p:ph idx="2" type="title"/>
          </p:nvPr>
        </p:nvSpPr>
        <p:spPr>
          <a:xfrm>
            <a:off x="3176624" y="118375"/>
            <a:ext cx="273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25" name="Google Shape;25;p6"/>
          <p:cNvSpPr txBox="1"/>
          <p:nvPr>
            <p:ph idx="3" type="title"/>
          </p:nvPr>
        </p:nvSpPr>
        <p:spPr>
          <a:xfrm>
            <a:off x="6016082" y="118375"/>
            <a:ext cx="273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26" name="Google Shape;26;p6"/>
          <p:cNvSpPr txBox="1"/>
          <p:nvPr>
            <p:ph idx="4" type="title"/>
          </p:nvPr>
        </p:nvSpPr>
        <p:spPr>
          <a:xfrm>
            <a:off x="3176624" y="1789761"/>
            <a:ext cx="273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27" name="Google Shape;27;p6"/>
          <p:cNvSpPr txBox="1"/>
          <p:nvPr>
            <p:ph idx="5" type="title"/>
          </p:nvPr>
        </p:nvSpPr>
        <p:spPr>
          <a:xfrm>
            <a:off x="6016082" y="1789761"/>
            <a:ext cx="273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28" name="Google Shape;28;p6"/>
          <p:cNvSpPr txBox="1"/>
          <p:nvPr>
            <p:ph idx="6" type="title"/>
          </p:nvPr>
        </p:nvSpPr>
        <p:spPr>
          <a:xfrm>
            <a:off x="3176624" y="3492047"/>
            <a:ext cx="273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29" name="Google Shape;29;p6"/>
          <p:cNvSpPr txBox="1"/>
          <p:nvPr>
            <p:ph idx="7" type="title"/>
          </p:nvPr>
        </p:nvSpPr>
        <p:spPr>
          <a:xfrm>
            <a:off x="6016082" y="3492047"/>
            <a:ext cx="27363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SzPts val="1300"/>
              <a:buFont typeface="DM Sans SemiBold"/>
              <a:buNone/>
              <a:defRPr sz="1300">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1 Intro title">
  <p:cSld name="TITLE_1">
    <p:bg>
      <p:bgPr>
        <a:solidFill>
          <a:schemeClr val="dk1"/>
        </a:solidFill>
      </p:bgPr>
    </p:bg>
    <p:spTree>
      <p:nvGrpSpPr>
        <p:cNvPr id="405" name="Shape 405"/>
        <p:cNvGrpSpPr/>
        <p:nvPr/>
      </p:nvGrpSpPr>
      <p:grpSpPr>
        <a:xfrm>
          <a:off x="0" y="0"/>
          <a:ext cx="0" cy="0"/>
          <a:chOff x="0" y="0"/>
          <a:chExt cx="0" cy="0"/>
        </a:xfrm>
      </p:grpSpPr>
      <p:sp>
        <p:nvSpPr>
          <p:cNvPr id="406" name="Google Shape;406;p51"/>
          <p:cNvSpPr txBox="1"/>
          <p:nvPr>
            <p:ph idx="1" type="subTitle"/>
          </p:nvPr>
        </p:nvSpPr>
        <p:spPr>
          <a:xfrm>
            <a:off x="142975" y="4502551"/>
            <a:ext cx="3097800" cy="511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1pPr>
            <a:lvl2pPr lvl="1">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2pPr>
            <a:lvl3pPr lvl="2">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3pPr>
            <a:lvl4pPr lvl="3">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4pPr>
            <a:lvl5pPr lvl="4">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5pPr>
            <a:lvl6pPr lvl="5">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6pPr>
            <a:lvl7pPr lvl="6">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7pPr>
            <a:lvl8pPr lvl="7">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8pPr>
            <a:lvl9pPr lvl="8">
              <a:spcBef>
                <a:spcPts val="0"/>
              </a:spcBef>
              <a:spcAft>
                <a:spcPts val="0"/>
              </a:spcAft>
              <a:buClr>
                <a:schemeClr val="lt1"/>
              </a:buClr>
              <a:buSzPts val="1400"/>
              <a:buFont typeface="DM Mono"/>
              <a:buNone/>
              <a:defRPr>
                <a:solidFill>
                  <a:schemeClr val="lt1"/>
                </a:solidFill>
                <a:latin typeface="DM Mono"/>
                <a:ea typeface="DM Mono"/>
                <a:cs typeface="DM Mono"/>
                <a:sym typeface="DM Mono"/>
              </a:defRPr>
            </a:lvl9pPr>
          </a:lstStyle>
          <a:p/>
        </p:txBody>
      </p:sp>
      <p:sp>
        <p:nvSpPr>
          <p:cNvPr id="407" name="Google Shape;407;p51"/>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3800"/>
              <a:buFont typeface="DM Sans SemiBold"/>
              <a:buNone/>
              <a:defRPr sz="38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2pPr>
            <a:lvl3pPr lvl="2">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3pPr>
            <a:lvl4pPr lvl="3">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4pPr>
            <a:lvl5pPr lvl="4">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5pPr>
            <a:lvl6pPr lvl="5">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6pPr>
            <a:lvl7pPr lvl="6">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7pPr>
            <a:lvl8pPr lvl="7">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8pPr>
            <a:lvl9pPr lvl="8">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9pPr>
          </a:lstStyle>
          <a:p/>
        </p:txBody>
      </p:sp>
      <p:pic>
        <p:nvPicPr>
          <p:cNvPr id="408" name="Google Shape;408;p51"/>
          <p:cNvPicPr preferRelativeResize="0"/>
          <p:nvPr/>
        </p:nvPicPr>
        <p:blipFill>
          <a:blip r:embed="rId2">
            <a:alphaModFix/>
          </a:blip>
          <a:stretch>
            <a:fillRect/>
          </a:stretch>
        </p:blipFill>
        <p:spPr>
          <a:xfrm>
            <a:off x="7909567" y="4776057"/>
            <a:ext cx="1005829" cy="1660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2 Agenda">
  <p:cSld name="TITLE_AND_BODY_1">
    <p:bg>
      <p:bgPr>
        <a:solidFill>
          <a:schemeClr val="dk1"/>
        </a:solidFill>
      </p:bgPr>
    </p:bg>
    <p:spTree>
      <p:nvGrpSpPr>
        <p:cNvPr id="409" name="Shape 409"/>
        <p:cNvGrpSpPr/>
        <p:nvPr/>
      </p:nvGrpSpPr>
      <p:grpSpPr>
        <a:xfrm>
          <a:off x="0" y="0"/>
          <a:ext cx="0" cy="0"/>
          <a:chOff x="0" y="0"/>
          <a:chExt cx="0" cy="0"/>
        </a:xfrm>
      </p:grpSpPr>
      <p:sp>
        <p:nvSpPr>
          <p:cNvPr id="410" name="Google Shape;410;p52"/>
          <p:cNvSpPr txBox="1"/>
          <p:nvPr>
            <p:ph idx="1" type="body"/>
          </p:nvPr>
        </p:nvSpPr>
        <p:spPr>
          <a:xfrm>
            <a:off x="8956834" y="4999800"/>
            <a:ext cx="104100" cy="124200"/>
          </a:xfrm>
          <a:prstGeom prst="rect">
            <a:avLst/>
          </a:prstGeom>
          <a:noFill/>
          <a:ln>
            <a:noFill/>
          </a:ln>
        </p:spPr>
        <p:txBody>
          <a:bodyPr anchorCtr="0" anchor="t" bIns="34275" lIns="34275" spcFirstLastPara="1" rIns="34275" wrap="square" tIns="34275">
            <a:spAutoFit/>
          </a:bodyPr>
          <a:lstStyle>
            <a:lvl1pPr indent="-254000" lvl="0" marL="457200" algn="l">
              <a:lnSpc>
                <a:spcPct val="100000"/>
              </a:lnSpc>
              <a:spcBef>
                <a:spcPts val="0"/>
              </a:spcBef>
              <a:spcAft>
                <a:spcPts val="0"/>
              </a:spcAft>
              <a:buClr>
                <a:schemeClr val="lt1"/>
              </a:buClr>
              <a:buSzPts val="400"/>
              <a:buFont typeface="Helvetica Neue"/>
              <a:buChar char="●"/>
              <a:defRPr b="0" sz="400">
                <a:solidFill>
                  <a:schemeClr val="lt1"/>
                </a:solidFill>
                <a:latin typeface="Helvetica Neue"/>
                <a:ea typeface="Helvetica Neue"/>
                <a:cs typeface="Helvetica Neue"/>
                <a:sym typeface="Helvetica Neue"/>
              </a:defRPr>
            </a:lvl1pPr>
            <a:lvl2pPr indent="-273050" lvl="1" marL="914400" algn="l">
              <a:lnSpc>
                <a:spcPct val="100000"/>
              </a:lnSpc>
              <a:spcBef>
                <a:spcPts val="0"/>
              </a:spcBef>
              <a:spcAft>
                <a:spcPts val="0"/>
              </a:spcAft>
              <a:buClr>
                <a:schemeClr val="lt1"/>
              </a:buClr>
              <a:buSzPts val="700"/>
              <a:buChar char="○"/>
              <a:defRPr>
                <a:solidFill>
                  <a:schemeClr val="lt1"/>
                </a:solidFill>
              </a:defRPr>
            </a:lvl2pPr>
            <a:lvl3pPr indent="-273050" lvl="2" marL="1371600" algn="l">
              <a:lnSpc>
                <a:spcPct val="100000"/>
              </a:lnSpc>
              <a:spcBef>
                <a:spcPts val="0"/>
              </a:spcBef>
              <a:spcAft>
                <a:spcPts val="0"/>
              </a:spcAft>
              <a:buClr>
                <a:schemeClr val="lt1"/>
              </a:buClr>
              <a:buSzPts val="700"/>
              <a:buChar char="■"/>
              <a:defRPr>
                <a:solidFill>
                  <a:schemeClr val="lt1"/>
                </a:solidFill>
              </a:defRPr>
            </a:lvl3pPr>
            <a:lvl4pPr indent="-273050" lvl="3" marL="1828800" algn="l">
              <a:lnSpc>
                <a:spcPct val="100000"/>
              </a:lnSpc>
              <a:spcBef>
                <a:spcPts val="0"/>
              </a:spcBef>
              <a:spcAft>
                <a:spcPts val="0"/>
              </a:spcAft>
              <a:buClr>
                <a:schemeClr val="lt1"/>
              </a:buClr>
              <a:buSzPts val="700"/>
              <a:buChar char="●"/>
              <a:defRPr>
                <a:solidFill>
                  <a:schemeClr val="lt1"/>
                </a:solidFill>
              </a:defRPr>
            </a:lvl4pPr>
            <a:lvl5pPr indent="-273050" lvl="4" marL="2286000" algn="l">
              <a:lnSpc>
                <a:spcPct val="100000"/>
              </a:lnSpc>
              <a:spcBef>
                <a:spcPts val="0"/>
              </a:spcBef>
              <a:spcAft>
                <a:spcPts val="0"/>
              </a:spcAft>
              <a:buClr>
                <a:schemeClr val="lt1"/>
              </a:buClr>
              <a:buSzPts val="700"/>
              <a:buChar char="○"/>
              <a:defRPr>
                <a:solidFill>
                  <a:schemeClr val="lt1"/>
                </a:solidFill>
              </a:defRPr>
            </a:lvl5pPr>
            <a:lvl6pPr indent="-273050" lvl="5" marL="2743200" algn="l">
              <a:lnSpc>
                <a:spcPct val="100000"/>
              </a:lnSpc>
              <a:spcBef>
                <a:spcPts val="0"/>
              </a:spcBef>
              <a:spcAft>
                <a:spcPts val="0"/>
              </a:spcAft>
              <a:buClr>
                <a:schemeClr val="lt1"/>
              </a:buClr>
              <a:buSzPts val="700"/>
              <a:buChar char="■"/>
              <a:defRPr>
                <a:solidFill>
                  <a:schemeClr val="lt1"/>
                </a:solidFill>
              </a:defRPr>
            </a:lvl6pPr>
            <a:lvl7pPr indent="-273050" lvl="6" marL="3200400" algn="l">
              <a:lnSpc>
                <a:spcPct val="100000"/>
              </a:lnSpc>
              <a:spcBef>
                <a:spcPts val="0"/>
              </a:spcBef>
              <a:spcAft>
                <a:spcPts val="0"/>
              </a:spcAft>
              <a:buClr>
                <a:schemeClr val="lt1"/>
              </a:buClr>
              <a:buSzPts val="700"/>
              <a:buChar char="●"/>
              <a:defRPr>
                <a:solidFill>
                  <a:schemeClr val="lt1"/>
                </a:solidFill>
              </a:defRPr>
            </a:lvl7pPr>
            <a:lvl8pPr indent="-273050" lvl="7" marL="3657600" algn="l">
              <a:lnSpc>
                <a:spcPct val="100000"/>
              </a:lnSpc>
              <a:spcBef>
                <a:spcPts val="0"/>
              </a:spcBef>
              <a:spcAft>
                <a:spcPts val="0"/>
              </a:spcAft>
              <a:buClr>
                <a:schemeClr val="lt1"/>
              </a:buClr>
              <a:buSzPts val="700"/>
              <a:buChar char="○"/>
              <a:defRPr>
                <a:solidFill>
                  <a:schemeClr val="lt1"/>
                </a:solidFill>
              </a:defRPr>
            </a:lvl8pPr>
            <a:lvl9pPr indent="-273050" lvl="8" marL="4114800" algn="l">
              <a:lnSpc>
                <a:spcPct val="100000"/>
              </a:lnSpc>
              <a:spcBef>
                <a:spcPts val="0"/>
              </a:spcBef>
              <a:spcAft>
                <a:spcPts val="0"/>
              </a:spcAft>
              <a:buClr>
                <a:schemeClr val="lt1"/>
              </a:buClr>
              <a:buSzPts val="700"/>
              <a:buChar char="■"/>
              <a:defRPr>
                <a:solidFill>
                  <a:schemeClr val="lt1"/>
                </a:solidFill>
              </a:defRPr>
            </a:lvl9pPr>
          </a:lstStyle>
          <a:p/>
        </p:txBody>
      </p:sp>
      <p:sp>
        <p:nvSpPr>
          <p:cNvPr id="411" name="Google Shape;411;p52"/>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3800"/>
              <a:buFont typeface="DM Sans SemiBold"/>
              <a:buNone/>
              <a:defRPr sz="38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2pPr>
            <a:lvl3pPr lvl="2">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3pPr>
            <a:lvl4pPr lvl="3">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4pPr>
            <a:lvl5pPr lvl="4">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5pPr>
            <a:lvl6pPr lvl="5">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6pPr>
            <a:lvl7pPr lvl="6">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7pPr>
            <a:lvl8pPr lvl="7">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8pPr>
            <a:lvl9pPr lvl="8">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9pPr>
          </a:lstStyle>
          <a:p/>
        </p:txBody>
      </p:sp>
      <p:pic>
        <p:nvPicPr>
          <p:cNvPr id="412" name="Google Shape;412;p52"/>
          <p:cNvPicPr preferRelativeResize="0"/>
          <p:nvPr/>
        </p:nvPicPr>
        <p:blipFill>
          <a:blip r:embed="rId2">
            <a:alphaModFix/>
          </a:blip>
          <a:stretch>
            <a:fillRect/>
          </a:stretch>
        </p:blipFill>
        <p:spPr>
          <a:xfrm>
            <a:off x="7909567" y="4776057"/>
            <a:ext cx="1005829" cy="1660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3 Section header">
  <p:cSld name="Section header_1">
    <p:bg>
      <p:bgPr>
        <a:solidFill>
          <a:schemeClr val="dk1"/>
        </a:solidFill>
      </p:bgPr>
    </p:bg>
    <p:spTree>
      <p:nvGrpSpPr>
        <p:cNvPr id="413" name="Shape 413"/>
        <p:cNvGrpSpPr/>
        <p:nvPr/>
      </p:nvGrpSpPr>
      <p:grpSpPr>
        <a:xfrm>
          <a:off x="0" y="0"/>
          <a:ext cx="0" cy="0"/>
          <a:chOff x="0" y="0"/>
          <a:chExt cx="0" cy="0"/>
        </a:xfrm>
      </p:grpSpPr>
      <p:sp>
        <p:nvSpPr>
          <p:cNvPr id="414" name="Google Shape;414;p53"/>
          <p:cNvSpPr txBox="1"/>
          <p:nvPr>
            <p:ph idx="1" type="body"/>
          </p:nvPr>
        </p:nvSpPr>
        <p:spPr>
          <a:xfrm>
            <a:off x="8956834" y="4999800"/>
            <a:ext cx="104100" cy="124200"/>
          </a:xfrm>
          <a:prstGeom prst="rect">
            <a:avLst/>
          </a:prstGeom>
          <a:noFill/>
          <a:ln>
            <a:noFill/>
          </a:ln>
        </p:spPr>
        <p:txBody>
          <a:bodyPr anchorCtr="0" anchor="t" bIns="34275" lIns="34275" spcFirstLastPara="1" rIns="34275" wrap="square" tIns="34275">
            <a:spAutoFit/>
          </a:bodyPr>
          <a:lstStyle>
            <a:lvl1pPr indent="-254000" lvl="0" marL="457200" algn="l">
              <a:lnSpc>
                <a:spcPct val="100000"/>
              </a:lnSpc>
              <a:spcBef>
                <a:spcPts val="0"/>
              </a:spcBef>
              <a:spcAft>
                <a:spcPts val="0"/>
              </a:spcAft>
              <a:buClr>
                <a:srgbClr val="000000"/>
              </a:buClr>
              <a:buSzPts val="400"/>
              <a:buFont typeface="Helvetica Neue"/>
              <a:buChar char="●"/>
              <a:defRPr b="0" sz="400">
                <a:solidFill>
                  <a:srgbClr val="000000"/>
                </a:solidFill>
                <a:latin typeface="Helvetica Neue"/>
                <a:ea typeface="Helvetica Neue"/>
                <a:cs typeface="Helvetica Neue"/>
                <a:sym typeface="Helvetica Neue"/>
              </a:defRPr>
            </a:lvl1pPr>
            <a:lvl2pPr indent="-273050" lvl="1" marL="914400" algn="l">
              <a:lnSpc>
                <a:spcPct val="100000"/>
              </a:lnSpc>
              <a:spcBef>
                <a:spcPts val="0"/>
              </a:spcBef>
              <a:spcAft>
                <a:spcPts val="0"/>
              </a:spcAft>
              <a:buClr>
                <a:srgbClr val="000000"/>
              </a:buClr>
              <a:buSzPts val="700"/>
              <a:buChar char="○"/>
              <a:defRPr/>
            </a:lvl2pPr>
            <a:lvl3pPr indent="-273050" lvl="2" marL="1371600" algn="l">
              <a:lnSpc>
                <a:spcPct val="100000"/>
              </a:lnSpc>
              <a:spcBef>
                <a:spcPts val="0"/>
              </a:spcBef>
              <a:spcAft>
                <a:spcPts val="0"/>
              </a:spcAft>
              <a:buClr>
                <a:srgbClr val="000000"/>
              </a:buClr>
              <a:buSzPts val="700"/>
              <a:buChar char="■"/>
              <a:defRPr/>
            </a:lvl3pPr>
            <a:lvl4pPr indent="-273050" lvl="3" marL="1828800" algn="l">
              <a:lnSpc>
                <a:spcPct val="100000"/>
              </a:lnSpc>
              <a:spcBef>
                <a:spcPts val="0"/>
              </a:spcBef>
              <a:spcAft>
                <a:spcPts val="0"/>
              </a:spcAft>
              <a:buClr>
                <a:srgbClr val="000000"/>
              </a:buClr>
              <a:buSzPts val="700"/>
              <a:buChar char="●"/>
              <a:defRPr/>
            </a:lvl4pPr>
            <a:lvl5pPr indent="-273050" lvl="4" marL="2286000" algn="l">
              <a:lnSpc>
                <a:spcPct val="100000"/>
              </a:lnSpc>
              <a:spcBef>
                <a:spcPts val="0"/>
              </a:spcBef>
              <a:spcAft>
                <a:spcPts val="0"/>
              </a:spcAft>
              <a:buClr>
                <a:srgbClr val="000000"/>
              </a:buClr>
              <a:buSzPts val="700"/>
              <a:buChar char="○"/>
              <a:defRPr/>
            </a:lvl5pPr>
            <a:lvl6pPr indent="-273050" lvl="5" marL="2743200" algn="l">
              <a:lnSpc>
                <a:spcPct val="100000"/>
              </a:lnSpc>
              <a:spcBef>
                <a:spcPts val="0"/>
              </a:spcBef>
              <a:spcAft>
                <a:spcPts val="0"/>
              </a:spcAft>
              <a:buClr>
                <a:srgbClr val="000000"/>
              </a:buClr>
              <a:buSzPts val="700"/>
              <a:buChar char="■"/>
              <a:defRPr/>
            </a:lvl6pPr>
            <a:lvl7pPr indent="-273050" lvl="6" marL="3200400" algn="l">
              <a:lnSpc>
                <a:spcPct val="100000"/>
              </a:lnSpc>
              <a:spcBef>
                <a:spcPts val="0"/>
              </a:spcBef>
              <a:spcAft>
                <a:spcPts val="0"/>
              </a:spcAft>
              <a:buClr>
                <a:srgbClr val="000000"/>
              </a:buClr>
              <a:buSzPts val="700"/>
              <a:buChar char="●"/>
              <a:defRPr/>
            </a:lvl7pPr>
            <a:lvl8pPr indent="-273050" lvl="7" marL="3657600" algn="l">
              <a:lnSpc>
                <a:spcPct val="100000"/>
              </a:lnSpc>
              <a:spcBef>
                <a:spcPts val="0"/>
              </a:spcBef>
              <a:spcAft>
                <a:spcPts val="0"/>
              </a:spcAft>
              <a:buClr>
                <a:srgbClr val="000000"/>
              </a:buClr>
              <a:buSzPts val="700"/>
              <a:buChar char="○"/>
              <a:defRPr/>
            </a:lvl8pPr>
            <a:lvl9pPr indent="-273050" lvl="8" marL="4114800" algn="l">
              <a:lnSpc>
                <a:spcPct val="100000"/>
              </a:lnSpc>
              <a:spcBef>
                <a:spcPts val="0"/>
              </a:spcBef>
              <a:spcAft>
                <a:spcPts val="0"/>
              </a:spcAft>
              <a:buClr>
                <a:srgbClr val="000000"/>
              </a:buClr>
              <a:buSzPts val="700"/>
              <a:buChar char="■"/>
              <a:defRPr/>
            </a:lvl9pPr>
          </a:lstStyle>
          <a:p/>
        </p:txBody>
      </p:sp>
      <p:sp>
        <p:nvSpPr>
          <p:cNvPr id="415" name="Google Shape;415;p53"/>
          <p:cNvSpPr txBox="1"/>
          <p:nvPr>
            <p:ph type="title"/>
          </p:nvPr>
        </p:nvSpPr>
        <p:spPr>
          <a:xfrm>
            <a:off x="142975" y="92502"/>
            <a:ext cx="5081100" cy="14727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3800"/>
              <a:buFont typeface="DM Sans SemiBold"/>
              <a:buNone/>
              <a:defRPr sz="38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2pPr>
            <a:lvl3pPr lvl="2">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3pPr>
            <a:lvl4pPr lvl="3">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4pPr>
            <a:lvl5pPr lvl="4">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5pPr>
            <a:lvl6pPr lvl="5">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6pPr>
            <a:lvl7pPr lvl="6">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7pPr>
            <a:lvl8pPr lvl="7">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8pPr>
            <a:lvl9pPr lvl="8">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9pPr>
          </a:lstStyle>
          <a:p/>
        </p:txBody>
      </p:sp>
      <p:pic>
        <p:nvPicPr>
          <p:cNvPr id="416" name="Google Shape;416;p53"/>
          <p:cNvPicPr preferRelativeResize="0"/>
          <p:nvPr/>
        </p:nvPicPr>
        <p:blipFill>
          <a:blip r:embed="rId2">
            <a:alphaModFix/>
          </a:blip>
          <a:stretch>
            <a:fillRect/>
          </a:stretch>
        </p:blipFill>
        <p:spPr>
          <a:xfrm>
            <a:off x="7909567" y="4776057"/>
            <a:ext cx="1005829" cy="1660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4 Table of contents 1">
  <p:cSld name="Table of contents 1_1">
    <p:bg>
      <p:bgPr>
        <a:solidFill>
          <a:schemeClr val="dk1"/>
        </a:solidFill>
      </p:bgPr>
    </p:bg>
    <p:spTree>
      <p:nvGrpSpPr>
        <p:cNvPr id="417" name="Shape 417"/>
        <p:cNvGrpSpPr/>
        <p:nvPr/>
      </p:nvGrpSpPr>
      <p:grpSpPr>
        <a:xfrm>
          <a:off x="0" y="0"/>
          <a:ext cx="0" cy="0"/>
          <a:chOff x="0" y="0"/>
          <a:chExt cx="0" cy="0"/>
        </a:xfrm>
      </p:grpSpPr>
      <p:sp>
        <p:nvSpPr>
          <p:cNvPr id="418" name="Google Shape;418;p54"/>
          <p:cNvSpPr txBox="1"/>
          <p:nvPr>
            <p:ph type="title"/>
          </p:nvPr>
        </p:nvSpPr>
        <p:spPr>
          <a:xfrm>
            <a:off x="122275" y="118378"/>
            <a:ext cx="30822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19" name="Google Shape;419;p54"/>
          <p:cNvSpPr/>
          <p:nvPr/>
        </p:nvSpPr>
        <p:spPr>
          <a:xfrm>
            <a:off x="3368325" y="50"/>
            <a:ext cx="5775600" cy="51435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DM Sans SemiBold"/>
              <a:ea typeface="DM Sans SemiBold"/>
              <a:cs typeface="DM Sans SemiBold"/>
              <a:sym typeface="DM Sans SemiBold"/>
            </a:endParaRPr>
          </a:p>
        </p:txBody>
      </p:sp>
      <p:sp>
        <p:nvSpPr>
          <p:cNvPr id="420" name="Google Shape;420;p54"/>
          <p:cNvSpPr txBox="1"/>
          <p:nvPr>
            <p:ph idx="1" type="subTitle"/>
          </p:nvPr>
        </p:nvSpPr>
        <p:spPr>
          <a:xfrm>
            <a:off x="114475" y="4070600"/>
            <a:ext cx="3097800" cy="943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rgbClr val="848475"/>
              </a:buClr>
              <a:buSzPts val="900"/>
              <a:buFont typeface="DM Mono"/>
              <a:buNone/>
              <a:defRPr sz="900">
                <a:solidFill>
                  <a:srgbClr val="848475"/>
                </a:solidFill>
                <a:latin typeface="DM Mono"/>
                <a:ea typeface="DM Mono"/>
                <a:cs typeface="DM Mono"/>
                <a:sym typeface="DM Mono"/>
              </a:defRPr>
            </a:lvl1pPr>
            <a:lvl2pPr lvl="1">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2pPr>
            <a:lvl3pPr lvl="2">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3pPr>
            <a:lvl4pPr lvl="3">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4pPr>
            <a:lvl5pPr lvl="4">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5pPr>
            <a:lvl6pPr lvl="5">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6pPr>
            <a:lvl7pPr lvl="6">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7pPr>
            <a:lvl8pPr lvl="7">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8pPr>
            <a:lvl9pPr lvl="8">
              <a:spcBef>
                <a:spcPts val="0"/>
              </a:spcBef>
              <a:spcAft>
                <a:spcPts val="0"/>
              </a:spcAft>
              <a:buClr>
                <a:srgbClr val="848475"/>
              </a:buClr>
              <a:buSzPts val="1400"/>
              <a:buFont typeface="DM Mono"/>
              <a:buNone/>
              <a:defRPr>
                <a:solidFill>
                  <a:srgbClr val="848475"/>
                </a:solidFill>
                <a:latin typeface="DM Mono"/>
                <a:ea typeface="DM Mono"/>
                <a:cs typeface="DM Mono"/>
                <a:sym typeface="DM Mono"/>
              </a:defRPr>
            </a:lvl9pPr>
          </a:lstStyle>
          <a:p/>
        </p:txBody>
      </p:sp>
      <p:sp>
        <p:nvSpPr>
          <p:cNvPr id="421" name="Google Shape;421;p54"/>
          <p:cNvSpPr txBox="1"/>
          <p:nvPr>
            <p:ph idx="2" type="title"/>
          </p:nvPr>
        </p:nvSpPr>
        <p:spPr>
          <a:xfrm>
            <a:off x="3522301" y="118378"/>
            <a:ext cx="30822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22" name="Google Shape;422;p54"/>
          <p:cNvSpPr txBox="1"/>
          <p:nvPr>
            <p:ph idx="3" type="title"/>
          </p:nvPr>
        </p:nvSpPr>
        <p:spPr>
          <a:xfrm>
            <a:off x="7470721" y="118378"/>
            <a:ext cx="1530600" cy="618600"/>
          </a:xfrm>
          <a:prstGeom prst="rect">
            <a:avLst/>
          </a:prstGeom>
          <a:noFill/>
          <a:ln>
            <a:noFill/>
          </a:ln>
        </p:spPr>
        <p:txBody>
          <a:bodyPr anchorCtr="0" anchor="t" bIns="91425" lIns="91425" spcFirstLastPara="1" rIns="91425" wrap="square" tIns="91425">
            <a:noAutofit/>
          </a:bodyPr>
          <a:lstStyle>
            <a:lvl1pPr lvl="0" algn="r">
              <a:lnSpc>
                <a:spcPct val="90000"/>
              </a:lnSpc>
              <a:spcBef>
                <a:spcPts val="0"/>
              </a:spcBef>
              <a:spcAft>
                <a:spcPts val="0"/>
              </a:spcAft>
              <a:buClr>
                <a:srgbClr val="848475"/>
              </a:buClr>
              <a:buSzPts val="1300"/>
              <a:buFont typeface="DM Sans SemiBold"/>
              <a:buNone/>
              <a:defRPr sz="1300">
                <a:solidFill>
                  <a:srgbClr val="848475"/>
                </a:solidFill>
                <a:latin typeface="DM Sans SemiBold"/>
                <a:ea typeface="DM Sans SemiBold"/>
                <a:cs typeface="DM Sans SemiBold"/>
                <a:sym typeface="DM Sans SemiBold"/>
              </a:defRPr>
            </a:lvl1pPr>
            <a:lvl2pPr lvl="1">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2pPr>
            <a:lvl3pPr lvl="2">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3pPr>
            <a:lvl4pPr lvl="3">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4pPr>
            <a:lvl5pPr lvl="4">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5pPr>
            <a:lvl6pPr lvl="5">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6pPr>
            <a:lvl7pPr lvl="6">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7pPr>
            <a:lvl8pPr lvl="7">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8pPr>
            <a:lvl9pPr lvl="8">
              <a:lnSpc>
                <a:spcPct val="90000"/>
              </a:lnSpc>
              <a:spcBef>
                <a:spcPts val="0"/>
              </a:spcBef>
              <a:spcAft>
                <a:spcPts val="0"/>
              </a:spcAft>
              <a:buClr>
                <a:srgbClr val="848475"/>
              </a:buClr>
              <a:buSzPts val="1400"/>
              <a:buFont typeface="DM Sans SemiBold"/>
              <a:buNone/>
              <a:defRPr>
                <a:solidFill>
                  <a:srgbClr val="848475"/>
                </a:solidFill>
                <a:latin typeface="DM Sans SemiBold"/>
                <a:ea typeface="DM Sans SemiBold"/>
                <a:cs typeface="DM Sans SemiBold"/>
                <a:sym typeface="DM Sans SemiBold"/>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5 Table of contents 2">
  <p:cSld name="Table of contents 2_1">
    <p:bg>
      <p:bgPr>
        <a:solidFill>
          <a:schemeClr val="dk1"/>
        </a:solidFill>
      </p:bgPr>
    </p:bg>
    <p:spTree>
      <p:nvGrpSpPr>
        <p:cNvPr id="423" name="Shape 423"/>
        <p:cNvGrpSpPr/>
        <p:nvPr/>
      </p:nvGrpSpPr>
      <p:grpSpPr>
        <a:xfrm>
          <a:off x="0" y="0"/>
          <a:ext cx="0" cy="0"/>
          <a:chOff x="0" y="0"/>
          <a:chExt cx="0" cy="0"/>
        </a:xfrm>
      </p:grpSpPr>
      <p:sp>
        <p:nvSpPr>
          <p:cNvPr id="424" name="Google Shape;424;p55"/>
          <p:cNvSpPr txBox="1"/>
          <p:nvPr>
            <p:ph type="title"/>
          </p:nvPr>
        </p:nvSpPr>
        <p:spPr>
          <a:xfrm>
            <a:off x="122275" y="118375"/>
            <a:ext cx="28701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25" name="Google Shape;425;p55"/>
          <p:cNvSpPr txBox="1"/>
          <p:nvPr>
            <p:ph idx="2" type="title"/>
          </p:nvPr>
        </p:nvSpPr>
        <p:spPr>
          <a:xfrm>
            <a:off x="3176624" y="118375"/>
            <a:ext cx="273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26" name="Google Shape;426;p55"/>
          <p:cNvSpPr txBox="1"/>
          <p:nvPr>
            <p:ph idx="3" type="title"/>
          </p:nvPr>
        </p:nvSpPr>
        <p:spPr>
          <a:xfrm>
            <a:off x="6016082" y="118375"/>
            <a:ext cx="273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27" name="Google Shape;427;p55"/>
          <p:cNvSpPr txBox="1"/>
          <p:nvPr>
            <p:ph idx="4" type="title"/>
          </p:nvPr>
        </p:nvSpPr>
        <p:spPr>
          <a:xfrm>
            <a:off x="3176624" y="1789761"/>
            <a:ext cx="273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28" name="Google Shape;428;p55"/>
          <p:cNvSpPr txBox="1"/>
          <p:nvPr>
            <p:ph idx="5" type="title"/>
          </p:nvPr>
        </p:nvSpPr>
        <p:spPr>
          <a:xfrm>
            <a:off x="6016082" y="1789761"/>
            <a:ext cx="273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29" name="Google Shape;429;p55"/>
          <p:cNvSpPr txBox="1"/>
          <p:nvPr>
            <p:ph idx="6" type="title"/>
          </p:nvPr>
        </p:nvSpPr>
        <p:spPr>
          <a:xfrm>
            <a:off x="3176624" y="3492047"/>
            <a:ext cx="273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30" name="Google Shape;430;p55"/>
          <p:cNvSpPr txBox="1"/>
          <p:nvPr>
            <p:ph idx="7" type="title"/>
          </p:nvPr>
        </p:nvSpPr>
        <p:spPr>
          <a:xfrm>
            <a:off x="6016082" y="3492047"/>
            <a:ext cx="273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6 Title + body">
  <p:cSld name="Title + body_1">
    <p:bg>
      <p:bgPr>
        <a:solidFill>
          <a:schemeClr val="dk1"/>
        </a:solidFill>
      </p:bgPr>
    </p:bg>
    <p:spTree>
      <p:nvGrpSpPr>
        <p:cNvPr id="431" name="Shape 431"/>
        <p:cNvGrpSpPr/>
        <p:nvPr/>
      </p:nvGrpSpPr>
      <p:grpSpPr>
        <a:xfrm>
          <a:off x="0" y="0"/>
          <a:ext cx="0" cy="0"/>
          <a:chOff x="0" y="0"/>
          <a:chExt cx="0" cy="0"/>
        </a:xfrm>
      </p:grpSpPr>
      <p:sp>
        <p:nvSpPr>
          <p:cNvPr id="432" name="Google Shape;432;p56"/>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433" name="Google Shape;433;p56"/>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
        <p:nvSpPr>
          <p:cNvPr id="434" name="Google Shape;434;p56"/>
          <p:cNvSpPr txBox="1"/>
          <p:nvPr>
            <p:ph idx="2"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7 Title + body + 1 img 1">
  <p:cSld name="Title + body + 1 img_1">
    <p:bg>
      <p:bgPr>
        <a:solidFill>
          <a:schemeClr val="dk1"/>
        </a:solidFill>
      </p:bgPr>
    </p:bg>
    <p:spTree>
      <p:nvGrpSpPr>
        <p:cNvPr id="435" name="Shape 435"/>
        <p:cNvGrpSpPr/>
        <p:nvPr/>
      </p:nvGrpSpPr>
      <p:grpSpPr>
        <a:xfrm>
          <a:off x="0" y="0"/>
          <a:ext cx="0" cy="0"/>
          <a:chOff x="0" y="0"/>
          <a:chExt cx="0" cy="0"/>
        </a:xfrm>
      </p:grpSpPr>
      <p:sp>
        <p:nvSpPr>
          <p:cNvPr id="436" name="Google Shape;436;p57"/>
          <p:cNvSpPr/>
          <p:nvPr>
            <p:ph idx="2" type="pic"/>
          </p:nvPr>
        </p:nvSpPr>
        <p:spPr>
          <a:xfrm>
            <a:off x="201250" y="1275625"/>
            <a:ext cx="8741100" cy="3677400"/>
          </a:xfrm>
          <a:prstGeom prst="roundRect">
            <a:avLst>
              <a:gd fmla="val 0" name="adj"/>
            </a:avLst>
          </a:prstGeom>
          <a:noFill/>
          <a:ln>
            <a:noFill/>
          </a:ln>
        </p:spPr>
      </p:sp>
      <p:sp>
        <p:nvSpPr>
          <p:cNvPr id="437" name="Google Shape;437;p57"/>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38" name="Google Shape;438;p57"/>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
        <p:nvSpPr>
          <p:cNvPr id="439" name="Google Shape;439;p57"/>
          <p:cNvSpPr txBox="1"/>
          <p:nvPr>
            <p:ph idx="3"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8 Title + body + 2 imgs 1">
  <p:cSld name="Title + body + 2 imgs_1">
    <p:bg>
      <p:bgPr>
        <a:solidFill>
          <a:schemeClr val="dk1"/>
        </a:solidFill>
      </p:bgPr>
    </p:bg>
    <p:spTree>
      <p:nvGrpSpPr>
        <p:cNvPr id="440" name="Shape 440"/>
        <p:cNvGrpSpPr/>
        <p:nvPr/>
      </p:nvGrpSpPr>
      <p:grpSpPr>
        <a:xfrm>
          <a:off x="0" y="0"/>
          <a:ext cx="0" cy="0"/>
          <a:chOff x="0" y="0"/>
          <a:chExt cx="0" cy="0"/>
        </a:xfrm>
      </p:grpSpPr>
      <p:sp>
        <p:nvSpPr>
          <p:cNvPr id="441" name="Google Shape;441;p58"/>
          <p:cNvSpPr/>
          <p:nvPr>
            <p:ph idx="2" type="pic"/>
          </p:nvPr>
        </p:nvSpPr>
        <p:spPr>
          <a:xfrm>
            <a:off x="4623875" y="1275625"/>
            <a:ext cx="4318800" cy="3677400"/>
          </a:xfrm>
          <a:prstGeom prst="roundRect">
            <a:avLst>
              <a:gd fmla="val 0" name="adj"/>
            </a:avLst>
          </a:prstGeom>
          <a:noFill/>
          <a:ln>
            <a:noFill/>
          </a:ln>
        </p:spPr>
      </p:sp>
      <p:sp>
        <p:nvSpPr>
          <p:cNvPr id="442" name="Google Shape;442;p58"/>
          <p:cNvSpPr/>
          <p:nvPr>
            <p:ph idx="3" type="pic"/>
          </p:nvPr>
        </p:nvSpPr>
        <p:spPr>
          <a:xfrm>
            <a:off x="201250" y="1275625"/>
            <a:ext cx="4318800" cy="3677400"/>
          </a:xfrm>
          <a:prstGeom prst="roundRect">
            <a:avLst>
              <a:gd fmla="val 0" name="adj"/>
            </a:avLst>
          </a:prstGeom>
          <a:noFill/>
          <a:ln>
            <a:noFill/>
          </a:ln>
        </p:spPr>
      </p:sp>
      <p:sp>
        <p:nvSpPr>
          <p:cNvPr id="443" name="Google Shape;443;p58"/>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44" name="Google Shape;444;p58"/>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9pPr>
          </a:lstStyle>
          <a:p/>
        </p:txBody>
      </p:sp>
      <p:sp>
        <p:nvSpPr>
          <p:cNvPr id="445" name="Google Shape;445;p58"/>
          <p:cNvSpPr txBox="1"/>
          <p:nvPr>
            <p:ph idx="4"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09 Title + body + 3 imgs 1">
  <p:cSld name="Title + body + 3 imgs_1">
    <p:bg>
      <p:bgPr>
        <a:solidFill>
          <a:schemeClr val="dk1"/>
        </a:solidFill>
      </p:bgPr>
    </p:bg>
    <p:spTree>
      <p:nvGrpSpPr>
        <p:cNvPr id="446" name="Shape 446"/>
        <p:cNvGrpSpPr/>
        <p:nvPr/>
      </p:nvGrpSpPr>
      <p:grpSpPr>
        <a:xfrm>
          <a:off x="0" y="0"/>
          <a:ext cx="0" cy="0"/>
          <a:chOff x="0" y="0"/>
          <a:chExt cx="0" cy="0"/>
        </a:xfrm>
      </p:grpSpPr>
      <p:sp>
        <p:nvSpPr>
          <p:cNvPr id="447" name="Google Shape;447;p59"/>
          <p:cNvSpPr/>
          <p:nvPr>
            <p:ph idx="2" type="pic"/>
          </p:nvPr>
        </p:nvSpPr>
        <p:spPr>
          <a:xfrm>
            <a:off x="3149525" y="1275625"/>
            <a:ext cx="2844900" cy="3677400"/>
          </a:xfrm>
          <a:prstGeom prst="roundRect">
            <a:avLst>
              <a:gd fmla="val 0" name="adj"/>
            </a:avLst>
          </a:prstGeom>
          <a:noFill/>
          <a:ln>
            <a:noFill/>
          </a:ln>
        </p:spPr>
      </p:sp>
      <p:sp>
        <p:nvSpPr>
          <p:cNvPr id="448" name="Google Shape;448;p59"/>
          <p:cNvSpPr/>
          <p:nvPr>
            <p:ph idx="3" type="pic"/>
          </p:nvPr>
        </p:nvSpPr>
        <p:spPr>
          <a:xfrm>
            <a:off x="201250" y="1275625"/>
            <a:ext cx="2844900" cy="3677400"/>
          </a:xfrm>
          <a:prstGeom prst="roundRect">
            <a:avLst>
              <a:gd fmla="val 0" name="adj"/>
            </a:avLst>
          </a:prstGeom>
          <a:noFill/>
          <a:ln>
            <a:noFill/>
          </a:ln>
        </p:spPr>
      </p:sp>
      <p:sp>
        <p:nvSpPr>
          <p:cNvPr id="449" name="Google Shape;449;p59"/>
          <p:cNvSpPr/>
          <p:nvPr>
            <p:ph idx="4" type="pic"/>
          </p:nvPr>
        </p:nvSpPr>
        <p:spPr>
          <a:xfrm>
            <a:off x="6097775" y="1275625"/>
            <a:ext cx="2844900" cy="3677400"/>
          </a:xfrm>
          <a:prstGeom prst="roundRect">
            <a:avLst>
              <a:gd fmla="val 0" name="adj"/>
            </a:avLst>
          </a:prstGeom>
          <a:noFill/>
          <a:ln>
            <a:noFill/>
          </a:ln>
        </p:spPr>
      </p:sp>
      <p:sp>
        <p:nvSpPr>
          <p:cNvPr id="450" name="Google Shape;450;p59"/>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51" name="Google Shape;451;p59"/>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2pPr>
            <a:lvl3pPr lvl="2">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3pPr>
            <a:lvl4pPr lvl="3">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4pPr>
            <a:lvl5pPr lvl="4">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5pPr>
            <a:lvl6pPr lvl="5">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6pPr>
            <a:lvl7pPr lvl="6">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7pPr>
            <a:lvl8pPr lvl="7">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8pPr>
            <a:lvl9pPr lvl="8">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9pPr>
          </a:lstStyle>
          <a:p/>
        </p:txBody>
      </p:sp>
      <p:sp>
        <p:nvSpPr>
          <p:cNvPr id="452" name="Google Shape;452;p59"/>
          <p:cNvSpPr txBox="1"/>
          <p:nvPr>
            <p:ph idx="5"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0 Title + body + 4 imgs 1">
  <p:cSld name="Title + body + 4 imgs_1">
    <p:bg>
      <p:bgPr>
        <a:solidFill>
          <a:schemeClr val="dk1"/>
        </a:solidFill>
      </p:bgPr>
    </p:bg>
    <p:spTree>
      <p:nvGrpSpPr>
        <p:cNvPr id="453" name="Shape 453"/>
        <p:cNvGrpSpPr/>
        <p:nvPr/>
      </p:nvGrpSpPr>
      <p:grpSpPr>
        <a:xfrm>
          <a:off x="0" y="0"/>
          <a:ext cx="0" cy="0"/>
          <a:chOff x="0" y="0"/>
          <a:chExt cx="0" cy="0"/>
        </a:xfrm>
      </p:grpSpPr>
      <p:sp>
        <p:nvSpPr>
          <p:cNvPr id="454" name="Google Shape;454;p60"/>
          <p:cNvSpPr/>
          <p:nvPr>
            <p:ph idx="2" type="pic"/>
          </p:nvPr>
        </p:nvSpPr>
        <p:spPr>
          <a:xfrm>
            <a:off x="201275" y="1275625"/>
            <a:ext cx="2844900" cy="1791000"/>
          </a:xfrm>
          <a:prstGeom prst="roundRect">
            <a:avLst>
              <a:gd fmla="val 0" name="adj"/>
            </a:avLst>
          </a:prstGeom>
          <a:noFill/>
          <a:ln>
            <a:noFill/>
          </a:ln>
        </p:spPr>
      </p:sp>
      <p:sp>
        <p:nvSpPr>
          <p:cNvPr id="455" name="Google Shape;455;p60"/>
          <p:cNvSpPr/>
          <p:nvPr>
            <p:ph idx="3" type="pic"/>
          </p:nvPr>
        </p:nvSpPr>
        <p:spPr>
          <a:xfrm>
            <a:off x="3149525" y="1275625"/>
            <a:ext cx="2844900" cy="3677400"/>
          </a:xfrm>
          <a:prstGeom prst="roundRect">
            <a:avLst>
              <a:gd fmla="val 0" name="adj"/>
            </a:avLst>
          </a:prstGeom>
          <a:noFill/>
          <a:ln>
            <a:noFill/>
          </a:ln>
        </p:spPr>
      </p:sp>
      <p:sp>
        <p:nvSpPr>
          <p:cNvPr id="456" name="Google Shape;456;p60"/>
          <p:cNvSpPr/>
          <p:nvPr>
            <p:ph idx="4" type="pic"/>
          </p:nvPr>
        </p:nvSpPr>
        <p:spPr>
          <a:xfrm>
            <a:off x="6097775" y="1275625"/>
            <a:ext cx="2844900" cy="3677400"/>
          </a:xfrm>
          <a:prstGeom prst="roundRect">
            <a:avLst>
              <a:gd fmla="val 0" name="adj"/>
            </a:avLst>
          </a:prstGeom>
          <a:noFill/>
          <a:ln>
            <a:noFill/>
          </a:ln>
        </p:spPr>
      </p:sp>
      <p:sp>
        <p:nvSpPr>
          <p:cNvPr id="457" name="Google Shape;457;p60"/>
          <p:cNvSpPr/>
          <p:nvPr>
            <p:ph idx="5" type="pic"/>
          </p:nvPr>
        </p:nvSpPr>
        <p:spPr>
          <a:xfrm>
            <a:off x="201275" y="3162025"/>
            <a:ext cx="2844900" cy="1791000"/>
          </a:xfrm>
          <a:prstGeom prst="roundRect">
            <a:avLst>
              <a:gd fmla="val 0" name="adj"/>
            </a:avLst>
          </a:prstGeom>
          <a:noFill/>
          <a:ln>
            <a:noFill/>
          </a:ln>
        </p:spPr>
      </p:sp>
      <p:sp>
        <p:nvSpPr>
          <p:cNvPr id="458" name="Google Shape;458;p60"/>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59" name="Google Shape;459;p60"/>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
        <p:nvSpPr>
          <p:cNvPr id="460" name="Google Shape;460;p60"/>
          <p:cNvSpPr txBox="1"/>
          <p:nvPr>
            <p:ph idx="6"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Title + body">
  <p:cSld name="Title + body">
    <p:bg>
      <p:bgPr>
        <a:solidFill>
          <a:srgbClr val="DFDFCB"/>
        </a:solid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rtl="0">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32" name="Google Shape;32;p7"/>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2pPr>
            <a:lvl3pPr lvl="2"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3pPr>
            <a:lvl4pPr lvl="3"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4pPr>
            <a:lvl5pPr lvl="4"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5pPr>
            <a:lvl6pPr lvl="5"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6pPr>
            <a:lvl7pPr lvl="6"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7pPr>
            <a:lvl8pPr lvl="7"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8pPr>
            <a:lvl9pPr lvl="8" rt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9pPr>
          </a:lstStyle>
          <a:p/>
        </p:txBody>
      </p:sp>
      <p:sp>
        <p:nvSpPr>
          <p:cNvPr id="33" name="Google Shape;33;p7"/>
          <p:cNvSpPr txBox="1"/>
          <p:nvPr>
            <p:ph idx="2"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rt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1 Title + body + 5 imgs 1">
  <p:cSld name="Title + body + 5 imgs_1">
    <p:bg>
      <p:bgPr>
        <a:solidFill>
          <a:schemeClr val="dk1"/>
        </a:solidFill>
      </p:bgPr>
    </p:bg>
    <p:spTree>
      <p:nvGrpSpPr>
        <p:cNvPr id="461" name="Shape 461"/>
        <p:cNvGrpSpPr/>
        <p:nvPr/>
      </p:nvGrpSpPr>
      <p:grpSpPr>
        <a:xfrm>
          <a:off x="0" y="0"/>
          <a:ext cx="0" cy="0"/>
          <a:chOff x="0" y="0"/>
          <a:chExt cx="0" cy="0"/>
        </a:xfrm>
      </p:grpSpPr>
      <p:sp>
        <p:nvSpPr>
          <p:cNvPr id="462" name="Google Shape;462;p61"/>
          <p:cNvSpPr/>
          <p:nvPr>
            <p:ph idx="2" type="pic"/>
          </p:nvPr>
        </p:nvSpPr>
        <p:spPr>
          <a:xfrm>
            <a:off x="6097775" y="1275625"/>
            <a:ext cx="2844900" cy="1791000"/>
          </a:xfrm>
          <a:prstGeom prst="roundRect">
            <a:avLst>
              <a:gd fmla="val 0" name="adj"/>
            </a:avLst>
          </a:prstGeom>
          <a:noFill/>
          <a:ln>
            <a:noFill/>
          </a:ln>
        </p:spPr>
      </p:sp>
      <p:sp>
        <p:nvSpPr>
          <p:cNvPr id="463" name="Google Shape;463;p61"/>
          <p:cNvSpPr/>
          <p:nvPr>
            <p:ph idx="3" type="pic"/>
          </p:nvPr>
        </p:nvSpPr>
        <p:spPr>
          <a:xfrm>
            <a:off x="6097775" y="3162025"/>
            <a:ext cx="2844900" cy="1791000"/>
          </a:xfrm>
          <a:prstGeom prst="roundRect">
            <a:avLst>
              <a:gd fmla="val 0" name="adj"/>
            </a:avLst>
          </a:prstGeom>
          <a:noFill/>
          <a:ln>
            <a:noFill/>
          </a:ln>
        </p:spPr>
      </p:sp>
      <p:sp>
        <p:nvSpPr>
          <p:cNvPr id="464" name="Google Shape;464;p61"/>
          <p:cNvSpPr/>
          <p:nvPr>
            <p:ph idx="4" type="pic"/>
          </p:nvPr>
        </p:nvSpPr>
        <p:spPr>
          <a:xfrm>
            <a:off x="201275" y="1275625"/>
            <a:ext cx="2844900" cy="1791000"/>
          </a:xfrm>
          <a:prstGeom prst="roundRect">
            <a:avLst>
              <a:gd fmla="val 0" name="adj"/>
            </a:avLst>
          </a:prstGeom>
          <a:noFill/>
          <a:ln>
            <a:noFill/>
          </a:ln>
        </p:spPr>
      </p:sp>
      <p:sp>
        <p:nvSpPr>
          <p:cNvPr id="465" name="Google Shape;465;p61"/>
          <p:cNvSpPr/>
          <p:nvPr>
            <p:ph idx="5" type="pic"/>
          </p:nvPr>
        </p:nvSpPr>
        <p:spPr>
          <a:xfrm>
            <a:off x="201275" y="3162025"/>
            <a:ext cx="2844900" cy="1791000"/>
          </a:xfrm>
          <a:prstGeom prst="roundRect">
            <a:avLst>
              <a:gd fmla="val 0" name="adj"/>
            </a:avLst>
          </a:prstGeom>
          <a:noFill/>
          <a:ln>
            <a:noFill/>
          </a:ln>
        </p:spPr>
      </p:sp>
      <p:sp>
        <p:nvSpPr>
          <p:cNvPr id="466" name="Google Shape;466;p61"/>
          <p:cNvSpPr/>
          <p:nvPr>
            <p:ph idx="6" type="pic"/>
          </p:nvPr>
        </p:nvSpPr>
        <p:spPr>
          <a:xfrm>
            <a:off x="3149525" y="1275625"/>
            <a:ext cx="2844900" cy="3677400"/>
          </a:xfrm>
          <a:prstGeom prst="roundRect">
            <a:avLst>
              <a:gd fmla="val 0" name="adj"/>
            </a:avLst>
          </a:prstGeom>
          <a:noFill/>
          <a:ln>
            <a:noFill/>
          </a:ln>
        </p:spPr>
      </p:sp>
      <p:sp>
        <p:nvSpPr>
          <p:cNvPr id="467" name="Google Shape;467;p61"/>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68" name="Google Shape;468;p61"/>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
        <p:nvSpPr>
          <p:cNvPr id="469" name="Google Shape;469;p61"/>
          <p:cNvSpPr txBox="1"/>
          <p:nvPr>
            <p:ph idx="7"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2 Title + body + 6 imgs 1">
  <p:cSld name="Title + body + 6 imgs_1">
    <p:bg>
      <p:bgPr>
        <a:solidFill>
          <a:schemeClr val="dk1"/>
        </a:solidFill>
      </p:bgPr>
    </p:bg>
    <p:spTree>
      <p:nvGrpSpPr>
        <p:cNvPr id="470" name="Shape 470"/>
        <p:cNvGrpSpPr/>
        <p:nvPr/>
      </p:nvGrpSpPr>
      <p:grpSpPr>
        <a:xfrm>
          <a:off x="0" y="0"/>
          <a:ext cx="0" cy="0"/>
          <a:chOff x="0" y="0"/>
          <a:chExt cx="0" cy="0"/>
        </a:xfrm>
      </p:grpSpPr>
      <p:sp>
        <p:nvSpPr>
          <p:cNvPr id="471" name="Google Shape;471;p62"/>
          <p:cNvSpPr/>
          <p:nvPr>
            <p:ph idx="2" type="pic"/>
          </p:nvPr>
        </p:nvSpPr>
        <p:spPr>
          <a:xfrm>
            <a:off x="201275" y="1275625"/>
            <a:ext cx="2844900" cy="1791000"/>
          </a:xfrm>
          <a:prstGeom prst="roundRect">
            <a:avLst>
              <a:gd fmla="val 0" name="adj"/>
            </a:avLst>
          </a:prstGeom>
          <a:noFill/>
          <a:ln>
            <a:noFill/>
          </a:ln>
        </p:spPr>
      </p:sp>
      <p:sp>
        <p:nvSpPr>
          <p:cNvPr id="472" name="Google Shape;472;p62"/>
          <p:cNvSpPr/>
          <p:nvPr>
            <p:ph idx="3" type="pic"/>
          </p:nvPr>
        </p:nvSpPr>
        <p:spPr>
          <a:xfrm>
            <a:off x="201275" y="3162025"/>
            <a:ext cx="2844900" cy="1791000"/>
          </a:xfrm>
          <a:prstGeom prst="roundRect">
            <a:avLst>
              <a:gd fmla="val 0" name="adj"/>
            </a:avLst>
          </a:prstGeom>
          <a:noFill/>
          <a:ln>
            <a:noFill/>
          </a:ln>
        </p:spPr>
      </p:sp>
      <p:sp>
        <p:nvSpPr>
          <p:cNvPr id="473" name="Google Shape;473;p62"/>
          <p:cNvSpPr/>
          <p:nvPr>
            <p:ph idx="4" type="pic"/>
          </p:nvPr>
        </p:nvSpPr>
        <p:spPr>
          <a:xfrm>
            <a:off x="6097775" y="1275625"/>
            <a:ext cx="2844900" cy="1791000"/>
          </a:xfrm>
          <a:prstGeom prst="roundRect">
            <a:avLst>
              <a:gd fmla="val 0" name="adj"/>
            </a:avLst>
          </a:prstGeom>
          <a:noFill/>
          <a:ln>
            <a:noFill/>
          </a:ln>
        </p:spPr>
      </p:sp>
      <p:sp>
        <p:nvSpPr>
          <p:cNvPr id="474" name="Google Shape;474;p62"/>
          <p:cNvSpPr/>
          <p:nvPr>
            <p:ph idx="5" type="pic"/>
          </p:nvPr>
        </p:nvSpPr>
        <p:spPr>
          <a:xfrm>
            <a:off x="6097775" y="3162025"/>
            <a:ext cx="2844900" cy="1791000"/>
          </a:xfrm>
          <a:prstGeom prst="roundRect">
            <a:avLst>
              <a:gd fmla="val 0" name="adj"/>
            </a:avLst>
          </a:prstGeom>
          <a:noFill/>
          <a:ln>
            <a:noFill/>
          </a:ln>
        </p:spPr>
      </p:sp>
      <p:sp>
        <p:nvSpPr>
          <p:cNvPr id="475" name="Google Shape;475;p62"/>
          <p:cNvSpPr/>
          <p:nvPr>
            <p:ph idx="6" type="pic"/>
          </p:nvPr>
        </p:nvSpPr>
        <p:spPr>
          <a:xfrm>
            <a:off x="3149525" y="1275625"/>
            <a:ext cx="2844900" cy="1791000"/>
          </a:xfrm>
          <a:prstGeom prst="roundRect">
            <a:avLst>
              <a:gd fmla="val 0" name="adj"/>
            </a:avLst>
          </a:prstGeom>
          <a:noFill/>
          <a:ln>
            <a:noFill/>
          </a:ln>
        </p:spPr>
      </p:sp>
      <p:sp>
        <p:nvSpPr>
          <p:cNvPr id="476" name="Google Shape;476;p62"/>
          <p:cNvSpPr/>
          <p:nvPr>
            <p:ph idx="7" type="pic"/>
          </p:nvPr>
        </p:nvSpPr>
        <p:spPr>
          <a:xfrm>
            <a:off x="3149525" y="3162025"/>
            <a:ext cx="2844900" cy="1791000"/>
          </a:xfrm>
          <a:prstGeom prst="roundRect">
            <a:avLst>
              <a:gd fmla="val 0" name="adj"/>
            </a:avLst>
          </a:prstGeom>
          <a:noFill/>
          <a:ln>
            <a:noFill/>
          </a:ln>
        </p:spPr>
      </p:sp>
      <p:sp>
        <p:nvSpPr>
          <p:cNvPr id="477" name="Google Shape;477;p62"/>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78" name="Google Shape;478;p62"/>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9pPr>
          </a:lstStyle>
          <a:p/>
        </p:txBody>
      </p:sp>
      <p:sp>
        <p:nvSpPr>
          <p:cNvPr id="479" name="Google Shape;479;p62"/>
          <p:cNvSpPr txBox="1"/>
          <p:nvPr>
            <p:ph idx="8"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3 Title + body + 6 imgs (no.) 1">
  <p:cSld name="Title + body + 6 imgs (no.)_1">
    <p:bg>
      <p:bgPr>
        <a:solidFill>
          <a:schemeClr val="dk1"/>
        </a:solidFill>
      </p:bgPr>
    </p:bg>
    <p:spTree>
      <p:nvGrpSpPr>
        <p:cNvPr id="480" name="Shape 480"/>
        <p:cNvGrpSpPr/>
        <p:nvPr/>
      </p:nvGrpSpPr>
      <p:grpSpPr>
        <a:xfrm>
          <a:off x="0" y="0"/>
          <a:ext cx="0" cy="0"/>
          <a:chOff x="0" y="0"/>
          <a:chExt cx="0" cy="0"/>
        </a:xfrm>
      </p:grpSpPr>
      <p:sp>
        <p:nvSpPr>
          <p:cNvPr id="481" name="Google Shape;481;p63"/>
          <p:cNvSpPr/>
          <p:nvPr>
            <p:ph idx="2" type="pic"/>
          </p:nvPr>
        </p:nvSpPr>
        <p:spPr>
          <a:xfrm>
            <a:off x="3149525" y="1275625"/>
            <a:ext cx="2844900" cy="1791000"/>
          </a:xfrm>
          <a:prstGeom prst="roundRect">
            <a:avLst>
              <a:gd fmla="val 0" name="adj"/>
            </a:avLst>
          </a:prstGeom>
          <a:noFill/>
          <a:ln>
            <a:noFill/>
          </a:ln>
        </p:spPr>
      </p:sp>
      <p:sp>
        <p:nvSpPr>
          <p:cNvPr id="482" name="Google Shape;482;p63"/>
          <p:cNvSpPr txBox="1"/>
          <p:nvPr>
            <p:ph type="title"/>
          </p:nvPr>
        </p:nvSpPr>
        <p:spPr>
          <a:xfrm>
            <a:off x="3140741" y="1255043"/>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483" name="Google Shape;483;p63"/>
          <p:cNvSpPr/>
          <p:nvPr>
            <p:ph idx="3" type="pic"/>
          </p:nvPr>
        </p:nvSpPr>
        <p:spPr>
          <a:xfrm>
            <a:off x="201275" y="1275625"/>
            <a:ext cx="2844900" cy="1791000"/>
          </a:xfrm>
          <a:prstGeom prst="roundRect">
            <a:avLst>
              <a:gd fmla="val 0" name="adj"/>
            </a:avLst>
          </a:prstGeom>
          <a:noFill/>
          <a:ln>
            <a:noFill/>
          </a:ln>
        </p:spPr>
      </p:sp>
      <p:sp>
        <p:nvSpPr>
          <p:cNvPr id="484" name="Google Shape;484;p63"/>
          <p:cNvSpPr/>
          <p:nvPr>
            <p:ph idx="4" type="pic"/>
          </p:nvPr>
        </p:nvSpPr>
        <p:spPr>
          <a:xfrm>
            <a:off x="201275" y="3162025"/>
            <a:ext cx="2844900" cy="1791000"/>
          </a:xfrm>
          <a:prstGeom prst="roundRect">
            <a:avLst>
              <a:gd fmla="val 0" name="adj"/>
            </a:avLst>
          </a:prstGeom>
          <a:noFill/>
          <a:ln>
            <a:noFill/>
          </a:ln>
        </p:spPr>
      </p:sp>
      <p:sp>
        <p:nvSpPr>
          <p:cNvPr id="485" name="Google Shape;485;p63"/>
          <p:cNvSpPr/>
          <p:nvPr>
            <p:ph idx="5" type="pic"/>
          </p:nvPr>
        </p:nvSpPr>
        <p:spPr>
          <a:xfrm>
            <a:off x="6097775" y="1275625"/>
            <a:ext cx="2844900" cy="1791000"/>
          </a:xfrm>
          <a:prstGeom prst="roundRect">
            <a:avLst>
              <a:gd fmla="val 0" name="adj"/>
            </a:avLst>
          </a:prstGeom>
          <a:noFill/>
          <a:ln>
            <a:noFill/>
          </a:ln>
        </p:spPr>
      </p:sp>
      <p:sp>
        <p:nvSpPr>
          <p:cNvPr id="486" name="Google Shape;486;p63"/>
          <p:cNvSpPr/>
          <p:nvPr>
            <p:ph idx="6" type="pic"/>
          </p:nvPr>
        </p:nvSpPr>
        <p:spPr>
          <a:xfrm>
            <a:off x="6097775" y="3162025"/>
            <a:ext cx="2844900" cy="1791000"/>
          </a:xfrm>
          <a:prstGeom prst="roundRect">
            <a:avLst>
              <a:gd fmla="val 3266" name="adj"/>
            </a:avLst>
          </a:prstGeom>
          <a:noFill/>
          <a:ln>
            <a:noFill/>
          </a:ln>
        </p:spPr>
      </p:sp>
      <p:sp>
        <p:nvSpPr>
          <p:cNvPr id="487" name="Google Shape;487;p63"/>
          <p:cNvSpPr/>
          <p:nvPr>
            <p:ph idx="7" type="pic"/>
          </p:nvPr>
        </p:nvSpPr>
        <p:spPr>
          <a:xfrm>
            <a:off x="3149525" y="3162025"/>
            <a:ext cx="2844900" cy="1791000"/>
          </a:xfrm>
          <a:prstGeom prst="roundRect">
            <a:avLst>
              <a:gd fmla="val 0" name="adj"/>
            </a:avLst>
          </a:prstGeom>
          <a:noFill/>
          <a:ln>
            <a:noFill/>
          </a:ln>
        </p:spPr>
      </p:sp>
      <p:sp>
        <p:nvSpPr>
          <p:cNvPr id="488" name="Google Shape;488;p63"/>
          <p:cNvSpPr/>
          <p:nvPr/>
        </p:nvSpPr>
        <p:spPr>
          <a:xfrm>
            <a:off x="5813037" y="1333602"/>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2</a:t>
            </a:r>
            <a:endParaRPr>
              <a:solidFill>
                <a:srgbClr val="262620"/>
              </a:solidFill>
              <a:latin typeface="DM Sans SemiBold"/>
              <a:ea typeface="DM Sans SemiBold"/>
              <a:cs typeface="DM Sans SemiBold"/>
              <a:sym typeface="DM Sans SemiBold"/>
            </a:endParaRPr>
          </a:p>
        </p:txBody>
      </p:sp>
      <p:sp>
        <p:nvSpPr>
          <p:cNvPr id="489" name="Google Shape;489;p63"/>
          <p:cNvSpPr/>
          <p:nvPr/>
        </p:nvSpPr>
        <p:spPr>
          <a:xfrm>
            <a:off x="5813037" y="3218808"/>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5</a:t>
            </a:r>
            <a:endParaRPr>
              <a:solidFill>
                <a:srgbClr val="262620"/>
              </a:solidFill>
              <a:latin typeface="DM Sans SemiBold"/>
              <a:ea typeface="DM Sans SemiBold"/>
              <a:cs typeface="DM Sans SemiBold"/>
              <a:sym typeface="DM Sans SemiBold"/>
            </a:endParaRPr>
          </a:p>
        </p:txBody>
      </p:sp>
      <p:sp>
        <p:nvSpPr>
          <p:cNvPr id="490" name="Google Shape;490;p63"/>
          <p:cNvSpPr/>
          <p:nvPr/>
        </p:nvSpPr>
        <p:spPr>
          <a:xfrm>
            <a:off x="2864790" y="1333602"/>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1</a:t>
            </a:r>
            <a:endParaRPr>
              <a:solidFill>
                <a:srgbClr val="262620"/>
              </a:solidFill>
              <a:latin typeface="DM Sans SemiBold"/>
              <a:ea typeface="DM Sans SemiBold"/>
              <a:cs typeface="DM Sans SemiBold"/>
              <a:sym typeface="DM Sans SemiBold"/>
            </a:endParaRPr>
          </a:p>
        </p:txBody>
      </p:sp>
      <p:sp>
        <p:nvSpPr>
          <p:cNvPr id="491" name="Google Shape;491;p63"/>
          <p:cNvSpPr/>
          <p:nvPr/>
        </p:nvSpPr>
        <p:spPr>
          <a:xfrm>
            <a:off x="2864790" y="3218808"/>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4</a:t>
            </a:r>
            <a:endParaRPr>
              <a:solidFill>
                <a:srgbClr val="262620"/>
              </a:solidFill>
              <a:latin typeface="DM Sans SemiBold"/>
              <a:ea typeface="DM Sans SemiBold"/>
              <a:cs typeface="DM Sans SemiBold"/>
              <a:sym typeface="DM Sans SemiBold"/>
            </a:endParaRPr>
          </a:p>
        </p:txBody>
      </p:sp>
      <p:sp>
        <p:nvSpPr>
          <p:cNvPr id="492" name="Google Shape;492;p63"/>
          <p:cNvSpPr/>
          <p:nvPr/>
        </p:nvSpPr>
        <p:spPr>
          <a:xfrm>
            <a:off x="8761284" y="1333602"/>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3</a:t>
            </a:r>
            <a:endParaRPr>
              <a:solidFill>
                <a:srgbClr val="262620"/>
              </a:solidFill>
              <a:latin typeface="DM Sans SemiBold"/>
              <a:ea typeface="DM Sans SemiBold"/>
              <a:cs typeface="DM Sans SemiBold"/>
              <a:sym typeface="DM Sans SemiBold"/>
            </a:endParaRPr>
          </a:p>
        </p:txBody>
      </p:sp>
      <p:sp>
        <p:nvSpPr>
          <p:cNvPr id="493" name="Google Shape;493;p63"/>
          <p:cNvSpPr/>
          <p:nvPr/>
        </p:nvSpPr>
        <p:spPr>
          <a:xfrm>
            <a:off x="8761284" y="3218808"/>
            <a:ext cx="108000" cy="108000"/>
          </a:xfrm>
          <a:prstGeom prst="ellipse">
            <a:avLst/>
          </a:prstGeom>
          <a:solidFill>
            <a:srgbClr val="FFFFFF"/>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000000"/>
              </a:buClr>
              <a:buSzPts val="500"/>
              <a:buFont typeface="Helvetica Neue"/>
              <a:buNone/>
            </a:pPr>
            <a:r>
              <a:rPr lang="en" sz="500">
                <a:solidFill>
                  <a:srgbClr val="262620"/>
                </a:solidFill>
                <a:latin typeface="DM Sans SemiBold"/>
                <a:ea typeface="DM Sans SemiBold"/>
                <a:cs typeface="DM Sans SemiBold"/>
                <a:sym typeface="DM Sans SemiBold"/>
              </a:rPr>
              <a:t>6</a:t>
            </a:r>
            <a:endParaRPr>
              <a:solidFill>
                <a:srgbClr val="262620"/>
              </a:solidFill>
              <a:latin typeface="DM Sans SemiBold"/>
              <a:ea typeface="DM Sans SemiBold"/>
              <a:cs typeface="DM Sans SemiBold"/>
              <a:sym typeface="DM Sans SemiBold"/>
            </a:endParaRPr>
          </a:p>
        </p:txBody>
      </p:sp>
      <p:sp>
        <p:nvSpPr>
          <p:cNvPr id="494" name="Google Shape;494;p63"/>
          <p:cNvSpPr txBox="1"/>
          <p:nvPr>
            <p:ph idx="8"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495" name="Google Shape;495;p63"/>
          <p:cNvSpPr txBox="1"/>
          <p:nvPr>
            <p:ph idx="9" type="title"/>
          </p:nvPr>
        </p:nvSpPr>
        <p:spPr>
          <a:xfrm>
            <a:off x="3571024" y="87160"/>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
        <p:nvSpPr>
          <p:cNvPr id="496" name="Google Shape;496;p63"/>
          <p:cNvSpPr txBox="1"/>
          <p:nvPr>
            <p:ph idx="13" type="title"/>
          </p:nvPr>
        </p:nvSpPr>
        <p:spPr>
          <a:xfrm>
            <a:off x="6304956" y="87160"/>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
        <p:nvSpPr>
          <p:cNvPr id="497" name="Google Shape;497;p63"/>
          <p:cNvSpPr txBox="1"/>
          <p:nvPr>
            <p:ph idx="14" type="title"/>
          </p:nvPr>
        </p:nvSpPr>
        <p:spPr>
          <a:xfrm>
            <a:off x="6097766" y="1255043"/>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498" name="Google Shape;498;p63"/>
          <p:cNvSpPr txBox="1"/>
          <p:nvPr>
            <p:ph idx="15" type="title"/>
          </p:nvPr>
        </p:nvSpPr>
        <p:spPr>
          <a:xfrm>
            <a:off x="201266" y="1255043"/>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499" name="Google Shape;499;p63"/>
          <p:cNvSpPr txBox="1"/>
          <p:nvPr>
            <p:ph idx="16" type="title"/>
          </p:nvPr>
        </p:nvSpPr>
        <p:spPr>
          <a:xfrm>
            <a:off x="201266" y="3142743"/>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500" name="Google Shape;500;p63"/>
          <p:cNvSpPr txBox="1"/>
          <p:nvPr>
            <p:ph idx="17" type="title"/>
          </p:nvPr>
        </p:nvSpPr>
        <p:spPr>
          <a:xfrm>
            <a:off x="3140741" y="3142743"/>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501" name="Google Shape;501;p63"/>
          <p:cNvSpPr txBox="1"/>
          <p:nvPr>
            <p:ph idx="18" type="title"/>
          </p:nvPr>
        </p:nvSpPr>
        <p:spPr>
          <a:xfrm>
            <a:off x="6097766" y="3142743"/>
            <a:ext cx="24234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600"/>
              <a:buFont typeface="DM Sans SemiBold"/>
              <a:buNone/>
              <a:defRPr sz="6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2pPr>
            <a:lvl3pPr lvl="2">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3pPr>
            <a:lvl4pPr lvl="3">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4pPr>
            <a:lvl5pPr lvl="4">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5pPr>
            <a:lvl6pPr lvl="5">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6pPr>
            <a:lvl7pPr lvl="6">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7pPr>
            <a:lvl8pPr lvl="7">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8pPr>
            <a:lvl9pPr lvl="8">
              <a:lnSpc>
                <a:spcPct val="90000"/>
              </a:lnSpc>
              <a:spcBef>
                <a:spcPts val="0"/>
              </a:spcBef>
              <a:spcAft>
                <a:spcPts val="0"/>
              </a:spcAft>
              <a:buClr>
                <a:srgbClr val="91969C"/>
              </a:buClr>
              <a:buSzPts val="1400"/>
              <a:buFont typeface="DM Sans SemiBold"/>
              <a:buNone/>
              <a:defRPr>
                <a:solidFill>
                  <a:srgbClr val="91969C"/>
                </a:solidFill>
                <a:latin typeface="DM Sans SemiBold"/>
                <a:ea typeface="DM Sans SemiBold"/>
                <a:cs typeface="DM Sans SemiBold"/>
                <a:sym typeface="DM Sans SemiBold"/>
              </a:defRPr>
            </a:lvl9pPr>
          </a:lstStyle>
          <a:p/>
        </p:txBody>
      </p:sp>
      <p:sp>
        <p:nvSpPr>
          <p:cNvPr id="502" name="Google Shape;502;p63"/>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4 Title + body + 5 imgs (4+1) 1">
  <p:cSld name="Title + body + 5 imgs (4+1)_1">
    <p:bg>
      <p:bgPr>
        <a:solidFill>
          <a:schemeClr val="dk1"/>
        </a:solidFill>
      </p:bgPr>
    </p:bg>
    <p:spTree>
      <p:nvGrpSpPr>
        <p:cNvPr id="503" name="Shape 503"/>
        <p:cNvGrpSpPr/>
        <p:nvPr/>
      </p:nvGrpSpPr>
      <p:grpSpPr>
        <a:xfrm>
          <a:off x="0" y="0"/>
          <a:ext cx="0" cy="0"/>
          <a:chOff x="0" y="0"/>
          <a:chExt cx="0" cy="0"/>
        </a:xfrm>
      </p:grpSpPr>
      <p:sp>
        <p:nvSpPr>
          <p:cNvPr id="504" name="Google Shape;504;p64"/>
          <p:cNvSpPr/>
          <p:nvPr>
            <p:ph idx="2" type="pic"/>
          </p:nvPr>
        </p:nvSpPr>
        <p:spPr>
          <a:xfrm>
            <a:off x="2412575" y="3162700"/>
            <a:ext cx="2103600" cy="1791000"/>
          </a:xfrm>
          <a:prstGeom prst="roundRect">
            <a:avLst>
              <a:gd fmla="val 0" name="adj"/>
            </a:avLst>
          </a:prstGeom>
          <a:noFill/>
          <a:ln>
            <a:noFill/>
          </a:ln>
        </p:spPr>
      </p:sp>
      <p:sp>
        <p:nvSpPr>
          <p:cNvPr id="505" name="Google Shape;505;p64"/>
          <p:cNvSpPr/>
          <p:nvPr>
            <p:ph idx="3" type="pic"/>
          </p:nvPr>
        </p:nvSpPr>
        <p:spPr>
          <a:xfrm>
            <a:off x="201275" y="3162700"/>
            <a:ext cx="2103600" cy="1791000"/>
          </a:xfrm>
          <a:prstGeom prst="roundRect">
            <a:avLst>
              <a:gd fmla="val 0" name="adj"/>
            </a:avLst>
          </a:prstGeom>
          <a:noFill/>
          <a:ln>
            <a:noFill/>
          </a:ln>
        </p:spPr>
      </p:sp>
      <p:sp>
        <p:nvSpPr>
          <p:cNvPr id="506" name="Google Shape;506;p64"/>
          <p:cNvSpPr/>
          <p:nvPr>
            <p:ph idx="4" type="pic"/>
          </p:nvPr>
        </p:nvSpPr>
        <p:spPr>
          <a:xfrm>
            <a:off x="2412575" y="1275625"/>
            <a:ext cx="2103600" cy="1791000"/>
          </a:xfrm>
          <a:prstGeom prst="roundRect">
            <a:avLst>
              <a:gd fmla="val 0" name="adj"/>
            </a:avLst>
          </a:prstGeom>
          <a:noFill/>
          <a:ln>
            <a:noFill/>
          </a:ln>
        </p:spPr>
      </p:sp>
      <p:sp>
        <p:nvSpPr>
          <p:cNvPr id="507" name="Google Shape;507;p64"/>
          <p:cNvSpPr/>
          <p:nvPr>
            <p:ph idx="5" type="pic"/>
          </p:nvPr>
        </p:nvSpPr>
        <p:spPr>
          <a:xfrm>
            <a:off x="201275" y="1275625"/>
            <a:ext cx="2103600" cy="1791000"/>
          </a:xfrm>
          <a:prstGeom prst="roundRect">
            <a:avLst>
              <a:gd fmla="val 0" name="adj"/>
            </a:avLst>
          </a:prstGeom>
          <a:noFill/>
          <a:ln>
            <a:noFill/>
          </a:ln>
        </p:spPr>
      </p:sp>
      <p:sp>
        <p:nvSpPr>
          <p:cNvPr id="508" name="Google Shape;508;p64"/>
          <p:cNvSpPr txBox="1"/>
          <p:nvPr>
            <p:ph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lnSpc>
                <a:spcPct val="90000"/>
              </a:lnSpc>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
        <p:nvSpPr>
          <p:cNvPr id="509" name="Google Shape;509;p64"/>
          <p:cNvSpPr txBox="1"/>
          <p:nvPr>
            <p:ph idx="6"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510" name="Google Shape;510;p64"/>
          <p:cNvSpPr/>
          <p:nvPr>
            <p:ph idx="7" type="pic"/>
          </p:nvPr>
        </p:nvSpPr>
        <p:spPr>
          <a:xfrm>
            <a:off x="4623875" y="1275625"/>
            <a:ext cx="4318800" cy="3677400"/>
          </a:xfrm>
          <a:prstGeom prst="roundRect">
            <a:avLst>
              <a:gd fmla="val 0" name="adj"/>
            </a:avLst>
          </a:prstGeom>
          <a:noFill/>
          <a:ln>
            <a:noFill/>
          </a:ln>
        </p:spPr>
      </p:sp>
      <p:sp>
        <p:nvSpPr>
          <p:cNvPr id="511" name="Google Shape;511;p64"/>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5 Title + body + 8 imgs 1">
  <p:cSld name="Title + body + 8 imgs_1">
    <p:bg>
      <p:bgPr>
        <a:solidFill>
          <a:schemeClr val="dk1"/>
        </a:solidFill>
      </p:bgPr>
    </p:bg>
    <p:spTree>
      <p:nvGrpSpPr>
        <p:cNvPr id="512" name="Shape 512"/>
        <p:cNvGrpSpPr/>
        <p:nvPr/>
      </p:nvGrpSpPr>
      <p:grpSpPr>
        <a:xfrm>
          <a:off x="0" y="0"/>
          <a:ext cx="0" cy="0"/>
          <a:chOff x="0" y="0"/>
          <a:chExt cx="0" cy="0"/>
        </a:xfrm>
      </p:grpSpPr>
      <p:sp>
        <p:nvSpPr>
          <p:cNvPr id="513" name="Google Shape;513;p65"/>
          <p:cNvSpPr/>
          <p:nvPr>
            <p:ph idx="2" type="pic"/>
          </p:nvPr>
        </p:nvSpPr>
        <p:spPr>
          <a:xfrm>
            <a:off x="6835225" y="3162700"/>
            <a:ext cx="2103600" cy="1791000"/>
          </a:xfrm>
          <a:prstGeom prst="roundRect">
            <a:avLst>
              <a:gd fmla="val 0" name="adj"/>
            </a:avLst>
          </a:prstGeom>
          <a:noFill/>
          <a:ln>
            <a:noFill/>
          </a:ln>
        </p:spPr>
      </p:sp>
      <p:sp>
        <p:nvSpPr>
          <p:cNvPr id="514" name="Google Shape;514;p65"/>
          <p:cNvSpPr/>
          <p:nvPr>
            <p:ph idx="3" type="pic"/>
          </p:nvPr>
        </p:nvSpPr>
        <p:spPr>
          <a:xfrm>
            <a:off x="4623925" y="3162700"/>
            <a:ext cx="2103600" cy="1791000"/>
          </a:xfrm>
          <a:prstGeom prst="roundRect">
            <a:avLst>
              <a:gd fmla="val 0" name="adj"/>
            </a:avLst>
          </a:prstGeom>
          <a:noFill/>
          <a:ln>
            <a:noFill/>
          </a:ln>
        </p:spPr>
      </p:sp>
      <p:sp>
        <p:nvSpPr>
          <p:cNvPr id="515" name="Google Shape;515;p65"/>
          <p:cNvSpPr/>
          <p:nvPr>
            <p:ph idx="4" type="pic"/>
          </p:nvPr>
        </p:nvSpPr>
        <p:spPr>
          <a:xfrm>
            <a:off x="6835225" y="1275625"/>
            <a:ext cx="2103600" cy="1791000"/>
          </a:xfrm>
          <a:prstGeom prst="roundRect">
            <a:avLst>
              <a:gd fmla="val 0" name="adj"/>
            </a:avLst>
          </a:prstGeom>
          <a:noFill/>
          <a:ln>
            <a:noFill/>
          </a:ln>
        </p:spPr>
      </p:sp>
      <p:sp>
        <p:nvSpPr>
          <p:cNvPr id="516" name="Google Shape;516;p65"/>
          <p:cNvSpPr/>
          <p:nvPr>
            <p:ph idx="5" type="pic"/>
          </p:nvPr>
        </p:nvSpPr>
        <p:spPr>
          <a:xfrm>
            <a:off x="4623925" y="1275625"/>
            <a:ext cx="2103600" cy="1791000"/>
          </a:xfrm>
          <a:prstGeom prst="roundRect">
            <a:avLst>
              <a:gd fmla="val 0" name="adj"/>
            </a:avLst>
          </a:prstGeom>
          <a:noFill/>
          <a:ln>
            <a:noFill/>
          </a:ln>
        </p:spPr>
      </p:sp>
      <p:sp>
        <p:nvSpPr>
          <p:cNvPr id="517" name="Google Shape;517;p65"/>
          <p:cNvSpPr/>
          <p:nvPr>
            <p:ph idx="6" type="pic"/>
          </p:nvPr>
        </p:nvSpPr>
        <p:spPr>
          <a:xfrm>
            <a:off x="2412575" y="3162700"/>
            <a:ext cx="2103600" cy="1791000"/>
          </a:xfrm>
          <a:prstGeom prst="roundRect">
            <a:avLst>
              <a:gd fmla="val 0" name="adj"/>
            </a:avLst>
          </a:prstGeom>
          <a:noFill/>
          <a:ln>
            <a:noFill/>
          </a:ln>
        </p:spPr>
      </p:sp>
      <p:sp>
        <p:nvSpPr>
          <p:cNvPr id="518" name="Google Shape;518;p65"/>
          <p:cNvSpPr/>
          <p:nvPr>
            <p:ph idx="7" type="pic"/>
          </p:nvPr>
        </p:nvSpPr>
        <p:spPr>
          <a:xfrm>
            <a:off x="201275" y="3162700"/>
            <a:ext cx="2103600" cy="1791000"/>
          </a:xfrm>
          <a:prstGeom prst="roundRect">
            <a:avLst>
              <a:gd fmla="val 0" name="adj"/>
            </a:avLst>
          </a:prstGeom>
          <a:noFill/>
          <a:ln>
            <a:noFill/>
          </a:ln>
        </p:spPr>
      </p:sp>
      <p:sp>
        <p:nvSpPr>
          <p:cNvPr id="519" name="Google Shape;519;p65"/>
          <p:cNvSpPr/>
          <p:nvPr>
            <p:ph idx="8" type="pic"/>
          </p:nvPr>
        </p:nvSpPr>
        <p:spPr>
          <a:xfrm>
            <a:off x="2412575" y="1275625"/>
            <a:ext cx="2103600" cy="1791000"/>
          </a:xfrm>
          <a:prstGeom prst="roundRect">
            <a:avLst>
              <a:gd fmla="val 0" name="adj"/>
            </a:avLst>
          </a:prstGeom>
          <a:noFill/>
          <a:ln>
            <a:noFill/>
          </a:ln>
        </p:spPr>
      </p:sp>
      <p:sp>
        <p:nvSpPr>
          <p:cNvPr id="520" name="Google Shape;520;p65"/>
          <p:cNvSpPr/>
          <p:nvPr>
            <p:ph idx="9" type="pic"/>
          </p:nvPr>
        </p:nvSpPr>
        <p:spPr>
          <a:xfrm>
            <a:off x="201275" y="1275625"/>
            <a:ext cx="2103600" cy="1791000"/>
          </a:xfrm>
          <a:prstGeom prst="roundRect">
            <a:avLst>
              <a:gd fmla="val 0" name="adj"/>
            </a:avLst>
          </a:prstGeom>
          <a:noFill/>
          <a:ln>
            <a:noFill/>
          </a:ln>
        </p:spPr>
      </p:sp>
      <p:sp>
        <p:nvSpPr>
          <p:cNvPr id="521" name="Google Shape;521;p65"/>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522" name="Google Shape;522;p65"/>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2pPr>
            <a:lvl3pPr lvl="2">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3pPr>
            <a:lvl4pPr lvl="3">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4pPr>
            <a:lvl5pPr lvl="4">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5pPr>
            <a:lvl6pPr lvl="5">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6pPr>
            <a:lvl7pPr lvl="6">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7pPr>
            <a:lvl8pPr lvl="7">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8pPr>
            <a:lvl9pPr lvl="8">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9pPr>
          </a:lstStyle>
          <a:p/>
        </p:txBody>
      </p:sp>
      <p:sp>
        <p:nvSpPr>
          <p:cNvPr id="523" name="Google Shape;523;p65"/>
          <p:cNvSpPr txBox="1"/>
          <p:nvPr>
            <p:ph idx="13"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1pPr>
            <a:lvl2pPr lvl="1">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2pPr>
            <a:lvl3pPr lvl="2">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3pPr>
            <a:lvl4pPr lvl="3">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4pPr>
            <a:lvl5pPr lvl="4">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5pPr>
            <a:lvl6pPr lvl="5">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6pPr>
            <a:lvl7pPr lvl="6">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7pPr>
            <a:lvl8pPr lvl="7">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8pPr>
            <a:lvl9pPr lvl="8">
              <a:lnSpc>
                <a:spcPct val="90000"/>
              </a:lnSpc>
              <a:spcBef>
                <a:spcPts val="0"/>
              </a:spcBef>
              <a:spcAft>
                <a:spcPts val="0"/>
              </a:spcAft>
              <a:buClr>
                <a:schemeClr val="dk2"/>
              </a:buClr>
              <a:buSzPts val="800"/>
              <a:buFont typeface="DM Mono Medium"/>
              <a:buNone/>
              <a:defRPr sz="800">
                <a:solidFill>
                  <a:schemeClr val="dk2"/>
                </a:solidFill>
                <a:latin typeface="DM Mono Medium"/>
                <a:ea typeface="DM Mono Medium"/>
                <a:cs typeface="DM Mono Medium"/>
                <a:sym typeface="DM Mono Medium"/>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6 3 imgs + body 1">
  <p:cSld name="3 imgs + body_1">
    <p:bg>
      <p:bgPr>
        <a:solidFill>
          <a:schemeClr val="dk1"/>
        </a:solidFill>
      </p:bgPr>
    </p:bg>
    <p:spTree>
      <p:nvGrpSpPr>
        <p:cNvPr id="524" name="Shape 524"/>
        <p:cNvGrpSpPr/>
        <p:nvPr/>
      </p:nvGrpSpPr>
      <p:grpSpPr>
        <a:xfrm>
          <a:off x="0" y="0"/>
          <a:ext cx="0" cy="0"/>
          <a:chOff x="0" y="0"/>
          <a:chExt cx="0" cy="0"/>
        </a:xfrm>
      </p:grpSpPr>
      <p:sp>
        <p:nvSpPr>
          <p:cNvPr id="525" name="Google Shape;525;p66"/>
          <p:cNvSpPr/>
          <p:nvPr>
            <p:ph idx="2" type="pic"/>
          </p:nvPr>
        </p:nvSpPr>
        <p:spPr>
          <a:xfrm>
            <a:off x="3149538" y="187038"/>
            <a:ext cx="2844900" cy="3677400"/>
          </a:xfrm>
          <a:prstGeom prst="roundRect">
            <a:avLst>
              <a:gd fmla="val 0" name="adj"/>
            </a:avLst>
          </a:prstGeom>
          <a:noFill/>
          <a:ln>
            <a:noFill/>
          </a:ln>
        </p:spPr>
      </p:sp>
      <p:sp>
        <p:nvSpPr>
          <p:cNvPr id="526" name="Google Shape;526;p66"/>
          <p:cNvSpPr/>
          <p:nvPr>
            <p:ph idx="3" type="pic"/>
          </p:nvPr>
        </p:nvSpPr>
        <p:spPr>
          <a:xfrm>
            <a:off x="201288" y="187038"/>
            <a:ext cx="2844900" cy="3677400"/>
          </a:xfrm>
          <a:prstGeom prst="roundRect">
            <a:avLst>
              <a:gd fmla="val 0" name="adj"/>
            </a:avLst>
          </a:prstGeom>
          <a:noFill/>
          <a:ln>
            <a:noFill/>
          </a:ln>
        </p:spPr>
      </p:sp>
      <p:sp>
        <p:nvSpPr>
          <p:cNvPr id="527" name="Google Shape;527;p66"/>
          <p:cNvSpPr/>
          <p:nvPr>
            <p:ph idx="4" type="pic"/>
          </p:nvPr>
        </p:nvSpPr>
        <p:spPr>
          <a:xfrm>
            <a:off x="6097788" y="187038"/>
            <a:ext cx="2844900" cy="3677400"/>
          </a:xfrm>
          <a:prstGeom prst="roundRect">
            <a:avLst>
              <a:gd fmla="val 0" name="adj"/>
            </a:avLst>
          </a:prstGeom>
          <a:noFill/>
          <a:ln>
            <a:noFill/>
          </a:ln>
        </p:spPr>
      </p:sp>
      <p:sp>
        <p:nvSpPr>
          <p:cNvPr id="528" name="Google Shape;528;p66"/>
          <p:cNvSpPr txBox="1"/>
          <p:nvPr>
            <p:ph type="title"/>
          </p:nvPr>
        </p:nvSpPr>
        <p:spPr>
          <a:xfrm>
            <a:off x="125125" y="3874725"/>
            <a:ext cx="29211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29" name="Google Shape;529;p66"/>
          <p:cNvSpPr txBox="1"/>
          <p:nvPr>
            <p:ph idx="5" type="title"/>
          </p:nvPr>
        </p:nvSpPr>
        <p:spPr>
          <a:xfrm>
            <a:off x="3073338" y="3874725"/>
            <a:ext cx="29211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30" name="Google Shape;530;p66"/>
          <p:cNvSpPr txBox="1"/>
          <p:nvPr>
            <p:ph idx="6" type="title"/>
          </p:nvPr>
        </p:nvSpPr>
        <p:spPr>
          <a:xfrm>
            <a:off x="6021588" y="3874725"/>
            <a:ext cx="29211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7 4 imgs + body 1">
  <p:cSld name="4 imgs + body_1">
    <p:bg>
      <p:bgPr>
        <a:solidFill>
          <a:schemeClr val="dk1"/>
        </a:solidFill>
      </p:bgPr>
    </p:bg>
    <p:spTree>
      <p:nvGrpSpPr>
        <p:cNvPr id="531" name="Shape 531"/>
        <p:cNvGrpSpPr/>
        <p:nvPr/>
      </p:nvGrpSpPr>
      <p:grpSpPr>
        <a:xfrm>
          <a:off x="0" y="0"/>
          <a:ext cx="0" cy="0"/>
          <a:chOff x="0" y="0"/>
          <a:chExt cx="0" cy="0"/>
        </a:xfrm>
      </p:grpSpPr>
      <p:sp>
        <p:nvSpPr>
          <p:cNvPr id="532" name="Google Shape;532;p67"/>
          <p:cNvSpPr txBox="1"/>
          <p:nvPr>
            <p:ph type="title"/>
          </p:nvPr>
        </p:nvSpPr>
        <p:spPr>
          <a:xfrm>
            <a:off x="125125" y="3874725"/>
            <a:ext cx="2183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33" name="Google Shape;533;p67"/>
          <p:cNvSpPr txBox="1"/>
          <p:nvPr>
            <p:ph idx="2" type="title"/>
          </p:nvPr>
        </p:nvSpPr>
        <p:spPr>
          <a:xfrm>
            <a:off x="2336426" y="3874725"/>
            <a:ext cx="2183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34" name="Google Shape;534;p67"/>
          <p:cNvSpPr txBox="1"/>
          <p:nvPr>
            <p:ph idx="3" type="title"/>
          </p:nvPr>
        </p:nvSpPr>
        <p:spPr>
          <a:xfrm>
            <a:off x="4547825" y="3874725"/>
            <a:ext cx="2183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35" name="Google Shape;535;p67"/>
          <p:cNvSpPr txBox="1"/>
          <p:nvPr>
            <p:ph idx="4" type="title"/>
          </p:nvPr>
        </p:nvSpPr>
        <p:spPr>
          <a:xfrm>
            <a:off x="6759126" y="3874725"/>
            <a:ext cx="2183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36" name="Google Shape;536;p67"/>
          <p:cNvSpPr/>
          <p:nvPr>
            <p:ph idx="5" type="pic"/>
          </p:nvPr>
        </p:nvSpPr>
        <p:spPr>
          <a:xfrm>
            <a:off x="6835339" y="187050"/>
            <a:ext cx="2107500" cy="3677400"/>
          </a:xfrm>
          <a:prstGeom prst="roundRect">
            <a:avLst>
              <a:gd fmla="val 0" name="adj"/>
            </a:avLst>
          </a:prstGeom>
          <a:noFill/>
          <a:ln>
            <a:noFill/>
          </a:ln>
        </p:spPr>
      </p:sp>
      <p:sp>
        <p:nvSpPr>
          <p:cNvPr id="537" name="Google Shape;537;p67"/>
          <p:cNvSpPr/>
          <p:nvPr>
            <p:ph idx="6" type="pic"/>
          </p:nvPr>
        </p:nvSpPr>
        <p:spPr>
          <a:xfrm>
            <a:off x="4623964" y="187050"/>
            <a:ext cx="2107500" cy="3677400"/>
          </a:xfrm>
          <a:prstGeom prst="roundRect">
            <a:avLst>
              <a:gd fmla="val 0" name="adj"/>
            </a:avLst>
          </a:prstGeom>
          <a:noFill/>
          <a:ln>
            <a:noFill/>
          </a:ln>
        </p:spPr>
      </p:sp>
      <p:sp>
        <p:nvSpPr>
          <p:cNvPr id="538" name="Google Shape;538;p67"/>
          <p:cNvSpPr/>
          <p:nvPr>
            <p:ph idx="7" type="pic"/>
          </p:nvPr>
        </p:nvSpPr>
        <p:spPr>
          <a:xfrm>
            <a:off x="2412614" y="187050"/>
            <a:ext cx="2107500" cy="3677400"/>
          </a:xfrm>
          <a:prstGeom prst="roundRect">
            <a:avLst>
              <a:gd fmla="val 0" name="adj"/>
            </a:avLst>
          </a:prstGeom>
          <a:noFill/>
          <a:ln>
            <a:noFill/>
          </a:ln>
        </p:spPr>
      </p:sp>
      <p:sp>
        <p:nvSpPr>
          <p:cNvPr id="539" name="Google Shape;539;p67"/>
          <p:cNvSpPr/>
          <p:nvPr>
            <p:ph idx="8" type="pic"/>
          </p:nvPr>
        </p:nvSpPr>
        <p:spPr>
          <a:xfrm>
            <a:off x="201276" y="187050"/>
            <a:ext cx="2107500" cy="3677400"/>
          </a:xfrm>
          <a:prstGeom prst="roundRect">
            <a:avLst>
              <a:gd fmla="val 0" name="adj"/>
            </a:avLst>
          </a:prstGeom>
          <a:noFill/>
          <a:ln>
            <a:noFill/>
          </a:ln>
        </p:spPr>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8 5 imgs + body 1">
  <p:cSld name="5 imgs + body_1">
    <p:bg>
      <p:bgPr>
        <a:solidFill>
          <a:schemeClr val="dk1"/>
        </a:solidFill>
      </p:bgPr>
    </p:bg>
    <p:spTree>
      <p:nvGrpSpPr>
        <p:cNvPr id="540" name="Shape 540"/>
        <p:cNvGrpSpPr/>
        <p:nvPr/>
      </p:nvGrpSpPr>
      <p:grpSpPr>
        <a:xfrm>
          <a:off x="0" y="0"/>
          <a:ext cx="0" cy="0"/>
          <a:chOff x="0" y="0"/>
          <a:chExt cx="0" cy="0"/>
        </a:xfrm>
      </p:grpSpPr>
      <p:sp>
        <p:nvSpPr>
          <p:cNvPr id="541" name="Google Shape;541;p68"/>
          <p:cNvSpPr txBox="1"/>
          <p:nvPr>
            <p:ph type="title"/>
          </p:nvPr>
        </p:nvSpPr>
        <p:spPr>
          <a:xfrm>
            <a:off x="125125" y="3874725"/>
            <a:ext cx="174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42" name="Google Shape;542;p68"/>
          <p:cNvSpPr txBox="1"/>
          <p:nvPr>
            <p:ph idx="2" type="title"/>
          </p:nvPr>
        </p:nvSpPr>
        <p:spPr>
          <a:xfrm>
            <a:off x="1892906" y="3874725"/>
            <a:ext cx="174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43" name="Google Shape;543;p68"/>
          <p:cNvSpPr txBox="1"/>
          <p:nvPr>
            <p:ph idx="3" type="title"/>
          </p:nvPr>
        </p:nvSpPr>
        <p:spPr>
          <a:xfrm>
            <a:off x="3660712" y="3874725"/>
            <a:ext cx="174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44" name="Google Shape;544;p68"/>
          <p:cNvSpPr txBox="1"/>
          <p:nvPr>
            <p:ph idx="4" type="title"/>
          </p:nvPr>
        </p:nvSpPr>
        <p:spPr>
          <a:xfrm>
            <a:off x="5428519" y="3874725"/>
            <a:ext cx="174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45" name="Google Shape;545;p68"/>
          <p:cNvSpPr txBox="1"/>
          <p:nvPr>
            <p:ph idx="5" type="title"/>
          </p:nvPr>
        </p:nvSpPr>
        <p:spPr>
          <a:xfrm>
            <a:off x="7196325" y="3874725"/>
            <a:ext cx="1746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46" name="Google Shape;546;p68"/>
          <p:cNvSpPr/>
          <p:nvPr>
            <p:ph idx="6" type="pic"/>
          </p:nvPr>
        </p:nvSpPr>
        <p:spPr>
          <a:xfrm>
            <a:off x="7272550" y="187050"/>
            <a:ext cx="1670100" cy="3677400"/>
          </a:xfrm>
          <a:prstGeom prst="roundRect">
            <a:avLst>
              <a:gd fmla="val 0" name="adj"/>
            </a:avLst>
          </a:prstGeom>
          <a:noFill/>
          <a:ln>
            <a:noFill/>
          </a:ln>
        </p:spPr>
      </p:sp>
      <p:sp>
        <p:nvSpPr>
          <p:cNvPr id="547" name="Google Shape;547;p68"/>
          <p:cNvSpPr/>
          <p:nvPr>
            <p:ph idx="7" type="pic"/>
          </p:nvPr>
        </p:nvSpPr>
        <p:spPr>
          <a:xfrm>
            <a:off x="5504725" y="187050"/>
            <a:ext cx="1670100" cy="3677400"/>
          </a:xfrm>
          <a:prstGeom prst="roundRect">
            <a:avLst>
              <a:gd fmla="val 0" name="adj"/>
            </a:avLst>
          </a:prstGeom>
          <a:noFill/>
          <a:ln>
            <a:noFill/>
          </a:ln>
        </p:spPr>
      </p:sp>
      <p:sp>
        <p:nvSpPr>
          <p:cNvPr id="548" name="Google Shape;548;p68"/>
          <p:cNvSpPr/>
          <p:nvPr>
            <p:ph idx="8" type="pic"/>
          </p:nvPr>
        </p:nvSpPr>
        <p:spPr>
          <a:xfrm>
            <a:off x="3736912" y="187050"/>
            <a:ext cx="1670100" cy="3677400"/>
          </a:xfrm>
          <a:prstGeom prst="roundRect">
            <a:avLst>
              <a:gd fmla="val 0" name="adj"/>
            </a:avLst>
          </a:prstGeom>
          <a:noFill/>
          <a:ln>
            <a:noFill/>
          </a:ln>
        </p:spPr>
      </p:sp>
      <p:sp>
        <p:nvSpPr>
          <p:cNvPr id="549" name="Google Shape;549;p68"/>
          <p:cNvSpPr/>
          <p:nvPr>
            <p:ph idx="9" type="pic"/>
          </p:nvPr>
        </p:nvSpPr>
        <p:spPr>
          <a:xfrm>
            <a:off x="1969100" y="187050"/>
            <a:ext cx="1670100" cy="3677400"/>
          </a:xfrm>
          <a:prstGeom prst="roundRect">
            <a:avLst>
              <a:gd fmla="val 0" name="adj"/>
            </a:avLst>
          </a:prstGeom>
          <a:noFill/>
          <a:ln>
            <a:noFill/>
          </a:ln>
        </p:spPr>
      </p:sp>
      <p:sp>
        <p:nvSpPr>
          <p:cNvPr id="550" name="Google Shape;550;p68"/>
          <p:cNvSpPr/>
          <p:nvPr>
            <p:ph idx="13" type="pic"/>
          </p:nvPr>
        </p:nvSpPr>
        <p:spPr>
          <a:xfrm>
            <a:off x="201300" y="187050"/>
            <a:ext cx="1670100" cy="3677400"/>
          </a:xfrm>
          <a:prstGeom prst="roundRect">
            <a:avLst>
              <a:gd fmla="val 0" name="adj"/>
            </a:avLst>
          </a:prstGeom>
          <a:noFill/>
          <a:ln>
            <a:noFill/>
          </a:ln>
        </p:spPr>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19 4 imgs grid 1">
  <p:cSld name="4 imgs grid_1">
    <p:bg>
      <p:bgPr>
        <a:solidFill>
          <a:schemeClr val="dk1"/>
        </a:solidFill>
      </p:bgPr>
    </p:bg>
    <p:spTree>
      <p:nvGrpSpPr>
        <p:cNvPr id="551" name="Shape 551"/>
        <p:cNvGrpSpPr/>
        <p:nvPr/>
      </p:nvGrpSpPr>
      <p:grpSpPr>
        <a:xfrm>
          <a:off x="0" y="0"/>
          <a:ext cx="0" cy="0"/>
          <a:chOff x="0" y="0"/>
          <a:chExt cx="0" cy="0"/>
        </a:xfrm>
      </p:grpSpPr>
      <p:sp>
        <p:nvSpPr>
          <p:cNvPr id="552" name="Google Shape;552;p69"/>
          <p:cNvSpPr/>
          <p:nvPr>
            <p:ph idx="2" type="pic"/>
          </p:nvPr>
        </p:nvSpPr>
        <p:spPr>
          <a:xfrm>
            <a:off x="201250" y="184825"/>
            <a:ext cx="4318800" cy="4768200"/>
          </a:xfrm>
          <a:prstGeom prst="roundRect">
            <a:avLst>
              <a:gd fmla="val 0" name="adj"/>
            </a:avLst>
          </a:prstGeom>
          <a:noFill/>
          <a:ln>
            <a:noFill/>
          </a:ln>
        </p:spPr>
      </p:sp>
      <p:sp>
        <p:nvSpPr>
          <p:cNvPr id="553" name="Google Shape;553;p69"/>
          <p:cNvSpPr/>
          <p:nvPr>
            <p:ph idx="3" type="pic"/>
          </p:nvPr>
        </p:nvSpPr>
        <p:spPr>
          <a:xfrm>
            <a:off x="4623975" y="184850"/>
            <a:ext cx="4318800" cy="2334300"/>
          </a:xfrm>
          <a:prstGeom prst="roundRect">
            <a:avLst>
              <a:gd fmla="val 0" name="adj"/>
            </a:avLst>
          </a:prstGeom>
          <a:noFill/>
          <a:ln>
            <a:noFill/>
          </a:ln>
        </p:spPr>
      </p:sp>
      <p:sp>
        <p:nvSpPr>
          <p:cNvPr id="554" name="Google Shape;554;p69"/>
          <p:cNvSpPr/>
          <p:nvPr>
            <p:ph idx="4" type="pic"/>
          </p:nvPr>
        </p:nvSpPr>
        <p:spPr>
          <a:xfrm>
            <a:off x="6835325" y="2618900"/>
            <a:ext cx="2107500" cy="2334300"/>
          </a:xfrm>
          <a:prstGeom prst="roundRect">
            <a:avLst>
              <a:gd fmla="val 0" name="adj"/>
            </a:avLst>
          </a:prstGeom>
          <a:noFill/>
          <a:ln>
            <a:noFill/>
          </a:ln>
        </p:spPr>
      </p:sp>
      <p:sp>
        <p:nvSpPr>
          <p:cNvPr id="555" name="Google Shape;555;p69"/>
          <p:cNvSpPr/>
          <p:nvPr>
            <p:ph idx="5" type="pic"/>
          </p:nvPr>
        </p:nvSpPr>
        <p:spPr>
          <a:xfrm>
            <a:off x="4623938" y="2618900"/>
            <a:ext cx="2107500" cy="2334300"/>
          </a:xfrm>
          <a:prstGeom prst="roundRect">
            <a:avLst>
              <a:gd fmla="val 0" name="adj"/>
            </a:avLst>
          </a:prstGeom>
          <a:noFill/>
          <a:ln>
            <a:noFill/>
          </a:ln>
        </p:spPr>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0 3 imgs grid 1">
  <p:cSld name="3 imgs grid_1">
    <p:bg>
      <p:bgPr>
        <a:solidFill>
          <a:schemeClr val="dk1"/>
        </a:solidFill>
      </p:bgPr>
    </p:bg>
    <p:spTree>
      <p:nvGrpSpPr>
        <p:cNvPr id="556" name="Shape 556"/>
        <p:cNvGrpSpPr/>
        <p:nvPr/>
      </p:nvGrpSpPr>
      <p:grpSpPr>
        <a:xfrm>
          <a:off x="0" y="0"/>
          <a:ext cx="0" cy="0"/>
          <a:chOff x="0" y="0"/>
          <a:chExt cx="0" cy="0"/>
        </a:xfrm>
      </p:grpSpPr>
      <p:sp>
        <p:nvSpPr>
          <p:cNvPr id="557" name="Google Shape;557;p70"/>
          <p:cNvSpPr/>
          <p:nvPr>
            <p:ph idx="2" type="pic"/>
          </p:nvPr>
        </p:nvSpPr>
        <p:spPr>
          <a:xfrm>
            <a:off x="6835331" y="185000"/>
            <a:ext cx="2107500" cy="4768200"/>
          </a:xfrm>
          <a:prstGeom prst="roundRect">
            <a:avLst>
              <a:gd fmla="val 0" name="adj"/>
            </a:avLst>
          </a:prstGeom>
          <a:noFill/>
          <a:ln>
            <a:noFill/>
          </a:ln>
        </p:spPr>
      </p:sp>
      <p:sp>
        <p:nvSpPr>
          <p:cNvPr id="558" name="Google Shape;558;p70"/>
          <p:cNvSpPr/>
          <p:nvPr>
            <p:ph idx="3" type="pic"/>
          </p:nvPr>
        </p:nvSpPr>
        <p:spPr>
          <a:xfrm>
            <a:off x="4623950" y="185000"/>
            <a:ext cx="2107500" cy="4768200"/>
          </a:xfrm>
          <a:prstGeom prst="roundRect">
            <a:avLst>
              <a:gd fmla="val 0" name="adj"/>
            </a:avLst>
          </a:prstGeom>
          <a:noFill/>
          <a:ln>
            <a:noFill/>
          </a:ln>
        </p:spPr>
      </p:sp>
      <p:sp>
        <p:nvSpPr>
          <p:cNvPr id="559" name="Google Shape;559;p70"/>
          <p:cNvSpPr/>
          <p:nvPr>
            <p:ph idx="4" type="pic"/>
          </p:nvPr>
        </p:nvSpPr>
        <p:spPr>
          <a:xfrm>
            <a:off x="201250" y="184825"/>
            <a:ext cx="4318800" cy="4768200"/>
          </a:xfrm>
          <a:prstGeom prst="roundRect">
            <a:avLst>
              <a:gd fmla="val 0" name="adj"/>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Title + body + 1 img">
  <p:cSld name="Title + body + 1 img">
    <p:bg>
      <p:bgPr>
        <a:solidFill>
          <a:srgbClr val="DFDFCB"/>
        </a:solidFill>
      </p:bgPr>
    </p:bg>
    <p:spTree>
      <p:nvGrpSpPr>
        <p:cNvPr id="34" name="Shape 34"/>
        <p:cNvGrpSpPr/>
        <p:nvPr/>
      </p:nvGrpSpPr>
      <p:grpSpPr>
        <a:xfrm>
          <a:off x="0" y="0"/>
          <a:ext cx="0" cy="0"/>
          <a:chOff x="0" y="0"/>
          <a:chExt cx="0" cy="0"/>
        </a:xfrm>
      </p:grpSpPr>
      <p:sp>
        <p:nvSpPr>
          <p:cNvPr id="35" name="Google Shape;35;p8"/>
          <p:cNvSpPr/>
          <p:nvPr>
            <p:ph idx="2" type="pic"/>
          </p:nvPr>
        </p:nvSpPr>
        <p:spPr>
          <a:xfrm>
            <a:off x="201250" y="1275625"/>
            <a:ext cx="8741100" cy="3677400"/>
          </a:xfrm>
          <a:prstGeom prst="roundRect">
            <a:avLst>
              <a:gd fmla="val 0" name="adj"/>
            </a:avLst>
          </a:prstGeom>
          <a:noFill/>
          <a:ln>
            <a:noFill/>
          </a:ln>
        </p:spPr>
      </p:sp>
      <p:sp>
        <p:nvSpPr>
          <p:cNvPr id="36" name="Google Shape;36;p8"/>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37" name="Google Shape;37;p8"/>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2pPr>
            <a:lvl3pPr lvl="2">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3pPr>
            <a:lvl4pPr lvl="3">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4pPr>
            <a:lvl5pPr lvl="4">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5pPr>
            <a:lvl6pPr lvl="5">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6pPr>
            <a:lvl7pPr lvl="6">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7pPr>
            <a:lvl8pPr lvl="7">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8pPr>
            <a:lvl9pPr lvl="8">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9pPr>
          </a:lstStyle>
          <a:p/>
        </p:txBody>
      </p:sp>
      <p:sp>
        <p:nvSpPr>
          <p:cNvPr id="38" name="Google Shape;38;p8"/>
          <p:cNvSpPr txBox="1"/>
          <p:nvPr>
            <p:ph idx="3"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1 3 imgs grid + body 1">
  <p:cSld name="3 imgs grid + body_1">
    <p:bg>
      <p:bgPr>
        <a:solidFill>
          <a:schemeClr val="dk1"/>
        </a:solidFill>
      </p:bgPr>
    </p:bg>
    <p:spTree>
      <p:nvGrpSpPr>
        <p:cNvPr id="560" name="Shape 560"/>
        <p:cNvGrpSpPr/>
        <p:nvPr/>
      </p:nvGrpSpPr>
      <p:grpSpPr>
        <a:xfrm>
          <a:off x="0" y="0"/>
          <a:ext cx="0" cy="0"/>
          <a:chOff x="0" y="0"/>
          <a:chExt cx="0" cy="0"/>
        </a:xfrm>
      </p:grpSpPr>
      <p:sp>
        <p:nvSpPr>
          <p:cNvPr id="561" name="Google Shape;561;p71"/>
          <p:cNvSpPr/>
          <p:nvPr>
            <p:ph idx="2" type="pic"/>
          </p:nvPr>
        </p:nvSpPr>
        <p:spPr>
          <a:xfrm>
            <a:off x="4623944" y="-1709150"/>
            <a:ext cx="2107500" cy="4768200"/>
          </a:xfrm>
          <a:prstGeom prst="roundRect">
            <a:avLst>
              <a:gd fmla="val 0" name="adj"/>
            </a:avLst>
          </a:prstGeom>
          <a:noFill/>
          <a:ln>
            <a:noFill/>
          </a:ln>
        </p:spPr>
      </p:sp>
      <p:sp>
        <p:nvSpPr>
          <p:cNvPr id="562" name="Google Shape;562;p71"/>
          <p:cNvSpPr txBox="1"/>
          <p:nvPr>
            <p:ph type="title"/>
          </p:nvPr>
        </p:nvSpPr>
        <p:spPr>
          <a:xfrm>
            <a:off x="4552125" y="3052295"/>
            <a:ext cx="2174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63" name="Google Shape;563;p71"/>
          <p:cNvSpPr/>
          <p:nvPr>
            <p:ph idx="3" type="pic"/>
          </p:nvPr>
        </p:nvSpPr>
        <p:spPr>
          <a:xfrm>
            <a:off x="6835331" y="1747325"/>
            <a:ext cx="2107500" cy="4768200"/>
          </a:xfrm>
          <a:prstGeom prst="roundRect">
            <a:avLst>
              <a:gd fmla="val 0" name="adj"/>
            </a:avLst>
          </a:prstGeom>
          <a:noFill/>
          <a:ln>
            <a:noFill/>
          </a:ln>
        </p:spPr>
      </p:sp>
      <p:sp>
        <p:nvSpPr>
          <p:cNvPr id="564" name="Google Shape;564;p71"/>
          <p:cNvSpPr/>
          <p:nvPr>
            <p:ph idx="4" type="pic"/>
          </p:nvPr>
        </p:nvSpPr>
        <p:spPr>
          <a:xfrm>
            <a:off x="201250" y="184825"/>
            <a:ext cx="4318800" cy="4768200"/>
          </a:xfrm>
          <a:prstGeom prst="roundRect">
            <a:avLst>
              <a:gd fmla="val 0" name="adj"/>
            </a:avLst>
          </a:prstGeom>
          <a:noFill/>
          <a:ln>
            <a:noFill/>
          </a:ln>
        </p:spPr>
      </p:sp>
      <p:sp>
        <p:nvSpPr>
          <p:cNvPr id="565" name="Google Shape;565;p71"/>
          <p:cNvSpPr txBox="1"/>
          <p:nvPr>
            <p:ph idx="5" type="title"/>
          </p:nvPr>
        </p:nvSpPr>
        <p:spPr>
          <a:xfrm>
            <a:off x="6763471" y="1156952"/>
            <a:ext cx="2174700" cy="618600"/>
          </a:xfrm>
          <a:prstGeom prst="rect">
            <a:avLst/>
          </a:prstGeom>
          <a:noFill/>
          <a:ln>
            <a:noFill/>
          </a:ln>
        </p:spPr>
        <p:txBody>
          <a:bodyPr anchorCtr="0" anchor="b"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2 3 imgs grid + title + body 1">
  <p:cSld name="3 imgs grid + title + body_1">
    <p:bg>
      <p:bgPr>
        <a:solidFill>
          <a:schemeClr val="dk1"/>
        </a:solidFill>
      </p:bgPr>
    </p:bg>
    <p:spTree>
      <p:nvGrpSpPr>
        <p:cNvPr id="566" name="Shape 566"/>
        <p:cNvGrpSpPr/>
        <p:nvPr/>
      </p:nvGrpSpPr>
      <p:grpSpPr>
        <a:xfrm>
          <a:off x="0" y="0"/>
          <a:ext cx="0" cy="0"/>
          <a:chOff x="0" y="0"/>
          <a:chExt cx="0" cy="0"/>
        </a:xfrm>
      </p:grpSpPr>
      <p:sp>
        <p:nvSpPr>
          <p:cNvPr id="567" name="Google Shape;567;p72"/>
          <p:cNvSpPr/>
          <p:nvPr>
            <p:ph idx="2" type="pic"/>
          </p:nvPr>
        </p:nvSpPr>
        <p:spPr>
          <a:xfrm>
            <a:off x="201250" y="1275625"/>
            <a:ext cx="4318800" cy="3677400"/>
          </a:xfrm>
          <a:prstGeom prst="roundRect">
            <a:avLst>
              <a:gd fmla="val 0" name="adj"/>
            </a:avLst>
          </a:prstGeom>
          <a:noFill/>
          <a:ln>
            <a:noFill/>
          </a:ln>
        </p:spPr>
      </p:sp>
      <p:sp>
        <p:nvSpPr>
          <p:cNvPr id="568" name="Google Shape;568;p72"/>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569" name="Google Shape;569;p72"/>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9pPr>
          </a:lstStyle>
          <a:p/>
        </p:txBody>
      </p:sp>
      <p:sp>
        <p:nvSpPr>
          <p:cNvPr id="570" name="Google Shape;570;p72"/>
          <p:cNvSpPr/>
          <p:nvPr>
            <p:ph idx="3" type="pic"/>
          </p:nvPr>
        </p:nvSpPr>
        <p:spPr>
          <a:xfrm>
            <a:off x="4623944" y="-1709150"/>
            <a:ext cx="2107500" cy="4768200"/>
          </a:xfrm>
          <a:prstGeom prst="roundRect">
            <a:avLst>
              <a:gd fmla="val 0" name="adj"/>
            </a:avLst>
          </a:prstGeom>
          <a:noFill/>
          <a:ln>
            <a:noFill/>
          </a:ln>
        </p:spPr>
      </p:sp>
      <p:sp>
        <p:nvSpPr>
          <p:cNvPr id="571" name="Google Shape;571;p72"/>
          <p:cNvSpPr txBox="1"/>
          <p:nvPr>
            <p:ph idx="4" type="title"/>
          </p:nvPr>
        </p:nvSpPr>
        <p:spPr>
          <a:xfrm>
            <a:off x="4552125" y="3052295"/>
            <a:ext cx="21747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72" name="Google Shape;572;p72"/>
          <p:cNvSpPr/>
          <p:nvPr>
            <p:ph idx="5" type="pic"/>
          </p:nvPr>
        </p:nvSpPr>
        <p:spPr>
          <a:xfrm>
            <a:off x="6835331" y="1747325"/>
            <a:ext cx="2107500" cy="4768200"/>
          </a:xfrm>
          <a:prstGeom prst="roundRect">
            <a:avLst>
              <a:gd fmla="val 0" name="adj"/>
            </a:avLst>
          </a:prstGeom>
          <a:noFill/>
          <a:ln>
            <a:noFill/>
          </a:ln>
        </p:spPr>
      </p:sp>
      <p:sp>
        <p:nvSpPr>
          <p:cNvPr id="573" name="Google Shape;573;p72"/>
          <p:cNvSpPr txBox="1"/>
          <p:nvPr>
            <p:ph idx="6" type="title"/>
          </p:nvPr>
        </p:nvSpPr>
        <p:spPr>
          <a:xfrm>
            <a:off x="6763471" y="1156952"/>
            <a:ext cx="2174700" cy="618600"/>
          </a:xfrm>
          <a:prstGeom prst="rect">
            <a:avLst/>
          </a:prstGeom>
          <a:noFill/>
          <a:ln>
            <a:noFill/>
          </a:ln>
        </p:spPr>
        <p:txBody>
          <a:bodyPr anchorCtr="0" anchor="b"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3 3 imgs grid + title + body 2 1">
  <p:cSld name="3 imgs grid + title + body 2_1">
    <p:bg>
      <p:bgPr>
        <a:solidFill>
          <a:schemeClr val="dk1"/>
        </a:solidFill>
      </p:bgPr>
    </p:bg>
    <p:spTree>
      <p:nvGrpSpPr>
        <p:cNvPr id="574" name="Shape 574"/>
        <p:cNvGrpSpPr/>
        <p:nvPr/>
      </p:nvGrpSpPr>
      <p:grpSpPr>
        <a:xfrm>
          <a:off x="0" y="0"/>
          <a:ext cx="0" cy="0"/>
          <a:chOff x="0" y="0"/>
          <a:chExt cx="0" cy="0"/>
        </a:xfrm>
      </p:grpSpPr>
      <p:sp>
        <p:nvSpPr>
          <p:cNvPr id="575" name="Google Shape;575;p73"/>
          <p:cNvSpPr/>
          <p:nvPr>
            <p:ph idx="2" type="pic"/>
          </p:nvPr>
        </p:nvSpPr>
        <p:spPr>
          <a:xfrm>
            <a:off x="3149538" y="-119662"/>
            <a:ext cx="2844900" cy="3677400"/>
          </a:xfrm>
          <a:prstGeom prst="roundRect">
            <a:avLst>
              <a:gd fmla="val 0" name="adj"/>
            </a:avLst>
          </a:prstGeom>
          <a:noFill/>
          <a:ln>
            <a:noFill/>
          </a:ln>
        </p:spPr>
      </p:sp>
      <p:sp>
        <p:nvSpPr>
          <p:cNvPr id="576" name="Google Shape;576;p73"/>
          <p:cNvSpPr/>
          <p:nvPr>
            <p:ph idx="3" type="pic"/>
          </p:nvPr>
        </p:nvSpPr>
        <p:spPr>
          <a:xfrm>
            <a:off x="6097788" y="1582738"/>
            <a:ext cx="2844900" cy="3677400"/>
          </a:xfrm>
          <a:prstGeom prst="roundRect">
            <a:avLst>
              <a:gd fmla="val 0" name="adj"/>
            </a:avLst>
          </a:prstGeom>
          <a:noFill/>
          <a:ln>
            <a:noFill/>
          </a:ln>
        </p:spPr>
      </p:sp>
      <p:sp>
        <p:nvSpPr>
          <p:cNvPr id="577" name="Google Shape;577;p73"/>
          <p:cNvSpPr/>
          <p:nvPr>
            <p:ph idx="4" type="pic"/>
          </p:nvPr>
        </p:nvSpPr>
        <p:spPr>
          <a:xfrm>
            <a:off x="201288" y="1582738"/>
            <a:ext cx="2844900" cy="3677400"/>
          </a:xfrm>
          <a:prstGeom prst="roundRect">
            <a:avLst>
              <a:gd fmla="val 0" name="adj"/>
            </a:avLst>
          </a:prstGeom>
          <a:noFill/>
          <a:ln>
            <a:noFill/>
          </a:ln>
        </p:spPr>
      </p:sp>
      <p:sp>
        <p:nvSpPr>
          <p:cNvPr id="578" name="Google Shape;578;p73"/>
          <p:cNvSpPr txBox="1"/>
          <p:nvPr>
            <p:ph type="title"/>
          </p:nvPr>
        </p:nvSpPr>
        <p:spPr>
          <a:xfrm>
            <a:off x="3084152" y="3527800"/>
            <a:ext cx="291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79" name="Google Shape;579;p73"/>
          <p:cNvSpPr txBox="1"/>
          <p:nvPr>
            <p:ph idx="5" type="title"/>
          </p:nvPr>
        </p:nvSpPr>
        <p:spPr>
          <a:xfrm>
            <a:off x="6032388" y="988447"/>
            <a:ext cx="2910300" cy="618600"/>
          </a:xfrm>
          <a:prstGeom prst="rect">
            <a:avLst/>
          </a:prstGeom>
          <a:noFill/>
          <a:ln>
            <a:noFill/>
          </a:ln>
        </p:spPr>
        <p:txBody>
          <a:bodyPr anchorCtr="0" anchor="b"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80" name="Google Shape;580;p73"/>
          <p:cNvSpPr txBox="1"/>
          <p:nvPr>
            <p:ph idx="6"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581" name="Google Shape;581;p73"/>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4 8 imgs grid + body 1">
  <p:cSld name="8 imgs grid + body_1">
    <p:bg>
      <p:bgPr>
        <a:solidFill>
          <a:schemeClr val="dk1"/>
        </a:solidFill>
      </p:bgPr>
    </p:bg>
    <p:spTree>
      <p:nvGrpSpPr>
        <p:cNvPr id="582" name="Shape 582"/>
        <p:cNvGrpSpPr/>
        <p:nvPr/>
      </p:nvGrpSpPr>
      <p:grpSpPr>
        <a:xfrm>
          <a:off x="0" y="0"/>
          <a:ext cx="0" cy="0"/>
          <a:chOff x="0" y="0"/>
          <a:chExt cx="0" cy="0"/>
        </a:xfrm>
      </p:grpSpPr>
      <p:sp>
        <p:nvSpPr>
          <p:cNvPr id="583" name="Google Shape;583;p74"/>
          <p:cNvSpPr txBox="1"/>
          <p:nvPr>
            <p:ph type="title"/>
          </p:nvPr>
        </p:nvSpPr>
        <p:spPr>
          <a:xfrm>
            <a:off x="132950" y="168392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84" name="Google Shape;584;p74"/>
          <p:cNvSpPr txBox="1"/>
          <p:nvPr>
            <p:ph idx="2" type="title"/>
          </p:nvPr>
        </p:nvSpPr>
        <p:spPr>
          <a:xfrm>
            <a:off x="2346762" y="168392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85" name="Google Shape;585;p74"/>
          <p:cNvSpPr txBox="1"/>
          <p:nvPr>
            <p:ph idx="3" type="title"/>
          </p:nvPr>
        </p:nvSpPr>
        <p:spPr>
          <a:xfrm>
            <a:off x="4560575" y="168392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86" name="Google Shape;586;p74"/>
          <p:cNvSpPr txBox="1"/>
          <p:nvPr>
            <p:ph idx="4" type="title"/>
          </p:nvPr>
        </p:nvSpPr>
        <p:spPr>
          <a:xfrm>
            <a:off x="6767875" y="168392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87" name="Google Shape;587;p74"/>
          <p:cNvSpPr/>
          <p:nvPr>
            <p:ph idx="5" type="pic"/>
          </p:nvPr>
        </p:nvSpPr>
        <p:spPr>
          <a:xfrm>
            <a:off x="2420288" y="187700"/>
            <a:ext cx="2098500" cy="1505100"/>
          </a:xfrm>
          <a:prstGeom prst="roundRect">
            <a:avLst>
              <a:gd fmla="val 0" name="adj"/>
            </a:avLst>
          </a:prstGeom>
          <a:noFill/>
          <a:ln>
            <a:noFill/>
          </a:ln>
        </p:spPr>
      </p:sp>
      <p:sp>
        <p:nvSpPr>
          <p:cNvPr id="588" name="Google Shape;588;p74"/>
          <p:cNvSpPr/>
          <p:nvPr>
            <p:ph idx="6" type="pic"/>
          </p:nvPr>
        </p:nvSpPr>
        <p:spPr>
          <a:xfrm>
            <a:off x="4632250" y="187700"/>
            <a:ext cx="2098500" cy="1505100"/>
          </a:xfrm>
          <a:prstGeom prst="roundRect">
            <a:avLst>
              <a:gd fmla="val 0" name="adj"/>
            </a:avLst>
          </a:prstGeom>
          <a:noFill/>
          <a:ln>
            <a:noFill/>
          </a:ln>
        </p:spPr>
      </p:sp>
      <p:sp>
        <p:nvSpPr>
          <p:cNvPr id="589" name="Google Shape;589;p74"/>
          <p:cNvSpPr/>
          <p:nvPr>
            <p:ph idx="7" type="pic"/>
          </p:nvPr>
        </p:nvSpPr>
        <p:spPr>
          <a:xfrm>
            <a:off x="6839750" y="187700"/>
            <a:ext cx="2098500" cy="1505100"/>
          </a:xfrm>
          <a:prstGeom prst="roundRect">
            <a:avLst>
              <a:gd fmla="val 0" name="adj"/>
            </a:avLst>
          </a:prstGeom>
          <a:noFill/>
          <a:ln>
            <a:noFill/>
          </a:ln>
        </p:spPr>
      </p:sp>
      <p:sp>
        <p:nvSpPr>
          <p:cNvPr id="590" name="Google Shape;590;p74"/>
          <p:cNvSpPr/>
          <p:nvPr>
            <p:ph idx="8" type="pic"/>
          </p:nvPr>
        </p:nvSpPr>
        <p:spPr>
          <a:xfrm>
            <a:off x="201288" y="187700"/>
            <a:ext cx="2098500" cy="1505100"/>
          </a:xfrm>
          <a:prstGeom prst="roundRect">
            <a:avLst>
              <a:gd fmla="val 0" name="adj"/>
            </a:avLst>
          </a:prstGeom>
          <a:noFill/>
          <a:ln>
            <a:noFill/>
          </a:ln>
        </p:spPr>
      </p:sp>
      <p:sp>
        <p:nvSpPr>
          <p:cNvPr id="591" name="Google Shape;591;p74"/>
          <p:cNvSpPr txBox="1"/>
          <p:nvPr>
            <p:ph idx="9" type="title"/>
          </p:nvPr>
        </p:nvSpPr>
        <p:spPr>
          <a:xfrm>
            <a:off x="132950"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92" name="Google Shape;592;p74"/>
          <p:cNvSpPr txBox="1"/>
          <p:nvPr>
            <p:ph idx="13" type="title"/>
          </p:nvPr>
        </p:nvSpPr>
        <p:spPr>
          <a:xfrm>
            <a:off x="2346762"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93" name="Google Shape;593;p74"/>
          <p:cNvSpPr txBox="1"/>
          <p:nvPr>
            <p:ph idx="14" type="title"/>
          </p:nvPr>
        </p:nvSpPr>
        <p:spPr>
          <a:xfrm>
            <a:off x="4560575"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94" name="Google Shape;594;p74"/>
          <p:cNvSpPr txBox="1"/>
          <p:nvPr>
            <p:ph idx="15" type="title"/>
          </p:nvPr>
        </p:nvSpPr>
        <p:spPr>
          <a:xfrm>
            <a:off x="6767875" y="4117772"/>
            <a:ext cx="21747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595" name="Google Shape;595;p74"/>
          <p:cNvSpPr/>
          <p:nvPr>
            <p:ph idx="16" type="pic"/>
          </p:nvPr>
        </p:nvSpPr>
        <p:spPr>
          <a:xfrm>
            <a:off x="2420288" y="2621550"/>
            <a:ext cx="2098500" cy="1505100"/>
          </a:xfrm>
          <a:prstGeom prst="roundRect">
            <a:avLst>
              <a:gd fmla="val 0" name="adj"/>
            </a:avLst>
          </a:prstGeom>
          <a:noFill/>
          <a:ln>
            <a:noFill/>
          </a:ln>
        </p:spPr>
      </p:sp>
      <p:sp>
        <p:nvSpPr>
          <p:cNvPr id="596" name="Google Shape;596;p74"/>
          <p:cNvSpPr/>
          <p:nvPr>
            <p:ph idx="17" type="pic"/>
          </p:nvPr>
        </p:nvSpPr>
        <p:spPr>
          <a:xfrm>
            <a:off x="4632250" y="2621550"/>
            <a:ext cx="2098500" cy="1505100"/>
          </a:xfrm>
          <a:prstGeom prst="roundRect">
            <a:avLst>
              <a:gd fmla="val 0" name="adj"/>
            </a:avLst>
          </a:prstGeom>
          <a:noFill/>
          <a:ln>
            <a:noFill/>
          </a:ln>
        </p:spPr>
      </p:sp>
      <p:sp>
        <p:nvSpPr>
          <p:cNvPr id="597" name="Google Shape;597;p74"/>
          <p:cNvSpPr/>
          <p:nvPr>
            <p:ph idx="18" type="pic"/>
          </p:nvPr>
        </p:nvSpPr>
        <p:spPr>
          <a:xfrm>
            <a:off x="6839750" y="2621550"/>
            <a:ext cx="2098500" cy="1505100"/>
          </a:xfrm>
          <a:prstGeom prst="roundRect">
            <a:avLst>
              <a:gd fmla="val 0" name="adj"/>
            </a:avLst>
          </a:prstGeom>
          <a:noFill/>
          <a:ln>
            <a:noFill/>
          </a:ln>
        </p:spPr>
      </p:sp>
      <p:sp>
        <p:nvSpPr>
          <p:cNvPr id="598" name="Google Shape;598;p74"/>
          <p:cNvSpPr/>
          <p:nvPr>
            <p:ph idx="19" type="pic"/>
          </p:nvPr>
        </p:nvSpPr>
        <p:spPr>
          <a:xfrm>
            <a:off x="201288" y="2621550"/>
            <a:ext cx="2098500" cy="1505100"/>
          </a:xfrm>
          <a:prstGeom prst="roundRect">
            <a:avLst>
              <a:gd fmla="val 0" name="adj"/>
            </a:avLst>
          </a:prstGeom>
          <a:noFill/>
          <a:ln>
            <a:noFill/>
          </a:ln>
        </p:spPr>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5 6 imgs grid 1">
  <p:cSld name="6 imgs grid_1">
    <p:bg>
      <p:bgPr>
        <a:solidFill>
          <a:schemeClr val="dk1"/>
        </a:solidFill>
      </p:bgPr>
    </p:bg>
    <p:spTree>
      <p:nvGrpSpPr>
        <p:cNvPr id="599" name="Shape 599"/>
        <p:cNvGrpSpPr/>
        <p:nvPr/>
      </p:nvGrpSpPr>
      <p:grpSpPr>
        <a:xfrm>
          <a:off x="0" y="0"/>
          <a:ext cx="0" cy="0"/>
          <a:chOff x="0" y="0"/>
          <a:chExt cx="0" cy="0"/>
        </a:xfrm>
      </p:grpSpPr>
      <p:sp>
        <p:nvSpPr>
          <p:cNvPr id="600" name="Google Shape;600;p75"/>
          <p:cNvSpPr/>
          <p:nvPr>
            <p:ph idx="2" type="pic"/>
          </p:nvPr>
        </p:nvSpPr>
        <p:spPr>
          <a:xfrm>
            <a:off x="201300" y="187703"/>
            <a:ext cx="2844900" cy="2333700"/>
          </a:xfrm>
          <a:prstGeom prst="roundRect">
            <a:avLst>
              <a:gd fmla="val 0" name="adj"/>
            </a:avLst>
          </a:prstGeom>
          <a:noFill/>
          <a:ln>
            <a:noFill/>
          </a:ln>
        </p:spPr>
      </p:sp>
      <p:sp>
        <p:nvSpPr>
          <p:cNvPr id="601" name="Google Shape;601;p75"/>
          <p:cNvSpPr/>
          <p:nvPr>
            <p:ph idx="3" type="pic"/>
          </p:nvPr>
        </p:nvSpPr>
        <p:spPr>
          <a:xfrm>
            <a:off x="6097838" y="187703"/>
            <a:ext cx="2844900" cy="2333700"/>
          </a:xfrm>
          <a:prstGeom prst="roundRect">
            <a:avLst>
              <a:gd fmla="val 0" name="adj"/>
            </a:avLst>
          </a:prstGeom>
          <a:noFill/>
          <a:ln>
            <a:noFill/>
          </a:ln>
        </p:spPr>
      </p:sp>
      <p:sp>
        <p:nvSpPr>
          <p:cNvPr id="602" name="Google Shape;602;p75"/>
          <p:cNvSpPr/>
          <p:nvPr>
            <p:ph idx="4" type="pic"/>
          </p:nvPr>
        </p:nvSpPr>
        <p:spPr>
          <a:xfrm>
            <a:off x="3149563" y="187703"/>
            <a:ext cx="2844900" cy="2333700"/>
          </a:xfrm>
          <a:prstGeom prst="roundRect">
            <a:avLst>
              <a:gd fmla="val 0" name="adj"/>
            </a:avLst>
          </a:prstGeom>
          <a:noFill/>
          <a:ln>
            <a:noFill/>
          </a:ln>
        </p:spPr>
      </p:sp>
      <p:sp>
        <p:nvSpPr>
          <p:cNvPr id="603" name="Google Shape;603;p75"/>
          <p:cNvSpPr/>
          <p:nvPr>
            <p:ph idx="5" type="pic"/>
          </p:nvPr>
        </p:nvSpPr>
        <p:spPr>
          <a:xfrm>
            <a:off x="201300" y="2621553"/>
            <a:ext cx="2844900" cy="2333700"/>
          </a:xfrm>
          <a:prstGeom prst="roundRect">
            <a:avLst>
              <a:gd fmla="val 0" name="adj"/>
            </a:avLst>
          </a:prstGeom>
          <a:noFill/>
          <a:ln>
            <a:noFill/>
          </a:ln>
        </p:spPr>
      </p:sp>
      <p:sp>
        <p:nvSpPr>
          <p:cNvPr id="604" name="Google Shape;604;p75"/>
          <p:cNvSpPr/>
          <p:nvPr>
            <p:ph idx="6" type="pic"/>
          </p:nvPr>
        </p:nvSpPr>
        <p:spPr>
          <a:xfrm>
            <a:off x="6097838" y="2621553"/>
            <a:ext cx="2844900" cy="2333700"/>
          </a:xfrm>
          <a:prstGeom prst="roundRect">
            <a:avLst>
              <a:gd fmla="val 0" name="adj"/>
            </a:avLst>
          </a:prstGeom>
          <a:noFill/>
          <a:ln>
            <a:noFill/>
          </a:ln>
        </p:spPr>
      </p:sp>
      <p:sp>
        <p:nvSpPr>
          <p:cNvPr id="605" name="Google Shape;605;p75"/>
          <p:cNvSpPr/>
          <p:nvPr>
            <p:ph idx="7" type="pic"/>
          </p:nvPr>
        </p:nvSpPr>
        <p:spPr>
          <a:xfrm>
            <a:off x="3149563" y="2621553"/>
            <a:ext cx="2844900" cy="2333700"/>
          </a:xfrm>
          <a:prstGeom prst="roundRect">
            <a:avLst>
              <a:gd fmla="val 0" name="adj"/>
            </a:avLst>
          </a:prstGeom>
          <a:noFill/>
          <a:ln>
            <a:noFill/>
          </a:ln>
        </p:spPr>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6 8 imgs grid 1">
  <p:cSld name="8 imgs grid_1">
    <p:bg>
      <p:bgPr>
        <a:solidFill>
          <a:schemeClr val="dk1"/>
        </a:solidFill>
      </p:bgPr>
    </p:bg>
    <p:spTree>
      <p:nvGrpSpPr>
        <p:cNvPr id="606" name="Shape 606"/>
        <p:cNvGrpSpPr/>
        <p:nvPr/>
      </p:nvGrpSpPr>
      <p:grpSpPr>
        <a:xfrm>
          <a:off x="0" y="0"/>
          <a:ext cx="0" cy="0"/>
          <a:chOff x="0" y="0"/>
          <a:chExt cx="0" cy="0"/>
        </a:xfrm>
      </p:grpSpPr>
      <p:sp>
        <p:nvSpPr>
          <p:cNvPr id="607" name="Google Shape;607;p76"/>
          <p:cNvSpPr/>
          <p:nvPr>
            <p:ph idx="2" type="pic"/>
          </p:nvPr>
        </p:nvSpPr>
        <p:spPr>
          <a:xfrm>
            <a:off x="4630319" y="187700"/>
            <a:ext cx="2098500" cy="2333700"/>
          </a:xfrm>
          <a:prstGeom prst="roundRect">
            <a:avLst>
              <a:gd fmla="val 0" name="adj"/>
            </a:avLst>
          </a:prstGeom>
          <a:noFill/>
          <a:ln>
            <a:noFill/>
          </a:ln>
        </p:spPr>
      </p:sp>
      <p:sp>
        <p:nvSpPr>
          <p:cNvPr id="608" name="Google Shape;608;p76"/>
          <p:cNvSpPr/>
          <p:nvPr>
            <p:ph idx="3" type="pic"/>
          </p:nvPr>
        </p:nvSpPr>
        <p:spPr>
          <a:xfrm>
            <a:off x="6839728" y="187700"/>
            <a:ext cx="2098500" cy="2333700"/>
          </a:xfrm>
          <a:prstGeom prst="roundRect">
            <a:avLst>
              <a:gd fmla="val 0" name="adj"/>
            </a:avLst>
          </a:prstGeom>
          <a:noFill/>
          <a:ln>
            <a:noFill/>
          </a:ln>
        </p:spPr>
      </p:sp>
      <p:sp>
        <p:nvSpPr>
          <p:cNvPr id="609" name="Google Shape;609;p76"/>
          <p:cNvSpPr/>
          <p:nvPr>
            <p:ph idx="4" type="pic"/>
          </p:nvPr>
        </p:nvSpPr>
        <p:spPr>
          <a:xfrm>
            <a:off x="2420922" y="187700"/>
            <a:ext cx="2098500" cy="2333700"/>
          </a:xfrm>
          <a:prstGeom prst="roundRect">
            <a:avLst>
              <a:gd fmla="val 0" name="adj"/>
            </a:avLst>
          </a:prstGeom>
          <a:noFill/>
          <a:ln>
            <a:noFill/>
          </a:ln>
        </p:spPr>
      </p:sp>
      <p:sp>
        <p:nvSpPr>
          <p:cNvPr id="610" name="Google Shape;610;p76"/>
          <p:cNvSpPr/>
          <p:nvPr>
            <p:ph idx="5" type="pic"/>
          </p:nvPr>
        </p:nvSpPr>
        <p:spPr>
          <a:xfrm>
            <a:off x="4625850" y="2621557"/>
            <a:ext cx="2098500" cy="2333700"/>
          </a:xfrm>
          <a:prstGeom prst="roundRect">
            <a:avLst>
              <a:gd fmla="val 0" name="adj"/>
            </a:avLst>
          </a:prstGeom>
          <a:noFill/>
          <a:ln>
            <a:noFill/>
          </a:ln>
        </p:spPr>
      </p:sp>
      <p:sp>
        <p:nvSpPr>
          <p:cNvPr id="611" name="Google Shape;611;p76"/>
          <p:cNvSpPr/>
          <p:nvPr>
            <p:ph idx="6" type="pic"/>
          </p:nvPr>
        </p:nvSpPr>
        <p:spPr>
          <a:xfrm>
            <a:off x="6835256" y="2621557"/>
            <a:ext cx="2098500" cy="2333700"/>
          </a:xfrm>
          <a:prstGeom prst="roundRect">
            <a:avLst>
              <a:gd fmla="val 0" name="adj"/>
            </a:avLst>
          </a:prstGeom>
          <a:noFill/>
          <a:ln>
            <a:noFill/>
          </a:ln>
        </p:spPr>
      </p:sp>
      <p:sp>
        <p:nvSpPr>
          <p:cNvPr id="612" name="Google Shape;612;p76"/>
          <p:cNvSpPr/>
          <p:nvPr>
            <p:ph idx="7" type="pic"/>
          </p:nvPr>
        </p:nvSpPr>
        <p:spPr>
          <a:xfrm>
            <a:off x="2416450" y="2621557"/>
            <a:ext cx="2098500" cy="2333700"/>
          </a:xfrm>
          <a:prstGeom prst="roundRect">
            <a:avLst>
              <a:gd fmla="val 0" name="adj"/>
            </a:avLst>
          </a:prstGeom>
          <a:noFill/>
          <a:ln>
            <a:noFill/>
          </a:ln>
        </p:spPr>
      </p:sp>
      <p:sp>
        <p:nvSpPr>
          <p:cNvPr id="613" name="Google Shape;613;p76"/>
          <p:cNvSpPr/>
          <p:nvPr>
            <p:ph idx="8" type="pic"/>
          </p:nvPr>
        </p:nvSpPr>
        <p:spPr>
          <a:xfrm>
            <a:off x="201250" y="187700"/>
            <a:ext cx="2098500" cy="2333700"/>
          </a:xfrm>
          <a:prstGeom prst="roundRect">
            <a:avLst>
              <a:gd fmla="val 0" name="adj"/>
            </a:avLst>
          </a:prstGeom>
          <a:noFill/>
          <a:ln>
            <a:noFill/>
          </a:ln>
        </p:spPr>
      </p:sp>
      <p:sp>
        <p:nvSpPr>
          <p:cNvPr id="614" name="Google Shape;614;p76"/>
          <p:cNvSpPr/>
          <p:nvPr>
            <p:ph idx="9" type="pic"/>
          </p:nvPr>
        </p:nvSpPr>
        <p:spPr>
          <a:xfrm>
            <a:off x="201250" y="2621550"/>
            <a:ext cx="2098500" cy="2333700"/>
          </a:xfrm>
          <a:prstGeom prst="roundRect">
            <a:avLst>
              <a:gd fmla="val 0" name="adj"/>
            </a:avLst>
          </a:prstGeom>
          <a:noFill/>
          <a:ln>
            <a:noFill/>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7 12 imgs grid 1">
  <p:cSld name="12 imgs grid_1">
    <p:bg>
      <p:bgPr>
        <a:solidFill>
          <a:schemeClr val="dk1"/>
        </a:solidFill>
      </p:bgPr>
    </p:bg>
    <p:spTree>
      <p:nvGrpSpPr>
        <p:cNvPr id="615" name="Shape 615"/>
        <p:cNvGrpSpPr/>
        <p:nvPr/>
      </p:nvGrpSpPr>
      <p:grpSpPr>
        <a:xfrm>
          <a:off x="0" y="0"/>
          <a:ext cx="0" cy="0"/>
          <a:chOff x="0" y="0"/>
          <a:chExt cx="0" cy="0"/>
        </a:xfrm>
      </p:grpSpPr>
      <p:sp>
        <p:nvSpPr>
          <p:cNvPr id="616" name="Google Shape;616;p77"/>
          <p:cNvSpPr/>
          <p:nvPr>
            <p:ph idx="2" type="pic"/>
          </p:nvPr>
        </p:nvSpPr>
        <p:spPr>
          <a:xfrm>
            <a:off x="6842713" y="3838832"/>
            <a:ext cx="2098500" cy="2333700"/>
          </a:xfrm>
          <a:prstGeom prst="roundRect">
            <a:avLst>
              <a:gd fmla="val 0" name="adj"/>
            </a:avLst>
          </a:prstGeom>
          <a:noFill/>
          <a:ln>
            <a:noFill/>
          </a:ln>
        </p:spPr>
      </p:sp>
      <p:sp>
        <p:nvSpPr>
          <p:cNvPr id="617" name="Google Shape;617;p77"/>
          <p:cNvSpPr/>
          <p:nvPr>
            <p:ph idx="3" type="pic"/>
          </p:nvPr>
        </p:nvSpPr>
        <p:spPr>
          <a:xfrm>
            <a:off x="6842075" y="-1029025"/>
            <a:ext cx="2098500" cy="2333700"/>
          </a:xfrm>
          <a:prstGeom prst="roundRect">
            <a:avLst>
              <a:gd fmla="val 0" name="adj"/>
            </a:avLst>
          </a:prstGeom>
          <a:noFill/>
          <a:ln>
            <a:noFill/>
          </a:ln>
        </p:spPr>
      </p:sp>
      <p:sp>
        <p:nvSpPr>
          <p:cNvPr id="618" name="Google Shape;618;p77"/>
          <p:cNvSpPr/>
          <p:nvPr>
            <p:ph idx="4" type="pic"/>
          </p:nvPr>
        </p:nvSpPr>
        <p:spPr>
          <a:xfrm>
            <a:off x="6842713" y="1404907"/>
            <a:ext cx="2098500" cy="2333700"/>
          </a:xfrm>
          <a:prstGeom prst="roundRect">
            <a:avLst>
              <a:gd fmla="val 0" name="adj"/>
            </a:avLst>
          </a:prstGeom>
          <a:noFill/>
          <a:ln>
            <a:noFill/>
          </a:ln>
        </p:spPr>
      </p:sp>
      <p:sp>
        <p:nvSpPr>
          <p:cNvPr id="619" name="Google Shape;619;p77"/>
          <p:cNvSpPr/>
          <p:nvPr>
            <p:ph idx="5" type="pic"/>
          </p:nvPr>
        </p:nvSpPr>
        <p:spPr>
          <a:xfrm>
            <a:off x="4629238" y="4398482"/>
            <a:ext cx="2098500" cy="2333700"/>
          </a:xfrm>
          <a:prstGeom prst="roundRect">
            <a:avLst>
              <a:gd fmla="val 0" name="adj"/>
            </a:avLst>
          </a:prstGeom>
          <a:noFill/>
          <a:ln>
            <a:noFill/>
          </a:ln>
        </p:spPr>
      </p:sp>
      <p:sp>
        <p:nvSpPr>
          <p:cNvPr id="620" name="Google Shape;620;p77"/>
          <p:cNvSpPr/>
          <p:nvPr>
            <p:ph idx="6" type="pic"/>
          </p:nvPr>
        </p:nvSpPr>
        <p:spPr>
          <a:xfrm>
            <a:off x="4626663" y="-469375"/>
            <a:ext cx="2098500" cy="2333700"/>
          </a:xfrm>
          <a:prstGeom prst="roundRect">
            <a:avLst>
              <a:gd fmla="val 0" name="adj"/>
            </a:avLst>
          </a:prstGeom>
          <a:noFill/>
          <a:ln>
            <a:noFill/>
          </a:ln>
        </p:spPr>
      </p:sp>
      <p:sp>
        <p:nvSpPr>
          <p:cNvPr id="621" name="Google Shape;621;p77"/>
          <p:cNvSpPr/>
          <p:nvPr>
            <p:ph idx="7" type="pic"/>
          </p:nvPr>
        </p:nvSpPr>
        <p:spPr>
          <a:xfrm>
            <a:off x="4627938" y="1964557"/>
            <a:ext cx="2098500" cy="2333700"/>
          </a:xfrm>
          <a:prstGeom prst="roundRect">
            <a:avLst>
              <a:gd fmla="val 0" name="adj"/>
            </a:avLst>
          </a:prstGeom>
          <a:noFill/>
          <a:ln>
            <a:noFill/>
          </a:ln>
        </p:spPr>
      </p:sp>
      <p:sp>
        <p:nvSpPr>
          <p:cNvPr id="622" name="Google Shape;622;p77"/>
          <p:cNvSpPr/>
          <p:nvPr>
            <p:ph idx="8" type="pic"/>
          </p:nvPr>
        </p:nvSpPr>
        <p:spPr>
          <a:xfrm>
            <a:off x="2416413" y="3838832"/>
            <a:ext cx="2098500" cy="2333700"/>
          </a:xfrm>
          <a:prstGeom prst="roundRect">
            <a:avLst>
              <a:gd fmla="val 0" name="adj"/>
            </a:avLst>
          </a:prstGeom>
          <a:noFill/>
          <a:ln>
            <a:noFill/>
          </a:ln>
        </p:spPr>
      </p:sp>
      <p:sp>
        <p:nvSpPr>
          <p:cNvPr id="623" name="Google Shape;623;p77"/>
          <p:cNvSpPr/>
          <p:nvPr>
            <p:ph idx="9" type="pic"/>
          </p:nvPr>
        </p:nvSpPr>
        <p:spPr>
          <a:xfrm>
            <a:off x="2415775" y="-1029025"/>
            <a:ext cx="2098500" cy="2333700"/>
          </a:xfrm>
          <a:prstGeom prst="roundRect">
            <a:avLst>
              <a:gd fmla="val 0" name="adj"/>
            </a:avLst>
          </a:prstGeom>
          <a:noFill/>
          <a:ln>
            <a:noFill/>
          </a:ln>
        </p:spPr>
      </p:sp>
      <p:sp>
        <p:nvSpPr>
          <p:cNvPr id="624" name="Google Shape;624;p77"/>
          <p:cNvSpPr/>
          <p:nvPr>
            <p:ph idx="13" type="pic"/>
          </p:nvPr>
        </p:nvSpPr>
        <p:spPr>
          <a:xfrm>
            <a:off x="2416413" y="1404907"/>
            <a:ext cx="2098500" cy="2333700"/>
          </a:xfrm>
          <a:prstGeom prst="roundRect">
            <a:avLst>
              <a:gd fmla="val 0" name="adj"/>
            </a:avLst>
          </a:prstGeom>
          <a:noFill/>
          <a:ln>
            <a:noFill/>
          </a:ln>
        </p:spPr>
      </p:sp>
      <p:sp>
        <p:nvSpPr>
          <p:cNvPr id="625" name="Google Shape;625;p77"/>
          <p:cNvSpPr/>
          <p:nvPr>
            <p:ph idx="14" type="pic"/>
          </p:nvPr>
        </p:nvSpPr>
        <p:spPr>
          <a:xfrm>
            <a:off x="206100" y="4655932"/>
            <a:ext cx="2098500" cy="2333700"/>
          </a:xfrm>
          <a:prstGeom prst="roundRect">
            <a:avLst>
              <a:gd fmla="val 0" name="adj"/>
            </a:avLst>
          </a:prstGeom>
          <a:noFill/>
          <a:ln>
            <a:noFill/>
          </a:ln>
        </p:spPr>
      </p:sp>
      <p:sp>
        <p:nvSpPr>
          <p:cNvPr id="626" name="Google Shape;626;p77"/>
          <p:cNvSpPr/>
          <p:nvPr>
            <p:ph idx="15" type="pic"/>
          </p:nvPr>
        </p:nvSpPr>
        <p:spPr>
          <a:xfrm>
            <a:off x="203525" y="-211925"/>
            <a:ext cx="2098500" cy="2333700"/>
          </a:xfrm>
          <a:prstGeom prst="roundRect">
            <a:avLst>
              <a:gd fmla="val 0" name="adj"/>
            </a:avLst>
          </a:prstGeom>
          <a:noFill/>
          <a:ln>
            <a:noFill/>
          </a:ln>
        </p:spPr>
      </p:sp>
      <p:sp>
        <p:nvSpPr>
          <p:cNvPr id="627" name="Google Shape;627;p77"/>
          <p:cNvSpPr/>
          <p:nvPr>
            <p:ph idx="16" type="pic"/>
          </p:nvPr>
        </p:nvSpPr>
        <p:spPr>
          <a:xfrm>
            <a:off x="204800" y="2222007"/>
            <a:ext cx="2098500" cy="2333700"/>
          </a:xfrm>
          <a:prstGeom prst="roundRect">
            <a:avLst>
              <a:gd fmla="val 0" name="adj"/>
            </a:avLst>
          </a:prstGeom>
          <a:noFill/>
          <a:ln>
            <a:noFill/>
          </a:ln>
        </p:spPr>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8 12 imgs grid (highlight) 1">
  <p:cSld name="12 imgs grid (highlight)_1">
    <p:bg>
      <p:bgPr>
        <a:solidFill>
          <a:schemeClr val="dk1"/>
        </a:solidFill>
      </p:bgPr>
    </p:bg>
    <p:spTree>
      <p:nvGrpSpPr>
        <p:cNvPr id="628" name="Shape 628"/>
        <p:cNvGrpSpPr/>
        <p:nvPr/>
      </p:nvGrpSpPr>
      <p:grpSpPr>
        <a:xfrm>
          <a:off x="0" y="0"/>
          <a:ext cx="0" cy="0"/>
          <a:chOff x="0" y="0"/>
          <a:chExt cx="0" cy="0"/>
        </a:xfrm>
      </p:grpSpPr>
      <p:sp>
        <p:nvSpPr>
          <p:cNvPr id="629" name="Google Shape;629;p78"/>
          <p:cNvSpPr/>
          <p:nvPr>
            <p:ph idx="2" type="pic"/>
          </p:nvPr>
        </p:nvSpPr>
        <p:spPr>
          <a:xfrm>
            <a:off x="6842713" y="3838832"/>
            <a:ext cx="2098500" cy="2333700"/>
          </a:xfrm>
          <a:prstGeom prst="roundRect">
            <a:avLst>
              <a:gd fmla="val 0" name="adj"/>
            </a:avLst>
          </a:prstGeom>
          <a:noFill/>
          <a:ln>
            <a:noFill/>
          </a:ln>
        </p:spPr>
      </p:sp>
      <p:sp>
        <p:nvSpPr>
          <p:cNvPr id="630" name="Google Shape;630;p78"/>
          <p:cNvSpPr/>
          <p:nvPr>
            <p:ph idx="3" type="pic"/>
          </p:nvPr>
        </p:nvSpPr>
        <p:spPr>
          <a:xfrm>
            <a:off x="6842075" y="-1029025"/>
            <a:ext cx="2098500" cy="2333700"/>
          </a:xfrm>
          <a:prstGeom prst="roundRect">
            <a:avLst>
              <a:gd fmla="val 0" name="adj"/>
            </a:avLst>
          </a:prstGeom>
          <a:noFill/>
          <a:ln>
            <a:noFill/>
          </a:ln>
        </p:spPr>
      </p:sp>
      <p:sp>
        <p:nvSpPr>
          <p:cNvPr id="631" name="Google Shape;631;p78"/>
          <p:cNvSpPr/>
          <p:nvPr>
            <p:ph idx="4" type="pic"/>
          </p:nvPr>
        </p:nvSpPr>
        <p:spPr>
          <a:xfrm>
            <a:off x="6842713" y="1404907"/>
            <a:ext cx="2098500" cy="2333700"/>
          </a:xfrm>
          <a:prstGeom prst="roundRect">
            <a:avLst>
              <a:gd fmla="val 0" name="adj"/>
            </a:avLst>
          </a:prstGeom>
          <a:noFill/>
          <a:ln>
            <a:noFill/>
          </a:ln>
        </p:spPr>
      </p:sp>
      <p:sp>
        <p:nvSpPr>
          <p:cNvPr id="632" name="Google Shape;632;p78"/>
          <p:cNvSpPr/>
          <p:nvPr>
            <p:ph idx="5" type="pic"/>
          </p:nvPr>
        </p:nvSpPr>
        <p:spPr>
          <a:xfrm>
            <a:off x="4629238" y="4398482"/>
            <a:ext cx="2098500" cy="2333700"/>
          </a:xfrm>
          <a:prstGeom prst="roundRect">
            <a:avLst>
              <a:gd fmla="val 0" name="adj"/>
            </a:avLst>
          </a:prstGeom>
          <a:noFill/>
          <a:ln>
            <a:noFill/>
          </a:ln>
        </p:spPr>
      </p:sp>
      <p:sp>
        <p:nvSpPr>
          <p:cNvPr id="633" name="Google Shape;633;p78"/>
          <p:cNvSpPr/>
          <p:nvPr>
            <p:ph idx="6" type="pic"/>
          </p:nvPr>
        </p:nvSpPr>
        <p:spPr>
          <a:xfrm>
            <a:off x="4626663" y="-469375"/>
            <a:ext cx="2098500" cy="2333700"/>
          </a:xfrm>
          <a:prstGeom prst="roundRect">
            <a:avLst>
              <a:gd fmla="val 0" name="adj"/>
            </a:avLst>
          </a:prstGeom>
          <a:noFill/>
          <a:ln>
            <a:noFill/>
          </a:ln>
        </p:spPr>
      </p:sp>
      <p:sp>
        <p:nvSpPr>
          <p:cNvPr id="634" name="Google Shape;634;p78"/>
          <p:cNvSpPr/>
          <p:nvPr>
            <p:ph idx="7" type="pic"/>
          </p:nvPr>
        </p:nvSpPr>
        <p:spPr>
          <a:xfrm>
            <a:off x="4627938" y="1964557"/>
            <a:ext cx="2098500" cy="2333700"/>
          </a:xfrm>
          <a:prstGeom prst="roundRect">
            <a:avLst>
              <a:gd fmla="val 0" name="adj"/>
            </a:avLst>
          </a:prstGeom>
          <a:noFill/>
          <a:ln>
            <a:noFill/>
          </a:ln>
        </p:spPr>
      </p:sp>
      <p:sp>
        <p:nvSpPr>
          <p:cNvPr id="635" name="Google Shape;635;p78"/>
          <p:cNvSpPr/>
          <p:nvPr>
            <p:ph idx="8" type="pic"/>
          </p:nvPr>
        </p:nvSpPr>
        <p:spPr>
          <a:xfrm>
            <a:off x="2416413" y="3838832"/>
            <a:ext cx="2098500" cy="2333700"/>
          </a:xfrm>
          <a:prstGeom prst="roundRect">
            <a:avLst>
              <a:gd fmla="val 0" name="adj"/>
            </a:avLst>
          </a:prstGeom>
          <a:noFill/>
          <a:ln>
            <a:noFill/>
          </a:ln>
        </p:spPr>
      </p:sp>
      <p:sp>
        <p:nvSpPr>
          <p:cNvPr id="636" name="Google Shape;636;p78"/>
          <p:cNvSpPr/>
          <p:nvPr>
            <p:ph idx="9" type="pic"/>
          </p:nvPr>
        </p:nvSpPr>
        <p:spPr>
          <a:xfrm>
            <a:off x="2415775" y="-1029025"/>
            <a:ext cx="2098500" cy="2333700"/>
          </a:xfrm>
          <a:prstGeom prst="roundRect">
            <a:avLst>
              <a:gd fmla="val 0" name="adj"/>
            </a:avLst>
          </a:prstGeom>
          <a:noFill/>
          <a:ln>
            <a:noFill/>
          </a:ln>
        </p:spPr>
      </p:sp>
      <p:sp>
        <p:nvSpPr>
          <p:cNvPr id="637" name="Google Shape;637;p78"/>
          <p:cNvSpPr/>
          <p:nvPr>
            <p:ph idx="13" type="pic"/>
          </p:nvPr>
        </p:nvSpPr>
        <p:spPr>
          <a:xfrm>
            <a:off x="2416413" y="1404907"/>
            <a:ext cx="2098500" cy="2333700"/>
          </a:xfrm>
          <a:prstGeom prst="roundRect">
            <a:avLst>
              <a:gd fmla="val 0" name="adj"/>
            </a:avLst>
          </a:prstGeom>
          <a:noFill/>
          <a:ln>
            <a:noFill/>
          </a:ln>
        </p:spPr>
      </p:sp>
      <p:sp>
        <p:nvSpPr>
          <p:cNvPr id="638" name="Google Shape;638;p78"/>
          <p:cNvSpPr/>
          <p:nvPr>
            <p:ph idx="14" type="pic"/>
          </p:nvPr>
        </p:nvSpPr>
        <p:spPr>
          <a:xfrm>
            <a:off x="206100" y="4655932"/>
            <a:ext cx="2098500" cy="2333700"/>
          </a:xfrm>
          <a:prstGeom prst="roundRect">
            <a:avLst>
              <a:gd fmla="val 0" name="adj"/>
            </a:avLst>
          </a:prstGeom>
          <a:noFill/>
          <a:ln>
            <a:noFill/>
          </a:ln>
        </p:spPr>
      </p:sp>
      <p:sp>
        <p:nvSpPr>
          <p:cNvPr id="639" name="Google Shape;639;p78"/>
          <p:cNvSpPr/>
          <p:nvPr>
            <p:ph idx="15" type="pic"/>
          </p:nvPr>
        </p:nvSpPr>
        <p:spPr>
          <a:xfrm>
            <a:off x="203525" y="-211925"/>
            <a:ext cx="2098500" cy="2333700"/>
          </a:xfrm>
          <a:prstGeom prst="roundRect">
            <a:avLst>
              <a:gd fmla="val 0" name="adj"/>
            </a:avLst>
          </a:prstGeom>
          <a:noFill/>
          <a:ln>
            <a:noFill/>
          </a:ln>
        </p:spPr>
      </p:sp>
      <p:sp>
        <p:nvSpPr>
          <p:cNvPr id="640" name="Google Shape;640;p78"/>
          <p:cNvSpPr/>
          <p:nvPr>
            <p:ph idx="16" type="pic"/>
          </p:nvPr>
        </p:nvSpPr>
        <p:spPr>
          <a:xfrm>
            <a:off x="204800" y="2222007"/>
            <a:ext cx="2098500" cy="2333700"/>
          </a:xfrm>
          <a:prstGeom prst="roundRect">
            <a:avLst>
              <a:gd fmla="val 0" name="adj"/>
            </a:avLst>
          </a:prstGeom>
          <a:noFill/>
          <a:ln>
            <a:noFill/>
          </a:ln>
        </p:spPr>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29 12 imgs grid (highlight text) 1">
  <p:cSld name="12 imgs grid (highlight text)_1">
    <p:bg>
      <p:bgPr>
        <a:solidFill>
          <a:schemeClr val="dk1"/>
        </a:solidFill>
      </p:bgPr>
    </p:bg>
    <p:spTree>
      <p:nvGrpSpPr>
        <p:cNvPr id="641" name="Shape 641"/>
        <p:cNvGrpSpPr/>
        <p:nvPr/>
      </p:nvGrpSpPr>
      <p:grpSpPr>
        <a:xfrm>
          <a:off x="0" y="0"/>
          <a:ext cx="0" cy="0"/>
          <a:chOff x="0" y="0"/>
          <a:chExt cx="0" cy="0"/>
        </a:xfrm>
      </p:grpSpPr>
      <p:sp>
        <p:nvSpPr>
          <p:cNvPr id="642" name="Google Shape;642;p79"/>
          <p:cNvSpPr/>
          <p:nvPr/>
        </p:nvSpPr>
        <p:spPr>
          <a:xfrm>
            <a:off x="2414075" y="1404925"/>
            <a:ext cx="2103300" cy="2333700"/>
          </a:xfrm>
          <a:prstGeom prst="roundRect">
            <a:avLst>
              <a:gd fmla="val 0" name="adj"/>
            </a:avLst>
          </a:prstGeom>
          <a:solidFill>
            <a:srgbClr val="A7A6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A7A699"/>
              </a:solidFill>
              <a:latin typeface="Helvetica Neue"/>
              <a:ea typeface="Helvetica Neue"/>
              <a:cs typeface="Helvetica Neue"/>
              <a:sym typeface="Helvetica Neue"/>
            </a:endParaRPr>
          </a:p>
        </p:txBody>
      </p:sp>
      <p:sp>
        <p:nvSpPr>
          <p:cNvPr id="643" name="Google Shape;643;p79"/>
          <p:cNvSpPr/>
          <p:nvPr>
            <p:ph idx="2" type="pic"/>
          </p:nvPr>
        </p:nvSpPr>
        <p:spPr>
          <a:xfrm>
            <a:off x="6842713" y="3838832"/>
            <a:ext cx="2098500" cy="2333700"/>
          </a:xfrm>
          <a:prstGeom prst="roundRect">
            <a:avLst>
              <a:gd fmla="val 0" name="adj"/>
            </a:avLst>
          </a:prstGeom>
          <a:noFill/>
          <a:ln>
            <a:noFill/>
          </a:ln>
        </p:spPr>
      </p:sp>
      <p:sp>
        <p:nvSpPr>
          <p:cNvPr id="644" name="Google Shape;644;p79"/>
          <p:cNvSpPr/>
          <p:nvPr>
            <p:ph idx="3" type="pic"/>
          </p:nvPr>
        </p:nvSpPr>
        <p:spPr>
          <a:xfrm>
            <a:off x="6842075" y="-1029025"/>
            <a:ext cx="2098500" cy="2333700"/>
          </a:xfrm>
          <a:prstGeom prst="roundRect">
            <a:avLst>
              <a:gd fmla="val 0" name="adj"/>
            </a:avLst>
          </a:prstGeom>
          <a:noFill/>
          <a:ln>
            <a:noFill/>
          </a:ln>
        </p:spPr>
      </p:sp>
      <p:sp>
        <p:nvSpPr>
          <p:cNvPr id="645" name="Google Shape;645;p79"/>
          <p:cNvSpPr/>
          <p:nvPr>
            <p:ph idx="4" type="pic"/>
          </p:nvPr>
        </p:nvSpPr>
        <p:spPr>
          <a:xfrm>
            <a:off x="6842713" y="1404907"/>
            <a:ext cx="2098500" cy="2333700"/>
          </a:xfrm>
          <a:prstGeom prst="roundRect">
            <a:avLst>
              <a:gd fmla="val 0" name="adj"/>
            </a:avLst>
          </a:prstGeom>
          <a:noFill/>
          <a:ln>
            <a:noFill/>
          </a:ln>
        </p:spPr>
      </p:sp>
      <p:sp>
        <p:nvSpPr>
          <p:cNvPr id="646" name="Google Shape;646;p79"/>
          <p:cNvSpPr/>
          <p:nvPr>
            <p:ph idx="5" type="pic"/>
          </p:nvPr>
        </p:nvSpPr>
        <p:spPr>
          <a:xfrm>
            <a:off x="4629238" y="4398482"/>
            <a:ext cx="2098500" cy="2333700"/>
          </a:xfrm>
          <a:prstGeom prst="roundRect">
            <a:avLst>
              <a:gd fmla="val 0" name="adj"/>
            </a:avLst>
          </a:prstGeom>
          <a:noFill/>
          <a:ln>
            <a:noFill/>
          </a:ln>
        </p:spPr>
      </p:sp>
      <p:sp>
        <p:nvSpPr>
          <p:cNvPr id="647" name="Google Shape;647;p79"/>
          <p:cNvSpPr/>
          <p:nvPr>
            <p:ph idx="6" type="pic"/>
          </p:nvPr>
        </p:nvSpPr>
        <p:spPr>
          <a:xfrm>
            <a:off x="4626663" y="-469375"/>
            <a:ext cx="2098500" cy="2333700"/>
          </a:xfrm>
          <a:prstGeom prst="roundRect">
            <a:avLst>
              <a:gd fmla="val 0" name="adj"/>
            </a:avLst>
          </a:prstGeom>
          <a:noFill/>
          <a:ln>
            <a:noFill/>
          </a:ln>
        </p:spPr>
      </p:sp>
      <p:sp>
        <p:nvSpPr>
          <p:cNvPr id="648" name="Google Shape;648;p79"/>
          <p:cNvSpPr/>
          <p:nvPr>
            <p:ph idx="7" type="pic"/>
          </p:nvPr>
        </p:nvSpPr>
        <p:spPr>
          <a:xfrm>
            <a:off x="4627938" y="1964557"/>
            <a:ext cx="2098500" cy="2333700"/>
          </a:xfrm>
          <a:prstGeom prst="roundRect">
            <a:avLst>
              <a:gd fmla="val 0" name="adj"/>
            </a:avLst>
          </a:prstGeom>
          <a:noFill/>
          <a:ln>
            <a:noFill/>
          </a:ln>
        </p:spPr>
      </p:sp>
      <p:sp>
        <p:nvSpPr>
          <p:cNvPr id="649" name="Google Shape;649;p79"/>
          <p:cNvSpPr/>
          <p:nvPr>
            <p:ph idx="8" type="pic"/>
          </p:nvPr>
        </p:nvSpPr>
        <p:spPr>
          <a:xfrm>
            <a:off x="2416413" y="3838832"/>
            <a:ext cx="2098500" cy="2333700"/>
          </a:xfrm>
          <a:prstGeom prst="roundRect">
            <a:avLst>
              <a:gd fmla="val 0" name="adj"/>
            </a:avLst>
          </a:prstGeom>
          <a:noFill/>
          <a:ln>
            <a:noFill/>
          </a:ln>
        </p:spPr>
      </p:sp>
      <p:sp>
        <p:nvSpPr>
          <p:cNvPr id="650" name="Google Shape;650;p79"/>
          <p:cNvSpPr/>
          <p:nvPr>
            <p:ph idx="9" type="pic"/>
          </p:nvPr>
        </p:nvSpPr>
        <p:spPr>
          <a:xfrm>
            <a:off x="2415775" y="-1029025"/>
            <a:ext cx="2098500" cy="2333700"/>
          </a:xfrm>
          <a:prstGeom prst="roundRect">
            <a:avLst>
              <a:gd fmla="val 0" name="adj"/>
            </a:avLst>
          </a:prstGeom>
          <a:noFill/>
          <a:ln>
            <a:noFill/>
          </a:ln>
        </p:spPr>
      </p:sp>
      <p:sp>
        <p:nvSpPr>
          <p:cNvPr id="651" name="Google Shape;651;p79"/>
          <p:cNvSpPr/>
          <p:nvPr>
            <p:ph idx="13" type="pic"/>
          </p:nvPr>
        </p:nvSpPr>
        <p:spPr>
          <a:xfrm>
            <a:off x="206100" y="4655932"/>
            <a:ext cx="2098500" cy="2333700"/>
          </a:xfrm>
          <a:prstGeom prst="roundRect">
            <a:avLst>
              <a:gd fmla="val 0" name="adj"/>
            </a:avLst>
          </a:prstGeom>
          <a:noFill/>
          <a:ln>
            <a:noFill/>
          </a:ln>
        </p:spPr>
      </p:sp>
      <p:sp>
        <p:nvSpPr>
          <p:cNvPr id="652" name="Google Shape;652;p79"/>
          <p:cNvSpPr/>
          <p:nvPr>
            <p:ph idx="14" type="pic"/>
          </p:nvPr>
        </p:nvSpPr>
        <p:spPr>
          <a:xfrm>
            <a:off x="203525" y="-211925"/>
            <a:ext cx="2098500" cy="2333700"/>
          </a:xfrm>
          <a:prstGeom prst="roundRect">
            <a:avLst>
              <a:gd fmla="val 0" name="adj"/>
            </a:avLst>
          </a:prstGeom>
          <a:noFill/>
          <a:ln>
            <a:noFill/>
          </a:ln>
        </p:spPr>
      </p:sp>
      <p:sp>
        <p:nvSpPr>
          <p:cNvPr id="653" name="Google Shape;653;p79"/>
          <p:cNvSpPr/>
          <p:nvPr>
            <p:ph idx="15" type="pic"/>
          </p:nvPr>
        </p:nvSpPr>
        <p:spPr>
          <a:xfrm>
            <a:off x="204800" y="2222007"/>
            <a:ext cx="2098500" cy="2333700"/>
          </a:xfrm>
          <a:prstGeom prst="roundRect">
            <a:avLst>
              <a:gd fmla="val 0" name="adj"/>
            </a:avLst>
          </a:prstGeom>
          <a:noFill/>
          <a:ln>
            <a:noFill/>
          </a:ln>
        </p:spPr>
      </p:sp>
      <p:sp>
        <p:nvSpPr>
          <p:cNvPr id="654" name="Google Shape;654;p79"/>
          <p:cNvSpPr txBox="1"/>
          <p:nvPr>
            <p:ph type="title"/>
          </p:nvPr>
        </p:nvSpPr>
        <p:spPr>
          <a:xfrm>
            <a:off x="2411600" y="1402050"/>
            <a:ext cx="21033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2pPr>
            <a:lvl3pPr lvl="2">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3pPr>
            <a:lvl4pPr lvl="3">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4pPr>
            <a:lvl5pPr lvl="4">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5pPr>
            <a:lvl6pPr lvl="5">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6pPr>
            <a:lvl7pPr lvl="6">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7pPr>
            <a:lvl8pPr lvl="7">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8pPr>
            <a:lvl9pPr lvl="8">
              <a:lnSpc>
                <a:spcPct val="90000"/>
              </a:lnSpc>
              <a:spcBef>
                <a:spcPts val="0"/>
              </a:spcBef>
              <a:spcAft>
                <a:spcPts val="0"/>
              </a:spcAft>
              <a:buClr>
                <a:srgbClr val="DFDFCB"/>
              </a:buClr>
              <a:buSzPts val="800"/>
              <a:buFont typeface="DM Mono Medium"/>
              <a:buNone/>
              <a:defRPr sz="800">
                <a:solidFill>
                  <a:srgbClr val="DFDFCB"/>
                </a:solidFill>
                <a:latin typeface="DM Mono Medium"/>
                <a:ea typeface="DM Mono Medium"/>
                <a:cs typeface="DM Mono Medium"/>
                <a:sym typeface="DM Mono Medium"/>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0 18 imgs grid 1">
  <p:cSld name="18 imgs grid_1">
    <p:bg>
      <p:bgPr>
        <a:solidFill>
          <a:schemeClr val="dk1"/>
        </a:solidFill>
      </p:bgPr>
    </p:bg>
    <p:spTree>
      <p:nvGrpSpPr>
        <p:cNvPr id="655" name="Shape 655"/>
        <p:cNvGrpSpPr/>
        <p:nvPr/>
      </p:nvGrpSpPr>
      <p:grpSpPr>
        <a:xfrm>
          <a:off x="0" y="0"/>
          <a:ext cx="0" cy="0"/>
          <a:chOff x="0" y="0"/>
          <a:chExt cx="0" cy="0"/>
        </a:xfrm>
      </p:grpSpPr>
      <p:sp>
        <p:nvSpPr>
          <p:cNvPr id="656" name="Google Shape;656;p80"/>
          <p:cNvSpPr/>
          <p:nvPr>
            <p:ph idx="2" type="pic"/>
          </p:nvPr>
        </p:nvSpPr>
        <p:spPr>
          <a:xfrm>
            <a:off x="203525" y="187700"/>
            <a:ext cx="1362900" cy="1505100"/>
          </a:xfrm>
          <a:prstGeom prst="roundRect">
            <a:avLst>
              <a:gd fmla="val 0" name="adj"/>
            </a:avLst>
          </a:prstGeom>
          <a:noFill/>
          <a:ln>
            <a:noFill/>
          </a:ln>
        </p:spPr>
      </p:sp>
      <p:sp>
        <p:nvSpPr>
          <p:cNvPr id="657" name="Google Shape;657;p80"/>
          <p:cNvSpPr/>
          <p:nvPr>
            <p:ph idx="3" type="pic"/>
          </p:nvPr>
        </p:nvSpPr>
        <p:spPr>
          <a:xfrm>
            <a:off x="1677900" y="187700"/>
            <a:ext cx="1362900" cy="1505100"/>
          </a:xfrm>
          <a:prstGeom prst="roundRect">
            <a:avLst>
              <a:gd fmla="val 0" name="adj"/>
            </a:avLst>
          </a:prstGeom>
          <a:noFill/>
          <a:ln>
            <a:noFill/>
          </a:ln>
        </p:spPr>
      </p:sp>
      <p:sp>
        <p:nvSpPr>
          <p:cNvPr id="658" name="Google Shape;658;p80"/>
          <p:cNvSpPr/>
          <p:nvPr>
            <p:ph idx="4" type="pic"/>
          </p:nvPr>
        </p:nvSpPr>
        <p:spPr>
          <a:xfrm>
            <a:off x="3152275" y="187700"/>
            <a:ext cx="1362900" cy="1505100"/>
          </a:xfrm>
          <a:prstGeom prst="roundRect">
            <a:avLst>
              <a:gd fmla="val 0" name="adj"/>
            </a:avLst>
          </a:prstGeom>
          <a:noFill/>
          <a:ln>
            <a:noFill/>
          </a:ln>
        </p:spPr>
      </p:sp>
      <p:sp>
        <p:nvSpPr>
          <p:cNvPr id="659" name="Google Shape;659;p80"/>
          <p:cNvSpPr/>
          <p:nvPr>
            <p:ph idx="5" type="pic"/>
          </p:nvPr>
        </p:nvSpPr>
        <p:spPr>
          <a:xfrm>
            <a:off x="4626650" y="187700"/>
            <a:ext cx="1362900" cy="1505100"/>
          </a:xfrm>
          <a:prstGeom prst="roundRect">
            <a:avLst>
              <a:gd fmla="val 0" name="adj"/>
            </a:avLst>
          </a:prstGeom>
          <a:noFill/>
          <a:ln>
            <a:noFill/>
          </a:ln>
        </p:spPr>
      </p:sp>
      <p:sp>
        <p:nvSpPr>
          <p:cNvPr id="660" name="Google Shape;660;p80"/>
          <p:cNvSpPr/>
          <p:nvPr>
            <p:ph idx="6" type="pic"/>
          </p:nvPr>
        </p:nvSpPr>
        <p:spPr>
          <a:xfrm>
            <a:off x="6101025" y="187700"/>
            <a:ext cx="1362900" cy="1505100"/>
          </a:xfrm>
          <a:prstGeom prst="roundRect">
            <a:avLst>
              <a:gd fmla="val 0" name="adj"/>
            </a:avLst>
          </a:prstGeom>
          <a:noFill/>
          <a:ln>
            <a:noFill/>
          </a:ln>
        </p:spPr>
      </p:sp>
      <p:sp>
        <p:nvSpPr>
          <p:cNvPr id="661" name="Google Shape;661;p80"/>
          <p:cNvSpPr/>
          <p:nvPr>
            <p:ph idx="7" type="pic"/>
          </p:nvPr>
        </p:nvSpPr>
        <p:spPr>
          <a:xfrm>
            <a:off x="7575400" y="187700"/>
            <a:ext cx="1362900" cy="1505100"/>
          </a:xfrm>
          <a:prstGeom prst="roundRect">
            <a:avLst>
              <a:gd fmla="val 0" name="adj"/>
            </a:avLst>
          </a:prstGeom>
          <a:noFill/>
          <a:ln>
            <a:noFill/>
          </a:ln>
        </p:spPr>
      </p:sp>
      <p:sp>
        <p:nvSpPr>
          <p:cNvPr id="662" name="Google Shape;662;p80"/>
          <p:cNvSpPr/>
          <p:nvPr>
            <p:ph idx="8" type="pic"/>
          </p:nvPr>
        </p:nvSpPr>
        <p:spPr>
          <a:xfrm>
            <a:off x="203525" y="1814150"/>
            <a:ext cx="1362900" cy="1505100"/>
          </a:xfrm>
          <a:prstGeom prst="roundRect">
            <a:avLst>
              <a:gd fmla="val 0" name="adj"/>
            </a:avLst>
          </a:prstGeom>
          <a:noFill/>
          <a:ln>
            <a:noFill/>
          </a:ln>
        </p:spPr>
      </p:sp>
      <p:sp>
        <p:nvSpPr>
          <p:cNvPr id="663" name="Google Shape;663;p80"/>
          <p:cNvSpPr/>
          <p:nvPr>
            <p:ph idx="9" type="pic"/>
          </p:nvPr>
        </p:nvSpPr>
        <p:spPr>
          <a:xfrm>
            <a:off x="1677900" y="1814150"/>
            <a:ext cx="1362900" cy="1505100"/>
          </a:xfrm>
          <a:prstGeom prst="roundRect">
            <a:avLst>
              <a:gd fmla="val 0" name="adj"/>
            </a:avLst>
          </a:prstGeom>
          <a:noFill/>
          <a:ln>
            <a:noFill/>
          </a:ln>
        </p:spPr>
      </p:sp>
      <p:sp>
        <p:nvSpPr>
          <p:cNvPr id="664" name="Google Shape;664;p80"/>
          <p:cNvSpPr/>
          <p:nvPr>
            <p:ph idx="13" type="pic"/>
          </p:nvPr>
        </p:nvSpPr>
        <p:spPr>
          <a:xfrm>
            <a:off x="3152275" y="1814150"/>
            <a:ext cx="1362900" cy="1505100"/>
          </a:xfrm>
          <a:prstGeom prst="roundRect">
            <a:avLst>
              <a:gd fmla="val 0" name="adj"/>
            </a:avLst>
          </a:prstGeom>
          <a:noFill/>
          <a:ln>
            <a:noFill/>
          </a:ln>
        </p:spPr>
      </p:sp>
      <p:sp>
        <p:nvSpPr>
          <p:cNvPr id="665" name="Google Shape;665;p80"/>
          <p:cNvSpPr/>
          <p:nvPr>
            <p:ph idx="14" type="pic"/>
          </p:nvPr>
        </p:nvSpPr>
        <p:spPr>
          <a:xfrm>
            <a:off x="4626650" y="1814150"/>
            <a:ext cx="1362900" cy="1505100"/>
          </a:xfrm>
          <a:prstGeom prst="roundRect">
            <a:avLst>
              <a:gd fmla="val 0" name="adj"/>
            </a:avLst>
          </a:prstGeom>
          <a:noFill/>
          <a:ln>
            <a:noFill/>
          </a:ln>
        </p:spPr>
      </p:sp>
      <p:sp>
        <p:nvSpPr>
          <p:cNvPr id="666" name="Google Shape;666;p80"/>
          <p:cNvSpPr/>
          <p:nvPr>
            <p:ph idx="15" type="pic"/>
          </p:nvPr>
        </p:nvSpPr>
        <p:spPr>
          <a:xfrm>
            <a:off x="6101025" y="1814150"/>
            <a:ext cx="1362900" cy="1505100"/>
          </a:xfrm>
          <a:prstGeom prst="roundRect">
            <a:avLst>
              <a:gd fmla="val 0" name="adj"/>
            </a:avLst>
          </a:prstGeom>
          <a:noFill/>
          <a:ln>
            <a:noFill/>
          </a:ln>
        </p:spPr>
      </p:sp>
      <p:sp>
        <p:nvSpPr>
          <p:cNvPr id="667" name="Google Shape;667;p80"/>
          <p:cNvSpPr/>
          <p:nvPr>
            <p:ph idx="16" type="pic"/>
          </p:nvPr>
        </p:nvSpPr>
        <p:spPr>
          <a:xfrm>
            <a:off x="7575400" y="1814150"/>
            <a:ext cx="1362900" cy="1505100"/>
          </a:xfrm>
          <a:prstGeom prst="roundRect">
            <a:avLst>
              <a:gd fmla="val 0" name="adj"/>
            </a:avLst>
          </a:prstGeom>
          <a:noFill/>
          <a:ln>
            <a:noFill/>
          </a:ln>
        </p:spPr>
      </p:sp>
      <p:sp>
        <p:nvSpPr>
          <p:cNvPr id="668" name="Google Shape;668;p80"/>
          <p:cNvSpPr/>
          <p:nvPr>
            <p:ph idx="17" type="pic"/>
          </p:nvPr>
        </p:nvSpPr>
        <p:spPr>
          <a:xfrm>
            <a:off x="203525" y="3440600"/>
            <a:ext cx="1362900" cy="1505100"/>
          </a:xfrm>
          <a:prstGeom prst="roundRect">
            <a:avLst>
              <a:gd fmla="val 0" name="adj"/>
            </a:avLst>
          </a:prstGeom>
          <a:noFill/>
          <a:ln>
            <a:noFill/>
          </a:ln>
        </p:spPr>
      </p:sp>
      <p:sp>
        <p:nvSpPr>
          <p:cNvPr id="669" name="Google Shape;669;p80"/>
          <p:cNvSpPr/>
          <p:nvPr>
            <p:ph idx="18" type="pic"/>
          </p:nvPr>
        </p:nvSpPr>
        <p:spPr>
          <a:xfrm>
            <a:off x="1677900" y="3440600"/>
            <a:ext cx="1362900" cy="1505100"/>
          </a:xfrm>
          <a:prstGeom prst="roundRect">
            <a:avLst>
              <a:gd fmla="val 0" name="adj"/>
            </a:avLst>
          </a:prstGeom>
          <a:noFill/>
          <a:ln>
            <a:noFill/>
          </a:ln>
        </p:spPr>
      </p:sp>
      <p:sp>
        <p:nvSpPr>
          <p:cNvPr id="670" name="Google Shape;670;p80"/>
          <p:cNvSpPr/>
          <p:nvPr>
            <p:ph idx="19" type="pic"/>
          </p:nvPr>
        </p:nvSpPr>
        <p:spPr>
          <a:xfrm>
            <a:off x="3152275" y="3440600"/>
            <a:ext cx="1362900" cy="1505100"/>
          </a:xfrm>
          <a:prstGeom prst="roundRect">
            <a:avLst>
              <a:gd fmla="val 0" name="adj"/>
            </a:avLst>
          </a:prstGeom>
          <a:noFill/>
          <a:ln>
            <a:noFill/>
          </a:ln>
        </p:spPr>
      </p:sp>
      <p:sp>
        <p:nvSpPr>
          <p:cNvPr id="671" name="Google Shape;671;p80"/>
          <p:cNvSpPr/>
          <p:nvPr>
            <p:ph idx="20" type="pic"/>
          </p:nvPr>
        </p:nvSpPr>
        <p:spPr>
          <a:xfrm>
            <a:off x="4626650" y="3440600"/>
            <a:ext cx="1362900" cy="1505100"/>
          </a:xfrm>
          <a:prstGeom prst="roundRect">
            <a:avLst>
              <a:gd fmla="val 0" name="adj"/>
            </a:avLst>
          </a:prstGeom>
          <a:noFill/>
          <a:ln>
            <a:noFill/>
          </a:ln>
        </p:spPr>
      </p:sp>
      <p:sp>
        <p:nvSpPr>
          <p:cNvPr id="672" name="Google Shape;672;p80"/>
          <p:cNvSpPr/>
          <p:nvPr>
            <p:ph idx="21" type="pic"/>
          </p:nvPr>
        </p:nvSpPr>
        <p:spPr>
          <a:xfrm>
            <a:off x="6101025" y="3440600"/>
            <a:ext cx="1362900" cy="1505100"/>
          </a:xfrm>
          <a:prstGeom prst="roundRect">
            <a:avLst>
              <a:gd fmla="val 0" name="adj"/>
            </a:avLst>
          </a:prstGeom>
          <a:noFill/>
          <a:ln>
            <a:noFill/>
          </a:ln>
        </p:spPr>
      </p:sp>
      <p:sp>
        <p:nvSpPr>
          <p:cNvPr id="673" name="Google Shape;673;p80"/>
          <p:cNvSpPr/>
          <p:nvPr>
            <p:ph idx="22" type="pic"/>
          </p:nvPr>
        </p:nvSpPr>
        <p:spPr>
          <a:xfrm>
            <a:off x="7575400" y="3440600"/>
            <a:ext cx="1362900" cy="1505100"/>
          </a:xfrm>
          <a:prstGeom prst="roundRect">
            <a:avLst>
              <a:gd fmla="val 0" name="adj"/>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Title + body + 2 imgs">
  <p:cSld name="Title + body + 2 imgs">
    <p:bg>
      <p:bgPr>
        <a:solidFill>
          <a:srgbClr val="DFDFCB"/>
        </a:solidFill>
      </p:bgPr>
    </p:bg>
    <p:spTree>
      <p:nvGrpSpPr>
        <p:cNvPr id="39" name="Shape 39"/>
        <p:cNvGrpSpPr/>
        <p:nvPr/>
      </p:nvGrpSpPr>
      <p:grpSpPr>
        <a:xfrm>
          <a:off x="0" y="0"/>
          <a:ext cx="0" cy="0"/>
          <a:chOff x="0" y="0"/>
          <a:chExt cx="0" cy="0"/>
        </a:xfrm>
      </p:grpSpPr>
      <p:sp>
        <p:nvSpPr>
          <p:cNvPr id="40" name="Google Shape;40;p9"/>
          <p:cNvSpPr/>
          <p:nvPr>
            <p:ph idx="2" type="pic"/>
          </p:nvPr>
        </p:nvSpPr>
        <p:spPr>
          <a:xfrm>
            <a:off x="4623875" y="1275625"/>
            <a:ext cx="4318800" cy="3677400"/>
          </a:xfrm>
          <a:prstGeom prst="roundRect">
            <a:avLst>
              <a:gd fmla="val 0" name="adj"/>
            </a:avLst>
          </a:prstGeom>
          <a:noFill/>
          <a:ln>
            <a:noFill/>
          </a:ln>
        </p:spPr>
      </p:sp>
      <p:sp>
        <p:nvSpPr>
          <p:cNvPr id="41" name="Google Shape;41;p9"/>
          <p:cNvSpPr/>
          <p:nvPr>
            <p:ph idx="3" type="pic"/>
          </p:nvPr>
        </p:nvSpPr>
        <p:spPr>
          <a:xfrm>
            <a:off x="201250" y="1275625"/>
            <a:ext cx="4318800" cy="3677400"/>
          </a:xfrm>
          <a:prstGeom prst="roundRect">
            <a:avLst>
              <a:gd fmla="val 0" name="adj"/>
            </a:avLst>
          </a:prstGeom>
          <a:noFill/>
          <a:ln>
            <a:noFill/>
          </a:ln>
        </p:spPr>
      </p:sp>
      <p:sp>
        <p:nvSpPr>
          <p:cNvPr id="42" name="Google Shape;42;p9"/>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43" name="Google Shape;43;p9"/>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800"/>
              <a:buFont typeface="DM Sans SemiBold"/>
              <a:buNone/>
              <a:defRPr sz="800">
                <a:solidFill>
                  <a:schemeClr val="lt2"/>
                </a:solidFill>
                <a:latin typeface="DM Sans SemiBold"/>
                <a:ea typeface="DM Sans SemiBold"/>
                <a:cs typeface="DM Sans SemiBold"/>
                <a:sym typeface="DM Sans SemiBold"/>
              </a:defRPr>
            </a:lvl9pPr>
          </a:lstStyle>
          <a:p/>
        </p:txBody>
      </p:sp>
      <p:sp>
        <p:nvSpPr>
          <p:cNvPr id="44" name="Google Shape;44;p9"/>
          <p:cNvSpPr txBox="1"/>
          <p:nvPr>
            <p:ph idx="4"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1 9 imgs grid + body 1">
  <p:cSld name="9 imgs grid + body_1">
    <p:bg>
      <p:bgPr>
        <a:solidFill>
          <a:schemeClr val="dk1"/>
        </a:solidFill>
      </p:bgPr>
    </p:bg>
    <p:spTree>
      <p:nvGrpSpPr>
        <p:cNvPr id="674" name="Shape 674"/>
        <p:cNvGrpSpPr/>
        <p:nvPr/>
      </p:nvGrpSpPr>
      <p:grpSpPr>
        <a:xfrm>
          <a:off x="0" y="0"/>
          <a:ext cx="0" cy="0"/>
          <a:chOff x="0" y="0"/>
          <a:chExt cx="0" cy="0"/>
        </a:xfrm>
      </p:grpSpPr>
      <p:sp>
        <p:nvSpPr>
          <p:cNvPr id="675" name="Google Shape;675;p81"/>
          <p:cNvSpPr txBox="1"/>
          <p:nvPr>
            <p:ph type="title"/>
          </p:nvPr>
        </p:nvSpPr>
        <p:spPr>
          <a:xfrm>
            <a:off x="1600800" y="122125"/>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76" name="Google Shape;676;p81"/>
          <p:cNvSpPr/>
          <p:nvPr>
            <p:ph idx="2" type="pic"/>
          </p:nvPr>
        </p:nvSpPr>
        <p:spPr>
          <a:xfrm>
            <a:off x="203525" y="187700"/>
            <a:ext cx="1362900" cy="1505100"/>
          </a:xfrm>
          <a:prstGeom prst="roundRect">
            <a:avLst>
              <a:gd fmla="val 0" name="adj"/>
            </a:avLst>
          </a:prstGeom>
          <a:noFill/>
          <a:ln>
            <a:noFill/>
          </a:ln>
        </p:spPr>
      </p:sp>
      <p:sp>
        <p:nvSpPr>
          <p:cNvPr id="677" name="Google Shape;677;p81"/>
          <p:cNvSpPr/>
          <p:nvPr>
            <p:ph idx="3" type="pic"/>
          </p:nvPr>
        </p:nvSpPr>
        <p:spPr>
          <a:xfrm>
            <a:off x="203525" y="1814150"/>
            <a:ext cx="1362900" cy="1505100"/>
          </a:xfrm>
          <a:prstGeom prst="roundRect">
            <a:avLst>
              <a:gd fmla="val 0" name="adj"/>
            </a:avLst>
          </a:prstGeom>
          <a:noFill/>
          <a:ln>
            <a:noFill/>
          </a:ln>
        </p:spPr>
      </p:sp>
      <p:sp>
        <p:nvSpPr>
          <p:cNvPr id="678" name="Google Shape;678;p81"/>
          <p:cNvSpPr/>
          <p:nvPr>
            <p:ph idx="4" type="pic"/>
          </p:nvPr>
        </p:nvSpPr>
        <p:spPr>
          <a:xfrm>
            <a:off x="203525" y="3440600"/>
            <a:ext cx="1362900" cy="1505100"/>
          </a:xfrm>
          <a:prstGeom prst="roundRect">
            <a:avLst>
              <a:gd fmla="val 0" name="adj"/>
            </a:avLst>
          </a:prstGeom>
          <a:noFill/>
          <a:ln>
            <a:noFill/>
          </a:ln>
        </p:spPr>
      </p:sp>
      <p:sp>
        <p:nvSpPr>
          <p:cNvPr id="679" name="Google Shape;679;p81"/>
          <p:cNvSpPr/>
          <p:nvPr>
            <p:ph idx="5" type="pic"/>
          </p:nvPr>
        </p:nvSpPr>
        <p:spPr>
          <a:xfrm>
            <a:off x="3152275" y="187700"/>
            <a:ext cx="1362900" cy="1505100"/>
          </a:xfrm>
          <a:prstGeom prst="roundRect">
            <a:avLst>
              <a:gd fmla="val 0" name="adj"/>
            </a:avLst>
          </a:prstGeom>
          <a:noFill/>
          <a:ln>
            <a:noFill/>
          </a:ln>
        </p:spPr>
      </p:sp>
      <p:sp>
        <p:nvSpPr>
          <p:cNvPr id="680" name="Google Shape;680;p81"/>
          <p:cNvSpPr/>
          <p:nvPr>
            <p:ph idx="6" type="pic"/>
          </p:nvPr>
        </p:nvSpPr>
        <p:spPr>
          <a:xfrm>
            <a:off x="3152275" y="1814150"/>
            <a:ext cx="1362900" cy="1505100"/>
          </a:xfrm>
          <a:prstGeom prst="roundRect">
            <a:avLst>
              <a:gd fmla="val 0" name="adj"/>
            </a:avLst>
          </a:prstGeom>
          <a:noFill/>
          <a:ln>
            <a:noFill/>
          </a:ln>
        </p:spPr>
      </p:sp>
      <p:sp>
        <p:nvSpPr>
          <p:cNvPr id="681" name="Google Shape;681;p81"/>
          <p:cNvSpPr/>
          <p:nvPr>
            <p:ph idx="7" type="pic"/>
          </p:nvPr>
        </p:nvSpPr>
        <p:spPr>
          <a:xfrm>
            <a:off x="3152275" y="3440600"/>
            <a:ext cx="1362900" cy="1505100"/>
          </a:xfrm>
          <a:prstGeom prst="roundRect">
            <a:avLst>
              <a:gd fmla="val 0" name="adj"/>
            </a:avLst>
          </a:prstGeom>
          <a:noFill/>
          <a:ln>
            <a:noFill/>
          </a:ln>
        </p:spPr>
      </p:sp>
      <p:sp>
        <p:nvSpPr>
          <p:cNvPr id="682" name="Google Shape;682;p81"/>
          <p:cNvSpPr/>
          <p:nvPr>
            <p:ph idx="8" type="pic"/>
          </p:nvPr>
        </p:nvSpPr>
        <p:spPr>
          <a:xfrm>
            <a:off x="6101025" y="187700"/>
            <a:ext cx="1362900" cy="1505100"/>
          </a:xfrm>
          <a:prstGeom prst="roundRect">
            <a:avLst>
              <a:gd fmla="val 0" name="adj"/>
            </a:avLst>
          </a:prstGeom>
          <a:noFill/>
          <a:ln>
            <a:noFill/>
          </a:ln>
        </p:spPr>
      </p:sp>
      <p:sp>
        <p:nvSpPr>
          <p:cNvPr id="683" name="Google Shape;683;p81"/>
          <p:cNvSpPr/>
          <p:nvPr>
            <p:ph idx="9" type="pic"/>
          </p:nvPr>
        </p:nvSpPr>
        <p:spPr>
          <a:xfrm>
            <a:off x="6101025" y="1814150"/>
            <a:ext cx="1362900" cy="1505100"/>
          </a:xfrm>
          <a:prstGeom prst="roundRect">
            <a:avLst>
              <a:gd fmla="val 0" name="adj"/>
            </a:avLst>
          </a:prstGeom>
          <a:noFill/>
          <a:ln>
            <a:noFill/>
          </a:ln>
        </p:spPr>
      </p:sp>
      <p:sp>
        <p:nvSpPr>
          <p:cNvPr id="684" name="Google Shape;684;p81"/>
          <p:cNvSpPr/>
          <p:nvPr>
            <p:ph idx="13" type="pic"/>
          </p:nvPr>
        </p:nvSpPr>
        <p:spPr>
          <a:xfrm>
            <a:off x="6101025" y="3440600"/>
            <a:ext cx="1362900" cy="1505100"/>
          </a:xfrm>
          <a:prstGeom prst="roundRect">
            <a:avLst>
              <a:gd fmla="val 0" name="adj"/>
            </a:avLst>
          </a:prstGeom>
          <a:noFill/>
          <a:ln>
            <a:noFill/>
          </a:ln>
        </p:spPr>
      </p:sp>
      <p:sp>
        <p:nvSpPr>
          <p:cNvPr id="685" name="Google Shape;685;p81"/>
          <p:cNvSpPr txBox="1"/>
          <p:nvPr>
            <p:ph idx="14" type="title"/>
          </p:nvPr>
        </p:nvSpPr>
        <p:spPr>
          <a:xfrm>
            <a:off x="1600800" y="1740438"/>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86" name="Google Shape;686;p81"/>
          <p:cNvSpPr txBox="1"/>
          <p:nvPr>
            <p:ph idx="15" type="title"/>
          </p:nvPr>
        </p:nvSpPr>
        <p:spPr>
          <a:xfrm>
            <a:off x="4549550" y="122125"/>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87" name="Google Shape;687;p81"/>
          <p:cNvSpPr txBox="1"/>
          <p:nvPr>
            <p:ph idx="16" type="title"/>
          </p:nvPr>
        </p:nvSpPr>
        <p:spPr>
          <a:xfrm>
            <a:off x="4549550" y="1740450"/>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88" name="Google Shape;688;p81"/>
          <p:cNvSpPr txBox="1"/>
          <p:nvPr>
            <p:ph idx="17" type="title"/>
          </p:nvPr>
        </p:nvSpPr>
        <p:spPr>
          <a:xfrm>
            <a:off x="1600800" y="3358775"/>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89" name="Google Shape;689;p81"/>
          <p:cNvSpPr txBox="1"/>
          <p:nvPr>
            <p:ph idx="18" type="title"/>
          </p:nvPr>
        </p:nvSpPr>
        <p:spPr>
          <a:xfrm>
            <a:off x="4549550" y="3366900"/>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90" name="Google Shape;690;p81"/>
          <p:cNvSpPr txBox="1"/>
          <p:nvPr>
            <p:ph idx="19" type="title"/>
          </p:nvPr>
        </p:nvSpPr>
        <p:spPr>
          <a:xfrm>
            <a:off x="7498300" y="122125"/>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91" name="Google Shape;691;p81"/>
          <p:cNvSpPr txBox="1"/>
          <p:nvPr>
            <p:ph idx="20" type="title"/>
          </p:nvPr>
        </p:nvSpPr>
        <p:spPr>
          <a:xfrm>
            <a:off x="7498300" y="1740450"/>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
        <p:nvSpPr>
          <p:cNvPr id="692" name="Google Shape;692;p81"/>
          <p:cNvSpPr txBox="1"/>
          <p:nvPr>
            <p:ph idx="21" type="title"/>
          </p:nvPr>
        </p:nvSpPr>
        <p:spPr>
          <a:xfrm>
            <a:off x="7498300" y="3366900"/>
            <a:ext cx="1441500" cy="645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1pPr>
            <a:lvl2pPr lvl="1">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2pPr>
            <a:lvl3pPr lvl="2">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3pPr>
            <a:lvl4pPr lvl="3">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4pPr>
            <a:lvl5pPr lvl="4">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5pPr>
            <a:lvl6pPr lvl="5">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6pPr>
            <a:lvl7pPr lvl="6">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7pPr>
            <a:lvl8pPr lvl="7">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8pPr>
            <a:lvl9pPr lvl="8">
              <a:lnSpc>
                <a:spcPct val="90000"/>
              </a:lnSpc>
              <a:spcBef>
                <a:spcPts val="0"/>
              </a:spcBef>
              <a:spcAft>
                <a:spcPts val="0"/>
              </a:spcAft>
              <a:buClr>
                <a:srgbClr val="DFDECB"/>
              </a:buClr>
              <a:buSzPts val="800"/>
              <a:buFont typeface="DM Mono Medium"/>
              <a:buNone/>
              <a:defRPr sz="800">
                <a:solidFill>
                  <a:srgbClr val="DFDECB"/>
                </a:solidFill>
                <a:latin typeface="DM Mono Medium"/>
                <a:ea typeface="DM Mono Medium"/>
                <a:cs typeface="DM Mono Medium"/>
                <a:sym typeface="DM Mono Medium"/>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2 Title + body + 3 img sections 1">
  <p:cSld name="Title + body + 3 img sections_1">
    <p:bg>
      <p:bgPr>
        <a:solidFill>
          <a:schemeClr val="dk1"/>
        </a:solidFill>
      </p:bgPr>
    </p:bg>
    <p:spTree>
      <p:nvGrpSpPr>
        <p:cNvPr id="693" name="Shape 693"/>
        <p:cNvGrpSpPr/>
        <p:nvPr/>
      </p:nvGrpSpPr>
      <p:grpSpPr>
        <a:xfrm>
          <a:off x="0" y="0"/>
          <a:ext cx="0" cy="0"/>
          <a:chOff x="0" y="0"/>
          <a:chExt cx="0" cy="0"/>
        </a:xfrm>
      </p:grpSpPr>
      <p:sp>
        <p:nvSpPr>
          <p:cNvPr id="694" name="Google Shape;694;p82"/>
          <p:cNvSpPr/>
          <p:nvPr>
            <p:ph idx="2" type="pic"/>
          </p:nvPr>
        </p:nvSpPr>
        <p:spPr>
          <a:xfrm>
            <a:off x="2409825" y="187650"/>
            <a:ext cx="2107500" cy="3676200"/>
          </a:xfrm>
          <a:prstGeom prst="roundRect">
            <a:avLst>
              <a:gd fmla="val 0" name="adj"/>
            </a:avLst>
          </a:prstGeom>
          <a:noFill/>
          <a:ln>
            <a:noFill/>
          </a:ln>
        </p:spPr>
      </p:sp>
      <p:sp>
        <p:nvSpPr>
          <p:cNvPr id="695" name="Google Shape;695;p82"/>
          <p:cNvSpPr/>
          <p:nvPr>
            <p:ph idx="3" type="pic"/>
          </p:nvPr>
        </p:nvSpPr>
        <p:spPr>
          <a:xfrm>
            <a:off x="4622575" y="187650"/>
            <a:ext cx="2107500" cy="3676200"/>
          </a:xfrm>
          <a:prstGeom prst="roundRect">
            <a:avLst>
              <a:gd fmla="val 0" name="adj"/>
            </a:avLst>
          </a:prstGeom>
          <a:noFill/>
          <a:ln>
            <a:noFill/>
          </a:ln>
        </p:spPr>
      </p:sp>
      <p:sp>
        <p:nvSpPr>
          <p:cNvPr id="696" name="Google Shape;696;p82"/>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697" name="Google Shape;697;p82"/>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2pPr>
            <a:lvl3pPr lvl="2">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3pPr>
            <a:lvl4pPr lvl="3">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4pPr>
            <a:lvl5pPr lvl="4">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5pPr>
            <a:lvl6pPr lvl="5">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6pPr>
            <a:lvl7pPr lvl="6">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7pPr>
            <a:lvl8pPr lvl="7">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8pPr>
            <a:lvl9pPr lvl="8">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9pPr>
          </a:lstStyle>
          <a:p/>
        </p:txBody>
      </p:sp>
      <p:sp>
        <p:nvSpPr>
          <p:cNvPr id="698" name="Google Shape;698;p82"/>
          <p:cNvSpPr txBox="1"/>
          <p:nvPr>
            <p:ph idx="4" type="subTitle"/>
          </p:nvPr>
        </p:nvSpPr>
        <p:spPr>
          <a:xfrm>
            <a:off x="2337825" y="3843850"/>
            <a:ext cx="2182500" cy="39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699" name="Google Shape;699;p82"/>
          <p:cNvSpPr txBox="1"/>
          <p:nvPr>
            <p:ph idx="5" type="subTitle"/>
          </p:nvPr>
        </p:nvSpPr>
        <p:spPr>
          <a:xfrm>
            <a:off x="4545450" y="3843850"/>
            <a:ext cx="2182500" cy="39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700" name="Google Shape;700;p82"/>
          <p:cNvSpPr txBox="1"/>
          <p:nvPr>
            <p:ph idx="6" type="subTitle"/>
          </p:nvPr>
        </p:nvSpPr>
        <p:spPr>
          <a:xfrm>
            <a:off x="6756075" y="3843850"/>
            <a:ext cx="2182500" cy="39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701" name="Google Shape;701;p82"/>
          <p:cNvSpPr/>
          <p:nvPr>
            <p:ph idx="7" type="pic"/>
          </p:nvPr>
        </p:nvSpPr>
        <p:spPr>
          <a:xfrm>
            <a:off x="6835325" y="187650"/>
            <a:ext cx="2107500" cy="3676200"/>
          </a:xfrm>
          <a:prstGeom prst="roundRect">
            <a:avLst>
              <a:gd fmla="val 0" name="adj"/>
            </a:avLst>
          </a:prstGeom>
          <a:noFill/>
          <a:ln>
            <a:noFill/>
          </a:ln>
        </p:spPr>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3 Title + body + 3 img sections 2 1">
  <p:cSld name="Title + body + 3 img sections 2_1">
    <p:bg>
      <p:bgPr>
        <a:solidFill>
          <a:schemeClr val="dk1"/>
        </a:solidFill>
      </p:bgPr>
    </p:bg>
    <p:spTree>
      <p:nvGrpSpPr>
        <p:cNvPr id="702" name="Shape 702"/>
        <p:cNvGrpSpPr/>
        <p:nvPr/>
      </p:nvGrpSpPr>
      <p:grpSpPr>
        <a:xfrm>
          <a:off x="0" y="0"/>
          <a:ext cx="0" cy="0"/>
          <a:chOff x="0" y="0"/>
          <a:chExt cx="0" cy="0"/>
        </a:xfrm>
      </p:grpSpPr>
      <p:sp>
        <p:nvSpPr>
          <p:cNvPr id="703" name="Google Shape;703;p83"/>
          <p:cNvSpPr/>
          <p:nvPr>
            <p:ph idx="2" type="pic"/>
          </p:nvPr>
        </p:nvSpPr>
        <p:spPr>
          <a:xfrm>
            <a:off x="6835325" y="187650"/>
            <a:ext cx="2107500" cy="4768200"/>
          </a:xfrm>
          <a:prstGeom prst="roundRect">
            <a:avLst>
              <a:gd fmla="val 0" name="adj"/>
            </a:avLst>
          </a:prstGeom>
          <a:noFill/>
          <a:ln>
            <a:noFill/>
          </a:ln>
        </p:spPr>
      </p:sp>
      <p:sp>
        <p:nvSpPr>
          <p:cNvPr id="704" name="Google Shape;704;p83"/>
          <p:cNvSpPr/>
          <p:nvPr>
            <p:ph idx="3" type="pic"/>
          </p:nvPr>
        </p:nvSpPr>
        <p:spPr>
          <a:xfrm>
            <a:off x="2409825" y="187650"/>
            <a:ext cx="2107500" cy="4768200"/>
          </a:xfrm>
          <a:prstGeom prst="roundRect">
            <a:avLst>
              <a:gd fmla="val 0" name="adj"/>
            </a:avLst>
          </a:prstGeom>
          <a:noFill/>
          <a:ln>
            <a:noFill/>
          </a:ln>
        </p:spPr>
      </p:sp>
      <p:sp>
        <p:nvSpPr>
          <p:cNvPr id="705" name="Google Shape;705;p83"/>
          <p:cNvSpPr/>
          <p:nvPr>
            <p:ph idx="4" type="pic"/>
          </p:nvPr>
        </p:nvSpPr>
        <p:spPr>
          <a:xfrm>
            <a:off x="4622575" y="187650"/>
            <a:ext cx="2107500" cy="4768200"/>
          </a:xfrm>
          <a:prstGeom prst="roundRect">
            <a:avLst>
              <a:gd fmla="val 0" name="adj"/>
            </a:avLst>
          </a:prstGeom>
          <a:noFill/>
          <a:ln>
            <a:noFill/>
          </a:ln>
        </p:spPr>
      </p:sp>
      <p:sp>
        <p:nvSpPr>
          <p:cNvPr id="706" name="Google Shape;706;p83"/>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707" name="Google Shape;707;p83"/>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4 Title + body + 2 img sections 1">
  <p:cSld name="Title + body + 2 img sections_1">
    <p:bg>
      <p:bgPr>
        <a:solidFill>
          <a:schemeClr val="dk1"/>
        </a:solidFill>
      </p:bgPr>
    </p:bg>
    <p:spTree>
      <p:nvGrpSpPr>
        <p:cNvPr id="708" name="Shape 708"/>
        <p:cNvGrpSpPr/>
        <p:nvPr/>
      </p:nvGrpSpPr>
      <p:grpSpPr>
        <a:xfrm>
          <a:off x="0" y="0"/>
          <a:ext cx="0" cy="0"/>
          <a:chOff x="0" y="0"/>
          <a:chExt cx="0" cy="0"/>
        </a:xfrm>
      </p:grpSpPr>
      <p:sp>
        <p:nvSpPr>
          <p:cNvPr id="709" name="Google Shape;709;p84"/>
          <p:cNvSpPr/>
          <p:nvPr>
            <p:ph idx="2" type="pic"/>
          </p:nvPr>
        </p:nvSpPr>
        <p:spPr>
          <a:xfrm>
            <a:off x="5734475" y="187650"/>
            <a:ext cx="3208200" cy="3676200"/>
          </a:xfrm>
          <a:prstGeom prst="roundRect">
            <a:avLst>
              <a:gd fmla="val 0" name="adj"/>
            </a:avLst>
          </a:prstGeom>
          <a:noFill/>
          <a:ln>
            <a:noFill/>
          </a:ln>
        </p:spPr>
      </p:sp>
      <p:sp>
        <p:nvSpPr>
          <p:cNvPr id="710" name="Google Shape;710;p84"/>
          <p:cNvSpPr/>
          <p:nvPr>
            <p:ph idx="3" type="pic"/>
          </p:nvPr>
        </p:nvSpPr>
        <p:spPr>
          <a:xfrm>
            <a:off x="2409825" y="187650"/>
            <a:ext cx="3208200" cy="3676200"/>
          </a:xfrm>
          <a:prstGeom prst="roundRect">
            <a:avLst>
              <a:gd fmla="val 0" name="adj"/>
            </a:avLst>
          </a:prstGeom>
          <a:noFill/>
          <a:ln>
            <a:noFill/>
          </a:ln>
        </p:spPr>
      </p:sp>
      <p:sp>
        <p:nvSpPr>
          <p:cNvPr id="711" name="Google Shape;711;p84"/>
          <p:cNvSpPr txBox="1"/>
          <p:nvPr>
            <p:ph idx="1" type="subTitle"/>
          </p:nvPr>
        </p:nvSpPr>
        <p:spPr>
          <a:xfrm>
            <a:off x="2337825" y="3843850"/>
            <a:ext cx="3280200" cy="39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712" name="Google Shape;712;p84"/>
          <p:cNvSpPr txBox="1"/>
          <p:nvPr>
            <p:ph idx="4" type="subTitle"/>
          </p:nvPr>
        </p:nvSpPr>
        <p:spPr>
          <a:xfrm>
            <a:off x="5662475" y="3843850"/>
            <a:ext cx="3280200" cy="39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9pPr>
          </a:lstStyle>
          <a:p/>
        </p:txBody>
      </p:sp>
      <p:sp>
        <p:nvSpPr>
          <p:cNvPr id="713" name="Google Shape;713;p84"/>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14" name="Google Shape;714;p84"/>
          <p:cNvSpPr txBox="1"/>
          <p:nvPr>
            <p:ph idx="5"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5 Title + body + 2 img sections 2 1">
  <p:cSld name="Title + body + 2 img sections 2_1">
    <p:bg>
      <p:bgPr>
        <a:solidFill>
          <a:schemeClr val="dk1"/>
        </a:solidFill>
      </p:bgPr>
    </p:bg>
    <p:spTree>
      <p:nvGrpSpPr>
        <p:cNvPr id="715" name="Shape 715"/>
        <p:cNvGrpSpPr/>
        <p:nvPr/>
      </p:nvGrpSpPr>
      <p:grpSpPr>
        <a:xfrm>
          <a:off x="0" y="0"/>
          <a:ext cx="0" cy="0"/>
          <a:chOff x="0" y="0"/>
          <a:chExt cx="0" cy="0"/>
        </a:xfrm>
      </p:grpSpPr>
      <p:sp>
        <p:nvSpPr>
          <p:cNvPr id="716" name="Google Shape;716;p85"/>
          <p:cNvSpPr/>
          <p:nvPr>
            <p:ph idx="2" type="pic"/>
          </p:nvPr>
        </p:nvSpPr>
        <p:spPr>
          <a:xfrm>
            <a:off x="2409825" y="187650"/>
            <a:ext cx="3208200" cy="4768200"/>
          </a:xfrm>
          <a:prstGeom prst="roundRect">
            <a:avLst>
              <a:gd fmla="val 0" name="adj"/>
            </a:avLst>
          </a:prstGeom>
          <a:noFill/>
          <a:ln>
            <a:noFill/>
          </a:ln>
        </p:spPr>
      </p:sp>
      <p:sp>
        <p:nvSpPr>
          <p:cNvPr id="717" name="Google Shape;717;p85"/>
          <p:cNvSpPr/>
          <p:nvPr>
            <p:ph idx="3" type="pic"/>
          </p:nvPr>
        </p:nvSpPr>
        <p:spPr>
          <a:xfrm>
            <a:off x="5734475" y="187650"/>
            <a:ext cx="3208200" cy="3676200"/>
          </a:xfrm>
          <a:prstGeom prst="roundRect">
            <a:avLst>
              <a:gd fmla="val 0" name="adj"/>
            </a:avLst>
          </a:prstGeom>
          <a:noFill/>
          <a:ln>
            <a:noFill/>
          </a:ln>
        </p:spPr>
      </p:sp>
      <p:sp>
        <p:nvSpPr>
          <p:cNvPr id="718" name="Google Shape;718;p85"/>
          <p:cNvSpPr txBox="1"/>
          <p:nvPr>
            <p:ph idx="1" type="subTitle"/>
          </p:nvPr>
        </p:nvSpPr>
        <p:spPr>
          <a:xfrm>
            <a:off x="5662475" y="3843850"/>
            <a:ext cx="3280200" cy="39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19" name="Google Shape;719;p85"/>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20" name="Google Shape;720;p85"/>
          <p:cNvSpPr txBox="1"/>
          <p:nvPr>
            <p:ph idx="4"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6 Title + body + 2 img sections 3 1">
  <p:cSld name="Title + body + 2 img sections 3_1">
    <p:bg>
      <p:bgPr>
        <a:solidFill>
          <a:schemeClr val="dk1"/>
        </a:solidFill>
      </p:bgPr>
    </p:bg>
    <p:spTree>
      <p:nvGrpSpPr>
        <p:cNvPr id="721" name="Shape 721"/>
        <p:cNvGrpSpPr/>
        <p:nvPr/>
      </p:nvGrpSpPr>
      <p:grpSpPr>
        <a:xfrm>
          <a:off x="0" y="0"/>
          <a:ext cx="0" cy="0"/>
          <a:chOff x="0" y="0"/>
          <a:chExt cx="0" cy="0"/>
        </a:xfrm>
      </p:grpSpPr>
      <p:sp>
        <p:nvSpPr>
          <p:cNvPr id="722" name="Google Shape;722;p86"/>
          <p:cNvSpPr/>
          <p:nvPr>
            <p:ph idx="2" type="pic"/>
          </p:nvPr>
        </p:nvSpPr>
        <p:spPr>
          <a:xfrm>
            <a:off x="5734475" y="187650"/>
            <a:ext cx="3208200" cy="4768200"/>
          </a:xfrm>
          <a:prstGeom prst="roundRect">
            <a:avLst>
              <a:gd fmla="val 0" name="adj"/>
            </a:avLst>
          </a:prstGeom>
          <a:noFill/>
          <a:ln>
            <a:noFill/>
          </a:ln>
        </p:spPr>
      </p:sp>
      <p:sp>
        <p:nvSpPr>
          <p:cNvPr id="723" name="Google Shape;723;p86"/>
          <p:cNvSpPr/>
          <p:nvPr>
            <p:ph idx="3" type="pic"/>
          </p:nvPr>
        </p:nvSpPr>
        <p:spPr>
          <a:xfrm>
            <a:off x="2409825" y="187650"/>
            <a:ext cx="3208200" cy="4768200"/>
          </a:xfrm>
          <a:prstGeom prst="roundRect">
            <a:avLst>
              <a:gd fmla="val 0" name="adj"/>
            </a:avLst>
          </a:prstGeom>
          <a:noFill/>
          <a:ln>
            <a:noFill/>
          </a:ln>
        </p:spPr>
      </p:sp>
      <p:sp>
        <p:nvSpPr>
          <p:cNvPr id="724" name="Google Shape;724;p86"/>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25" name="Google Shape;725;p86"/>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7 Title + body + large img section 1">
  <p:cSld name="Title + body + large img section_1">
    <p:bg>
      <p:bgPr>
        <a:solidFill>
          <a:schemeClr val="dk1"/>
        </a:solidFill>
      </p:bgPr>
    </p:bg>
    <p:spTree>
      <p:nvGrpSpPr>
        <p:cNvPr id="726" name="Shape 726"/>
        <p:cNvGrpSpPr/>
        <p:nvPr/>
      </p:nvGrpSpPr>
      <p:grpSpPr>
        <a:xfrm>
          <a:off x="0" y="0"/>
          <a:ext cx="0" cy="0"/>
          <a:chOff x="0" y="0"/>
          <a:chExt cx="0" cy="0"/>
        </a:xfrm>
      </p:grpSpPr>
      <p:sp>
        <p:nvSpPr>
          <p:cNvPr id="727" name="Google Shape;727;p87"/>
          <p:cNvSpPr/>
          <p:nvPr>
            <p:ph idx="2" type="pic"/>
          </p:nvPr>
        </p:nvSpPr>
        <p:spPr>
          <a:xfrm>
            <a:off x="2413775" y="187650"/>
            <a:ext cx="6528900" cy="4768200"/>
          </a:xfrm>
          <a:prstGeom prst="roundRect">
            <a:avLst>
              <a:gd fmla="val 0" name="adj"/>
            </a:avLst>
          </a:prstGeom>
          <a:noFill/>
          <a:ln>
            <a:noFill/>
          </a:ln>
        </p:spPr>
      </p:sp>
      <p:sp>
        <p:nvSpPr>
          <p:cNvPr id="728" name="Google Shape;728;p87"/>
          <p:cNvSpPr txBox="1"/>
          <p:nvPr>
            <p:ph type="title"/>
          </p:nvPr>
        </p:nvSpPr>
        <p:spPr>
          <a:xfrm>
            <a:off x="122275"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29" name="Google Shape;729;p87"/>
          <p:cNvSpPr txBox="1"/>
          <p:nvPr>
            <p:ph idx="1" type="subTitle"/>
          </p:nvPr>
        </p:nvSpPr>
        <p:spPr>
          <a:xfrm>
            <a:off x="132162"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8 Title + body + img section + info 1">
  <p:cSld name="Title + body + img section + info_1">
    <p:bg>
      <p:bgPr>
        <a:solidFill>
          <a:schemeClr val="dk1"/>
        </a:solidFill>
      </p:bgPr>
    </p:bg>
    <p:spTree>
      <p:nvGrpSpPr>
        <p:cNvPr id="730" name="Shape 730"/>
        <p:cNvGrpSpPr/>
        <p:nvPr/>
      </p:nvGrpSpPr>
      <p:grpSpPr>
        <a:xfrm>
          <a:off x="0" y="0"/>
          <a:ext cx="0" cy="0"/>
          <a:chOff x="0" y="0"/>
          <a:chExt cx="0" cy="0"/>
        </a:xfrm>
      </p:grpSpPr>
      <p:sp>
        <p:nvSpPr>
          <p:cNvPr id="731" name="Google Shape;731;p88"/>
          <p:cNvSpPr/>
          <p:nvPr>
            <p:ph idx="2" type="pic"/>
          </p:nvPr>
        </p:nvSpPr>
        <p:spPr>
          <a:xfrm>
            <a:off x="3371075" y="187650"/>
            <a:ext cx="5571600" cy="3450900"/>
          </a:xfrm>
          <a:prstGeom prst="roundRect">
            <a:avLst>
              <a:gd fmla="val 0" name="adj"/>
            </a:avLst>
          </a:prstGeom>
          <a:noFill/>
          <a:ln>
            <a:noFill/>
          </a:ln>
        </p:spPr>
      </p:sp>
      <p:sp>
        <p:nvSpPr>
          <p:cNvPr id="732" name="Google Shape;732;p88"/>
          <p:cNvSpPr txBox="1"/>
          <p:nvPr>
            <p:ph idx="1" type="subTitle"/>
          </p:nvPr>
        </p:nvSpPr>
        <p:spPr>
          <a:xfrm>
            <a:off x="3289534" y="3604894"/>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2pPr>
            <a:lvl3pPr lvl="2">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3pPr>
            <a:lvl4pPr lvl="3">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4pPr>
            <a:lvl5pPr lvl="4">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5pPr>
            <a:lvl6pPr lvl="5">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6pPr>
            <a:lvl7pPr lvl="6">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7pPr>
            <a:lvl8pPr lvl="7">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8pPr>
            <a:lvl9pPr lvl="8">
              <a:spcBef>
                <a:spcPts val="0"/>
              </a:spcBef>
              <a:spcAft>
                <a:spcPts val="0"/>
              </a:spcAft>
              <a:buClr>
                <a:schemeClr val="lt1"/>
              </a:buClr>
              <a:buSzPts val="800"/>
              <a:buFont typeface="DM Mono"/>
              <a:buNone/>
              <a:defRPr sz="800">
                <a:solidFill>
                  <a:schemeClr val="lt1"/>
                </a:solidFill>
                <a:latin typeface="DM Mono"/>
                <a:ea typeface="DM Mono"/>
                <a:cs typeface="DM Mono"/>
                <a:sym typeface="DM Mono"/>
              </a:defRPr>
            </a:lvl9pPr>
          </a:lstStyle>
          <a:p/>
        </p:txBody>
      </p:sp>
      <p:sp>
        <p:nvSpPr>
          <p:cNvPr id="733" name="Google Shape;733;p88"/>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34" name="Google Shape;734;p88"/>
          <p:cNvSpPr txBox="1"/>
          <p:nvPr>
            <p:ph idx="3" type="subTitle"/>
          </p:nvPr>
        </p:nvSpPr>
        <p:spPr>
          <a:xfrm>
            <a:off x="132146" y="625675"/>
            <a:ext cx="28491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39 Title + body + img section 1">
  <p:cSld name="Title + body + img section_1">
    <p:bg>
      <p:bgPr>
        <a:solidFill>
          <a:schemeClr val="dk1"/>
        </a:solidFill>
      </p:bgPr>
    </p:bg>
    <p:spTree>
      <p:nvGrpSpPr>
        <p:cNvPr id="735" name="Shape 735"/>
        <p:cNvGrpSpPr/>
        <p:nvPr/>
      </p:nvGrpSpPr>
      <p:grpSpPr>
        <a:xfrm>
          <a:off x="0" y="0"/>
          <a:ext cx="0" cy="0"/>
          <a:chOff x="0" y="0"/>
          <a:chExt cx="0" cy="0"/>
        </a:xfrm>
      </p:grpSpPr>
      <p:sp>
        <p:nvSpPr>
          <p:cNvPr id="736" name="Google Shape;736;p89"/>
          <p:cNvSpPr/>
          <p:nvPr>
            <p:ph idx="2" type="pic"/>
          </p:nvPr>
        </p:nvSpPr>
        <p:spPr>
          <a:xfrm>
            <a:off x="3371075" y="187650"/>
            <a:ext cx="5571600" cy="4762500"/>
          </a:xfrm>
          <a:prstGeom prst="roundRect">
            <a:avLst>
              <a:gd fmla="val 0" name="adj"/>
            </a:avLst>
          </a:prstGeom>
          <a:noFill/>
          <a:ln>
            <a:noFill/>
          </a:ln>
        </p:spPr>
      </p:sp>
      <p:sp>
        <p:nvSpPr>
          <p:cNvPr id="737" name="Google Shape;737;p89"/>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738" name="Google Shape;738;p89"/>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0 Title + body + 3 imgs section 1">
  <p:cSld name="Title + body + 3 imgs section_1">
    <p:bg>
      <p:bgPr>
        <a:solidFill>
          <a:schemeClr val="dk1"/>
        </a:solidFill>
      </p:bgPr>
    </p:bg>
    <p:spTree>
      <p:nvGrpSpPr>
        <p:cNvPr id="739" name="Shape 739"/>
        <p:cNvGrpSpPr/>
        <p:nvPr/>
      </p:nvGrpSpPr>
      <p:grpSpPr>
        <a:xfrm>
          <a:off x="0" y="0"/>
          <a:ext cx="0" cy="0"/>
          <a:chOff x="0" y="0"/>
          <a:chExt cx="0" cy="0"/>
        </a:xfrm>
      </p:grpSpPr>
      <p:sp>
        <p:nvSpPr>
          <p:cNvPr id="740" name="Google Shape;740;p90"/>
          <p:cNvSpPr/>
          <p:nvPr>
            <p:ph idx="2" type="pic"/>
          </p:nvPr>
        </p:nvSpPr>
        <p:spPr>
          <a:xfrm>
            <a:off x="6208125" y="2616575"/>
            <a:ext cx="2733600" cy="2336400"/>
          </a:xfrm>
          <a:prstGeom prst="roundRect">
            <a:avLst>
              <a:gd fmla="val 0" name="adj"/>
            </a:avLst>
          </a:prstGeom>
          <a:noFill/>
          <a:ln>
            <a:noFill/>
          </a:ln>
        </p:spPr>
      </p:sp>
      <p:sp>
        <p:nvSpPr>
          <p:cNvPr id="741" name="Google Shape;741;p90"/>
          <p:cNvSpPr/>
          <p:nvPr>
            <p:ph idx="3" type="pic"/>
          </p:nvPr>
        </p:nvSpPr>
        <p:spPr>
          <a:xfrm>
            <a:off x="3371075" y="2616575"/>
            <a:ext cx="2733600" cy="2336400"/>
          </a:xfrm>
          <a:prstGeom prst="roundRect">
            <a:avLst>
              <a:gd fmla="val 0" name="adj"/>
            </a:avLst>
          </a:prstGeom>
          <a:noFill/>
          <a:ln>
            <a:noFill/>
          </a:ln>
        </p:spPr>
      </p:sp>
      <p:sp>
        <p:nvSpPr>
          <p:cNvPr id="742" name="Google Shape;742;p90"/>
          <p:cNvSpPr/>
          <p:nvPr>
            <p:ph idx="4" type="pic"/>
          </p:nvPr>
        </p:nvSpPr>
        <p:spPr>
          <a:xfrm>
            <a:off x="3371075" y="187650"/>
            <a:ext cx="5571600" cy="2336400"/>
          </a:xfrm>
          <a:prstGeom prst="roundRect">
            <a:avLst>
              <a:gd fmla="val 0" name="adj"/>
            </a:avLst>
          </a:prstGeom>
          <a:noFill/>
          <a:ln>
            <a:noFill/>
          </a:ln>
        </p:spPr>
      </p:sp>
      <p:sp>
        <p:nvSpPr>
          <p:cNvPr id="743" name="Google Shape;743;p90"/>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744" name="Google Shape;744;p90"/>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2pPr>
            <a:lvl3pPr lvl="2">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3pPr>
            <a:lvl4pPr lvl="3">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4pPr>
            <a:lvl5pPr lvl="4">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5pPr>
            <a:lvl6pPr lvl="5">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6pPr>
            <a:lvl7pPr lvl="6">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7pPr>
            <a:lvl8pPr lvl="7">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8pPr>
            <a:lvl9pPr lvl="8">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Title + body + 3 imgs">
  <p:cSld name="Title + body + 3 imgs">
    <p:bg>
      <p:bgPr>
        <a:solidFill>
          <a:srgbClr val="DFDFCB"/>
        </a:solidFill>
      </p:bgPr>
    </p:bg>
    <p:spTree>
      <p:nvGrpSpPr>
        <p:cNvPr id="45" name="Shape 45"/>
        <p:cNvGrpSpPr/>
        <p:nvPr/>
      </p:nvGrpSpPr>
      <p:grpSpPr>
        <a:xfrm>
          <a:off x="0" y="0"/>
          <a:ext cx="0" cy="0"/>
          <a:chOff x="0" y="0"/>
          <a:chExt cx="0" cy="0"/>
        </a:xfrm>
      </p:grpSpPr>
      <p:sp>
        <p:nvSpPr>
          <p:cNvPr id="46" name="Google Shape;46;p10"/>
          <p:cNvSpPr/>
          <p:nvPr>
            <p:ph idx="2" type="pic"/>
          </p:nvPr>
        </p:nvSpPr>
        <p:spPr>
          <a:xfrm>
            <a:off x="3149525" y="1275625"/>
            <a:ext cx="2844900" cy="3677400"/>
          </a:xfrm>
          <a:prstGeom prst="roundRect">
            <a:avLst>
              <a:gd fmla="val 0" name="adj"/>
            </a:avLst>
          </a:prstGeom>
          <a:noFill/>
          <a:ln>
            <a:noFill/>
          </a:ln>
        </p:spPr>
      </p:sp>
      <p:sp>
        <p:nvSpPr>
          <p:cNvPr id="47" name="Google Shape;47;p10"/>
          <p:cNvSpPr/>
          <p:nvPr>
            <p:ph idx="3" type="pic"/>
          </p:nvPr>
        </p:nvSpPr>
        <p:spPr>
          <a:xfrm>
            <a:off x="201250" y="1275625"/>
            <a:ext cx="2844900" cy="3677400"/>
          </a:xfrm>
          <a:prstGeom prst="roundRect">
            <a:avLst>
              <a:gd fmla="val 0" name="adj"/>
            </a:avLst>
          </a:prstGeom>
          <a:noFill/>
          <a:ln>
            <a:noFill/>
          </a:ln>
        </p:spPr>
      </p:sp>
      <p:sp>
        <p:nvSpPr>
          <p:cNvPr id="48" name="Google Shape;48;p10"/>
          <p:cNvSpPr/>
          <p:nvPr>
            <p:ph idx="4" type="pic"/>
          </p:nvPr>
        </p:nvSpPr>
        <p:spPr>
          <a:xfrm>
            <a:off x="6097775" y="1275625"/>
            <a:ext cx="2844900" cy="3677400"/>
          </a:xfrm>
          <a:prstGeom prst="roundRect">
            <a:avLst>
              <a:gd fmla="val 0" name="adj"/>
            </a:avLst>
          </a:prstGeom>
          <a:noFill/>
          <a:ln>
            <a:noFill/>
          </a:ln>
        </p:spPr>
      </p:sp>
      <p:sp>
        <p:nvSpPr>
          <p:cNvPr id="49" name="Google Shape;49;p10"/>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262620"/>
              </a:buClr>
              <a:buSzPts val="2300"/>
              <a:buFont typeface="DM Sans SemiBold"/>
              <a:buNone/>
              <a:defRPr sz="2300">
                <a:solidFill>
                  <a:srgbClr val="262620"/>
                </a:solidFill>
                <a:latin typeface="DM Sans SemiBold"/>
                <a:ea typeface="DM Sans SemiBold"/>
                <a:cs typeface="DM Sans SemiBold"/>
                <a:sym typeface="DM Sans SemiBold"/>
              </a:defRPr>
            </a:lvl1pPr>
            <a:lvl2pPr lvl="1">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2pPr>
            <a:lvl3pPr lvl="2">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3pPr>
            <a:lvl4pPr lvl="3">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4pPr>
            <a:lvl5pPr lvl="4">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5pPr>
            <a:lvl6pPr lvl="5">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6pPr>
            <a:lvl7pPr lvl="6">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7pPr>
            <a:lvl8pPr lvl="7">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8pPr>
            <a:lvl9pPr lvl="8">
              <a:lnSpc>
                <a:spcPct val="90000"/>
              </a:lnSpc>
              <a:spcBef>
                <a:spcPts val="0"/>
              </a:spcBef>
              <a:spcAft>
                <a:spcPts val="0"/>
              </a:spcAft>
              <a:buSzPts val="1400"/>
              <a:buFont typeface="DM Sans SemiBold"/>
              <a:buNone/>
              <a:defRPr>
                <a:latin typeface="DM Sans SemiBold"/>
                <a:ea typeface="DM Sans SemiBold"/>
                <a:cs typeface="DM Sans SemiBold"/>
                <a:sym typeface="DM Sans SemiBold"/>
              </a:defRPr>
            </a:lvl9pPr>
          </a:lstStyle>
          <a:p/>
        </p:txBody>
      </p:sp>
      <p:sp>
        <p:nvSpPr>
          <p:cNvPr id="50" name="Google Shape;50;p10"/>
          <p:cNvSpPr txBox="1"/>
          <p:nvPr>
            <p:ph idx="1"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2pPr>
            <a:lvl3pPr lvl="2">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3pPr>
            <a:lvl4pPr lvl="3">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4pPr>
            <a:lvl5pPr lvl="4">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5pPr>
            <a:lvl6pPr lvl="5">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6pPr>
            <a:lvl7pPr lvl="6">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7pPr>
            <a:lvl8pPr lvl="7">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8pPr>
            <a:lvl9pPr lvl="8">
              <a:spcBef>
                <a:spcPts val="0"/>
              </a:spcBef>
              <a:spcAft>
                <a:spcPts val="0"/>
              </a:spcAft>
              <a:buClr>
                <a:srgbClr val="848475"/>
              </a:buClr>
              <a:buSzPts val="800"/>
              <a:buFont typeface="DM Sans SemiBold"/>
              <a:buNone/>
              <a:defRPr sz="800">
                <a:solidFill>
                  <a:srgbClr val="848475"/>
                </a:solidFill>
                <a:latin typeface="DM Sans SemiBold"/>
                <a:ea typeface="DM Sans SemiBold"/>
                <a:cs typeface="DM Sans SemiBold"/>
                <a:sym typeface="DM Sans SemiBold"/>
              </a:defRPr>
            </a:lvl9pPr>
          </a:lstStyle>
          <a:p/>
        </p:txBody>
      </p:sp>
      <p:sp>
        <p:nvSpPr>
          <p:cNvPr id="51" name="Google Shape;51;p10"/>
          <p:cNvSpPr txBox="1"/>
          <p:nvPr>
            <p:ph idx="5" type="title"/>
          </p:nvPr>
        </p:nvSpPr>
        <p:spPr>
          <a:xfrm>
            <a:off x="3571035" y="87160"/>
            <a:ext cx="53718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1pPr>
            <a:lvl2pPr lvl="1">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2pPr>
            <a:lvl3pPr lvl="2">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3pPr>
            <a:lvl4pPr lvl="3">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4pPr>
            <a:lvl5pPr lvl="4">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5pPr>
            <a:lvl6pPr lvl="5">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6pPr>
            <a:lvl7pPr lvl="6">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7pPr>
            <a:lvl8pPr lvl="7">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8pPr>
            <a:lvl9pPr lvl="8">
              <a:lnSpc>
                <a:spcPct val="90000"/>
              </a:lnSpc>
              <a:spcBef>
                <a:spcPts val="0"/>
              </a:spcBef>
              <a:spcAft>
                <a:spcPts val="0"/>
              </a:spcAft>
              <a:buClr>
                <a:srgbClr val="848475"/>
              </a:buClr>
              <a:buSzPts val="800"/>
              <a:buFont typeface="DM Mono Medium"/>
              <a:buNone/>
              <a:defRPr sz="800">
                <a:solidFill>
                  <a:srgbClr val="848475"/>
                </a:solidFill>
                <a:latin typeface="DM Mono Medium"/>
                <a:ea typeface="DM Mono Medium"/>
                <a:cs typeface="DM Mono Medium"/>
                <a:sym typeface="DM Mono Medium"/>
              </a:defRPr>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1 Title + body + 4 imgs section 1">
  <p:cSld name="Title + body + 4 imgs section_1">
    <p:bg>
      <p:bgPr>
        <a:solidFill>
          <a:schemeClr val="dk1"/>
        </a:solidFill>
      </p:bgPr>
    </p:bg>
    <p:spTree>
      <p:nvGrpSpPr>
        <p:cNvPr id="745" name="Shape 745"/>
        <p:cNvGrpSpPr/>
        <p:nvPr/>
      </p:nvGrpSpPr>
      <p:grpSpPr>
        <a:xfrm>
          <a:off x="0" y="0"/>
          <a:ext cx="0" cy="0"/>
          <a:chOff x="0" y="0"/>
          <a:chExt cx="0" cy="0"/>
        </a:xfrm>
      </p:grpSpPr>
      <p:sp>
        <p:nvSpPr>
          <p:cNvPr id="746" name="Google Shape;746;p91"/>
          <p:cNvSpPr/>
          <p:nvPr>
            <p:ph idx="2" type="pic"/>
          </p:nvPr>
        </p:nvSpPr>
        <p:spPr>
          <a:xfrm>
            <a:off x="6208125" y="192600"/>
            <a:ext cx="2733600" cy="2336400"/>
          </a:xfrm>
          <a:prstGeom prst="roundRect">
            <a:avLst>
              <a:gd fmla="val 0" name="adj"/>
            </a:avLst>
          </a:prstGeom>
          <a:noFill/>
          <a:ln>
            <a:noFill/>
          </a:ln>
        </p:spPr>
      </p:sp>
      <p:sp>
        <p:nvSpPr>
          <p:cNvPr id="747" name="Google Shape;747;p91"/>
          <p:cNvSpPr/>
          <p:nvPr>
            <p:ph idx="3" type="pic"/>
          </p:nvPr>
        </p:nvSpPr>
        <p:spPr>
          <a:xfrm>
            <a:off x="3371075" y="192600"/>
            <a:ext cx="2733600" cy="2336400"/>
          </a:xfrm>
          <a:prstGeom prst="roundRect">
            <a:avLst>
              <a:gd fmla="val 0" name="adj"/>
            </a:avLst>
          </a:prstGeom>
          <a:noFill/>
          <a:ln>
            <a:noFill/>
          </a:ln>
        </p:spPr>
      </p:sp>
      <p:sp>
        <p:nvSpPr>
          <p:cNvPr id="748" name="Google Shape;748;p91"/>
          <p:cNvSpPr/>
          <p:nvPr>
            <p:ph idx="4" type="pic"/>
          </p:nvPr>
        </p:nvSpPr>
        <p:spPr>
          <a:xfrm>
            <a:off x="6208125" y="2616575"/>
            <a:ext cx="2733600" cy="2336400"/>
          </a:xfrm>
          <a:prstGeom prst="roundRect">
            <a:avLst>
              <a:gd fmla="val 0" name="adj"/>
            </a:avLst>
          </a:prstGeom>
          <a:noFill/>
          <a:ln>
            <a:noFill/>
          </a:ln>
        </p:spPr>
      </p:sp>
      <p:sp>
        <p:nvSpPr>
          <p:cNvPr id="749" name="Google Shape;749;p91"/>
          <p:cNvSpPr/>
          <p:nvPr>
            <p:ph idx="5" type="pic"/>
          </p:nvPr>
        </p:nvSpPr>
        <p:spPr>
          <a:xfrm>
            <a:off x="3371075" y="2616575"/>
            <a:ext cx="2733600" cy="2336400"/>
          </a:xfrm>
          <a:prstGeom prst="roundRect">
            <a:avLst>
              <a:gd fmla="val 0" name="adj"/>
            </a:avLst>
          </a:prstGeom>
          <a:noFill/>
          <a:ln>
            <a:noFill/>
          </a:ln>
        </p:spPr>
      </p:sp>
      <p:sp>
        <p:nvSpPr>
          <p:cNvPr id="750" name="Google Shape;750;p91"/>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751" name="Google Shape;751;p91"/>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2 Title + body + 3 imgs section 2 1">
  <p:cSld name="Title + body + 3 imgs section 2_1">
    <p:bg>
      <p:bgPr>
        <a:solidFill>
          <a:schemeClr val="dk1"/>
        </a:solidFill>
      </p:bgPr>
    </p:bg>
    <p:spTree>
      <p:nvGrpSpPr>
        <p:cNvPr id="752" name="Shape 752"/>
        <p:cNvGrpSpPr/>
        <p:nvPr/>
      </p:nvGrpSpPr>
      <p:grpSpPr>
        <a:xfrm>
          <a:off x="0" y="0"/>
          <a:ext cx="0" cy="0"/>
          <a:chOff x="0" y="0"/>
          <a:chExt cx="0" cy="0"/>
        </a:xfrm>
      </p:grpSpPr>
      <p:sp>
        <p:nvSpPr>
          <p:cNvPr id="753" name="Google Shape;753;p92"/>
          <p:cNvSpPr/>
          <p:nvPr>
            <p:ph idx="2" type="pic"/>
          </p:nvPr>
        </p:nvSpPr>
        <p:spPr>
          <a:xfrm>
            <a:off x="6208125" y="192600"/>
            <a:ext cx="2733600" cy="4760400"/>
          </a:xfrm>
          <a:prstGeom prst="roundRect">
            <a:avLst>
              <a:gd fmla="val 0" name="adj"/>
            </a:avLst>
          </a:prstGeom>
          <a:noFill/>
          <a:ln>
            <a:noFill/>
          </a:ln>
        </p:spPr>
      </p:sp>
      <p:sp>
        <p:nvSpPr>
          <p:cNvPr id="754" name="Google Shape;754;p92"/>
          <p:cNvSpPr/>
          <p:nvPr>
            <p:ph idx="3" type="pic"/>
          </p:nvPr>
        </p:nvSpPr>
        <p:spPr>
          <a:xfrm>
            <a:off x="3371075" y="192600"/>
            <a:ext cx="2733600" cy="2336400"/>
          </a:xfrm>
          <a:prstGeom prst="roundRect">
            <a:avLst>
              <a:gd fmla="val 0" name="adj"/>
            </a:avLst>
          </a:prstGeom>
          <a:noFill/>
          <a:ln>
            <a:noFill/>
          </a:ln>
        </p:spPr>
      </p:sp>
      <p:sp>
        <p:nvSpPr>
          <p:cNvPr id="755" name="Google Shape;755;p92"/>
          <p:cNvSpPr/>
          <p:nvPr>
            <p:ph idx="4" type="pic"/>
          </p:nvPr>
        </p:nvSpPr>
        <p:spPr>
          <a:xfrm>
            <a:off x="3371075" y="2616575"/>
            <a:ext cx="2733600" cy="2336400"/>
          </a:xfrm>
          <a:prstGeom prst="roundRect">
            <a:avLst>
              <a:gd fmla="val 0" name="adj"/>
            </a:avLst>
          </a:prstGeom>
          <a:noFill/>
          <a:ln>
            <a:noFill/>
          </a:ln>
        </p:spPr>
      </p:sp>
      <p:sp>
        <p:nvSpPr>
          <p:cNvPr id="756" name="Google Shape;756;p92"/>
          <p:cNvSpPr txBox="1"/>
          <p:nvPr>
            <p:ph type="title"/>
          </p:nvPr>
        </p:nvSpPr>
        <p:spPr>
          <a:xfrm>
            <a:off x="12227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2pPr>
            <a:lvl3pPr lvl="2">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3pPr>
            <a:lvl4pPr lvl="3">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4pPr>
            <a:lvl5pPr lvl="4">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5pPr>
            <a:lvl6pPr lvl="5">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6pPr>
            <a:lvl7pPr lvl="6">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7pPr>
            <a:lvl8pPr lvl="7">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8pPr>
            <a:lvl9pPr lvl="8">
              <a:lnSpc>
                <a:spcPct val="90000"/>
              </a:lnSpc>
              <a:spcBef>
                <a:spcPts val="0"/>
              </a:spcBef>
              <a:spcAft>
                <a:spcPts val="0"/>
              </a:spcAft>
              <a:buClr>
                <a:srgbClr val="262620"/>
              </a:buClr>
              <a:buSzPts val="1400"/>
              <a:buFont typeface="DM Sans SemiBold"/>
              <a:buNone/>
              <a:defRPr>
                <a:solidFill>
                  <a:srgbClr val="262620"/>
                </a:solidFill>
                <a:latin typeface="DM Sans SemiBold"/>
                <a:ea typeface="DM Sans SemiBold"/>
                <a:cs typeface="DM Sans SemiBold"/>
                <a:sym typeface="DM Sans SemiBold"/>
              </a:defRPr>
            </a:lvl9pPr>
          </a:lstStyle>
          <a:p/>
        </p:txBody>
      </p:sp>
      <p:sp>
        <p:nvSpPr>
          <p:cNvPr id="757" name="Google Shape;757;p92"/>
          <p:cNvSpPr txBox="1"/>
          <p:nvPr>
            <p:ph idx="1" type="subTitle"/>
          </p:nvPr>
        </p:nvSpPr>
        <p:spPr>
          <a:xfrm>
            <a:off x="13216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2pPr>
            <a:lvl3pPr lvl="2">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3pPr>
            <a:lvl4pPr lvl="3">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4pPr>
            <a:lvl5pPr lvl="4">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5pPr>
            <a:lvl6pPr lvl="5">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6pPr>
            <a:lvl7pPr lvl="6">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7pPr>
            <a:lvl8pPr lvl="7">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8pPr>
            <a:lvl9pPr lvl="8">
              <a:spcBef>
                <a:spcPts val="0"/>
              </a:spcBef>
              <a:spcAft>
                <a:spcPts val="0"/>
              </a:spcAft>
              <a:buClr>
                <a:schemeClr val="lt2"/>
              </a:buClr>
              <a:buSzPts val="1400"/>
              <a:buFont typeface="DM Mono Medium"/>
              <a:buNone/>
              <a:defRPr>
                <a:solidFill>
                  <a:schemeClr val="lt2"/>
                </a:solidFill>
                <a:latin typeface="DM Mono Medium"/>
                <a:ea typeface="DM Mono Medium"/>
                <a:cs typeface="DM Mono Medium"/>
                <a:sym typeface="DM Mono Medium"/>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3 Title + body + large img section (L) 1">
  <p:cSld name="Title + body + large img section (L)_1">
    <p:bg>
      <p:bgPr>
        <a:solidFill>
          <a:schemeClr val="dk1"/>
        </a:solidFill>
      </p:bgPr>
    </p:bg>
    <p:spTree>
      <p:nvGrpSpPr>
        <p:cNvPr id="758" name="Shape 758"/>
        <p:cNvGrpSpPr/>
        <p:nvPr/>
      </p:nvGrpSpPr>
      <p:grpSpPr>
        <a:xfrm>
          <a:off x="0" y="0"/>
          <a:ext cx="0" cy="0"/>
          <a:chOff x="0" y="0"/>
          <a:chExt cx="0" cy="0"/>
        </a:xfrm>
      </p:grpSpPr>
      <p:sp>
        <p:nvSpPr>
          <p:cNvPr id="759" name="Google Shape;759;p93"/>
          <p:cNvSpPr/>
          <p:nvPr>
            <p:ph idx="2" type="pic"/>
          </p:nvPr>
        </p:nvSpPr>
        <p:spPr>
          <a:xfrm>
            <a:off x="199700" y="192600"/>
            <a:ext cx="6528900" cy="4760400"/>
          </a:xfrm>
          <a:prstGeom prst="roundRect">
            <a:avLst>
              <a:gd fmla="val 0" name="adj"/>
            </a:avLst>
          </a:prstGeom>
          <a:noFill/>
          <a:ln>
            <a:noFill/>
          </a:ln>
        </p:spPr>
      </p:sp>
      <p:sp>
        <p:nvSpPr>
          <p:cNvPr id="760" name="Google Shape;760;p93"/>
          <p:cNvSpPr txBox="1"/>
          <p:nvPr>
            <p:ph type="title"/>
          </p:nvPr>
        </p:nvSpPr>
        <p:spPr>
          <a:xfrm>
            <a:off x="6871782" y="118375"/>
            <a:ext cx="21075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61" name="Google Shape;761;p93"/>
          <p:cNvSpPr txBox="1"/>
          <p:nvPr>
            <p:ph idx="1" type="subTitle"/>
          </p:nvPr>
        </p:nvSpPr>
        <p:spPr>
          <a:xfrm>
            <a:off x="6889468" y="625675"/>
            <a:ext cx="21075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2pPr>
            <a:lvl3pPr lvl="2">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3pPr>
            <a:lvl4pPr lvl="3">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4pPr>
            <a:lvl5pPr lvl="4">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5pPr>
            <a:lvl6pPr lvl="5">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6pPr>
            <a:lvl7pPr lvl="6">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7pPr>
            <a:lvl8pPr lvl="7">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8pPr>
            <a:lvl9pPr lvl="8">
              <a:spcBef>
                <a:spcPts val="0"/>
              </a:spcBef>
              <a:spcAft>
                <a:spcPts val="0"/>
              </a:spcAft>
              <a:buClr>
                <a:schemeClr val="dk2"/>
              </a:buClr>
              <a:buSzPts val="1400"/>
              <a:buFont typeface="DM Sans SemiBold"/>
              <a:buNone/>
              <a:defRPr>
                <a:solidFill>
                  <a:schemeClr val="dk2"/>
                </a:solidFill>
                <a:latin typeface="DM Sans SemiBold"/>
                <a:ea typeface="DM Sans SemiBold"/>
                <a:cs typeface="DM Sans SemiBold"/>
                <a:sym typeface="DM Sans SemiBold"/>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4 Title + body + img section (L) 1">
  <p:cSld name="Title + body + img section (L)_1">
    <p:bg>
      <p:bgPr>
        <a:solidFill>
          <a:schemeClr val="dk1"/>
        </a:solidFill>
      </p:bgPr>
    </p:bg>
    <p:spTree>
      <p:nvGrpSpPr>
        <p:cNvPr id="762" name="Shape 762"/>
        <p:cNvGrpSpPr/>
        <p:nvPr/>
      </p:nvGrpSpPr>
      <p:grpSpPr>
        <a:xfrm>
          <a:off x="0" y="0"/>
          <a:ext cx="0" cy="0"/>
          <a:chOff x="0" y="0"/>
          <a:chExt cx="0" cy="0"/>
        </a:xfrm>
      </p:grpSpPr>
      <p:sp>
        <p:nvSpPr>
          <p:cNvPr id="763" name="Google Shape;763;p94"/>
          <p:cNvSpPr txBox="1"/>
          <p:nvPr>
            <p:ph type="title"/>
          </p:nvPr>
        </p:nvSpPr>
        <p:spPr>
          <a:xfrm>
            <a:off x="5912982"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64" name="Google Shape;764;p94"/>
          <p:cNvSpPr txBox="1"/>
          <p:nvPr>
            <p:ph idx="1" type="subTitle"/>
          </p:nvPr>
        </p:nvSpPr>
        <p:spPr>
          <a:xfrm>
            <a:off x="5922868"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2pPr>
            <a:lvl3pPr lvl="2">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3pPr>
            <a:lvl4pPr lvl="3">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4pPr>
            <a:lvl5pPr lvl="4">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5pPr>
            <a:lvl6pPr lvl="5">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6pPr>
            <a:lvl7pPr lvl="6">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7pPr>
            <a:lvl8pPr lvl="7">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8pPr>
            <a:lvl9pPr lvl="8">
              <a:spcBef>
                <a:spcPts val="0"/>
              </a:spcBef>
              <a:spcAft>
                <a:spcPts val="0"/>
              </a:spcAft>
              <a:buClr>
                <a:schemeClr val="dk2"/>
              </a:buClr>
              <a:buSzPts val="1400"/>
              <a:buFont typeface="DM Mono Medium"/>
              <a:buNone/>
              <a:defRPr>
                <a:solidFill>
                  <a:schemeClr val="dk2"/>
                </a:solidFill>
                <a:latin typeface="DM Mono Medium"/>
                <a:ea typeface="DM Mono Medium"/>
                <a:cs typeface="DM Mono Medium"/>
                <a:sym typeface="DM Mono Medium"/>
              </a:defRPr>
            </a:lvl9pPr>
          </a:lstStyle>
          <a:p/>
        </p:txBody>
      </p:sp>
      <p:sp>
        <p:nvSpPr>
          <p:cNvPr id="765" name="Google Shape;765;p94"/>
          <p:cNvSpPr/>
          <p:nvPr>
            <p:ph idx="2" type="pic"/>
          </p:nvPr>
        </p:nvSpPr>
        <p:spPr>
          <a:xfrm>
            <a:off x="199700" y="192600"/>
            <a:ext cx="5574300" cy="4760400"/>
          </a:xfrm>
          <a:prstGeom prst="roundRect">
            <a:avLst>
              <a:gd fmla="val 0" name="adj"/>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5 Title + body + img section 2 (L) 1">
  <p:cSld name="Title + body + img section 2 (L)_1">
    <p:bg>
      <p:bgPr>
        <a:solidFill>
          <a:schemeClr val="dk1"/>
        </a:solidFill>
      </p:bgPr>
    </p:bg>
    <p:spTree>
      <p:nvGrpSpPr>
        <p:cNvPr id="766" name="Shape 766"/>
        <p:cNvGrpSpPr/>
        <p:nvPr/>
      </p:nvGrpSpPr>
      <p:grpSpPr>
        <a:xfrm>
          <a:off x="0" y="0"/>
          <a:ext cx="0" cy="0"/>
          <a:chOff x="0" y="0"/>
          <a:chExt cx="0" cy="0"/>
        </a:xfrm>
      </p:grpSpPr>
      <p:sp>
        <p:nvSpPr>
          <p:cNvPr id="767" name="Google Shape;767;p95"/>
          <p:cNvSpPr txBox="1"/>
          <p:nvPr>
            <p:ph type="title"/>
          </p:nvPr>
        </p:nvSpPr>
        <p:spPr>
          <a:xfrm>
            <a:off x="551429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2pPr>
            <a:lvl3pPr lvl="2">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3pPr>
            <a:lvl4pPr lvl="3">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4pPr>
            <a:lvl5pPr lvl="4">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5pPr>
            <a:lvl6pPr lvl="5">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6pPr>
            <a:lvl7pPr lvl="6">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7pPr>
            <a:lvl8pPr lvl="7">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8pPr>
            <a:lvl9pPr lvl="8">
              <a:lnSpc>
                <a:spcPct val="90000"/>
              </a:lnSpc>
              <a:spcBef>
                <a:spcPts val="0"/>
              </a:spcBef>
              <a:spcAft>
                <a:spcPts val="0"/>
              </a:spcAft>
              <a:buClr>
                <a:schemeClr val="dk1"/>
              </a:buClr>
              <a:buSzPts val="1400"/>
              <a:buFont typeface="DM Sans SemiBold"/>
              <a:buNone/>
              <a:defRPr>
                <a:solidFill>
                  <a:schemeClr val="dk1"/>
                </a:solidFill>
                <a:latin typeface="DM Sans SemiBold"/>
                <a:ea typeface="DM Sans SemiBold"/>
                <a:cs typeface="DM Sans SemiBold"/>
                <a:sym typeface="DM Sans SemiBold"/>
              </a:defRPr>
            </a:lvl9pPr>
          </a:lstStyle>
          <a:p/>
        </p:txBody>
      </p:sp>
      <p:sp>
        <p:nvSpPr>
          <p:cNvPr id="768" name="Google Shape;768;p95"/>
          <p:cNvSpPr txBox="1"/>
          <p:nvPr>
            <p:ph idx="1" type="subTitle"/>
          </p:nvPr>
        </p:nvSpPr>
        <p:spPr>
          <a:xfrm>
            <a:off x="552418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2pPr>
            <a:lvl3pPr lvl="2">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3pPr>
            <a:lvl4pPr lvl="3">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4pPr>
            <a:lvl5pPr lvl="4">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5pPr>
            <a:lvl6pPr lvl="5">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6pPr>
            <a:lvl7pPr lvl="6">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7pPr>
            <a:lvl8pPr lvl="7">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8pPr>
            <a:lvl9pPr lvl="8">
              <a:spcBef>
                <a:spcPts val="0"/>
              </a:spcBef>
              <a:spcAft>
                <a:spcPts val="0"/>
              </a:spcAft>
              <a:buClr>
                <a:schemeClr val="lt2"/>
              </a:buClr>
              <a:buSzPts val="1400"/>
              <a:buFont typeface="DM Sans SemiBold"/>
              <a:buNone/>
              <a:defRPr>
                <a:solidFill>
                  <a:schemeClr val="lt2"/>
                </a:solidFill>
                <a:latin typeface="DM Sans SemiBold"/>
                <a:ea typeface="DM Sans SemiBold"/>
                <a:cs typeface="DM Sans SemiBold"/>
                <a:sym typeface="DM Sans SemiBold"/>
              </a:defRPr>
            </a:lvl9pPr>
          </a:lstStyle>
          <a:p/>
        </p:txBody>
      </p:sp>
      <p:sp>
        <p:nvSpPr>
          <p:cNvPr id="769" name="Google Shape;769;p95"/>
          <p:cNvSpPr/>
          <p:nvPr>
            <p:ph idx="2" type="pic"/>
          </p:nvPr>
        </p:nvSpPr>
        <p:spPr>
          <a:xfrm>
            <a:off x="199700" y="192600"/>
            <a:ext cx="5171400" cy="4760400"/>
          </a:xfrm>
          <a:prstGeom prst="roundRect">
            <a:avLst>
              <a:gd fmla="val 0" name="adj"/>
            </a:avLst>
          </a:prstGeom>
          <a:noFill/>
          <a:ln>
            <a:noFill/>
          </a:ln>
        </p:spPr>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6 Title + body + img section 3 (L) 1">
  <p:cSld name="Title + body + img section 3 (L)_1">
    <p:bg>
      <p:bgPr>
        <a:solidFill>
          <a:schemeClr val="dk1"/>
        </a:solidFill>
      </p:bgPr>
    </p:bg>
    <p:spTree>
      <p:nvGrpSpPr>
        <p:cNvPr id="770" name="Shape 770"/>
        <p:cNvGrpSpPr/>
        <p:nvPr/>
      </p:nvGrpSpPr>
      <p:grpSpPr>
        <a:xfrm>
          <a:off x="0" y="0"/>
          <a:ext cx="0" cy="0"/>
          <a:chOff x="0" y="0"/>
          <a:chExt cx="0" cy="0"/>
        </a:xfrm>
      </p:grpSpPr>
      <p:sp>
        <p:nvSpPr>
          <p:cNvPr id="771" name="Google Shape;771;p96"/>
          <p:cNvSpPr txBox="1"/>
          <p:nvPr>
            <p:ph type="title"/>
          </p:nvPr>
        </p:nvSpPr>
        <p:spPr>
          <a:xfrm>
            <a:off x="5106765" y="118375"/>
            <a:ext cx="28590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72" name="Google Shape;772;p96"/>
          <p:cNvSpPr txBox="1"/>
          <p:nvPr>
            <p:ph idx="1" type="subTitle"/>
          </p:nvPr>
        </p:nvSpPr>
        <p:spPr>
          <a:xfrm>
            <a:off x="5116652" y="625675"/>
            <a:ext cx="2859000" cy="9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900"/>
              <a:buFont typeface="DM Mono Medium"/>
              <a:buNone/>
              <a:defRPr sz="9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
        <p:nvSpPr>
          <p:cNvPr id="773" name="Google Shape;773;p96"/>
          <p:cNvSpPr/>
          <p:nvPr>
            <p:ph idx="2" type="pic"/>
          </p:nvPr>
        </p:nvSpPr>
        <p:spPr>
          <a:xfrm>
            <a:off x="199700" y="192600"/>
            <a:ext cx="4763400" cy="4760400"/>
          </a:xfrm>
          <a:prstGeom prst="roundRect">
            <a:avLst>
              <a:gd fmla="val 0" name="adj"/>
            </a:avLst>
          </a:prstGeom>
          <a:noFill/>
          <a:ln>
            <a:noFill/>
          </a:ln>
        </p:spPr>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7 Categories 1">
  <p:cSld name="Categories_1">
    <p:bg>
      <p:bgPr>
        <a:solidFill>
          <a:schemeClr val="dk1"/>
        </a:solidFill>
      </p:bgPr>
    </p:bg>
    <p:spTree>
      <p:nvGrpSpPr>
        <p:cNvPr id="774" name="Shape 774"/>
        <p:cNvGrpSpPr/>
        <p:nvPr/>
      </p:nvGrpSpPr>
      <p:grpSpPr>
        <a:xfrm>
          <a:off x="0" y="0"/>
          <a:ext cx="0" cy="0"/>
          <a:chOff x="0" y="0"/>
          <a:chExt cx="0" cy="0"/>
        </a:xfrm>
      </p:grpSpPr>
      <p:sp>
        <p:nvSpPr>
          <p:cNvPr id="775" name="Google Shape;775;p97"/>
          <p:cNvSpPr/>
          <p:nvPr/>
        </p:nvSpPr>
        <p:spPr>
          <a:xfrm>
            <a:off x="6144200" y="34353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776" name="Google Shape;776;p97"/>
          <p:cNvSpPr/>
          <p:nvPr/>
        </p:nvSpPr>
        <p:spPr>
          <a:xfrm>
            <a:off x="3233575" y="34353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777" name="Google Shape;777;p97"/>
          <p:cNvSpPr/>
          <p:nvPr/>
        </p:nvSpPr>
        <p:spPr>
          <a:xfrm>
            <a:off x="6144200" y="18129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778" name="Google Shape;778;p97"/>
          <p:cNvSpPr/>
          <p:nvPr/>
        </p:nvSpPr>
        <p:spPr>
          <a:xfrm>
            <a:off x="3233575" y="18129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779" name="Google Shape;779;p97"/>
          <p:cNvSpPr/>
          <p:nvPr/>
        </p:nvSpPr>
        <p:spPr>
          <a:xfrm>
            <a:off x="6144200" y="1905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780" name="Google Shape;780;p97"/>
          <p:cNvSpPr/>
          <p:nvPr/>
        </p:nvSpPr>
        <p:spPr>
          <a:xfrm>
            <a:off x="3233575" y="190500"/>
            <a:ext cx="2798700" cy="1517700"/>
          </a:xfrm>
          <a:prstGeom prst="roundRect">
            <a:avLst>
              <a:gd fmla="val 0" name="adj"/>
            </a:avLst>
          </a:prstGeom>
          <a:solidFill>
            <a:srgbClr val="000000">
              <a:alpha val="4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262620"/>
              </a:solidFill>
              <a:latin typeface="DM Sans SemiBold"/>
              <a:ea typeface="DM Sans SemiBold"/>
              <a:cs typeface="DM Sans SemiBold"/>
              <a:sym typeface="DM Sans SemiBold"/>
            </a:endParaRPr>
          </a:p>
        </p:txBody>
      </p:sp>
      <p:sp>
        <p:nvSpPr>
          <p:cNvPr id="781" name="Google Shape;781;p97"/>
          <p:cNvSpPr txBox="1"/>
          <p:nvPr>
            <p:ph type="title"/>
          </p:nvPr>
        </p:nvSpPr>
        <p:spPr>
          <a:xfrm>
            <a:off x="122275" y="228524"/>
            <a:ext cx="2870100" cy="9123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2300"/>
              <a:buFont typeface="DM Sans SemiBold"/>
              <a:buNone/>
              <a:defRPr sz="2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82" name="Google Shape;782;p97"/>
          <p:cNvSpPr txBox="1"/>
          <p:nvPr>
            <p:ph idx="1" type="subTitle"/>
          </p:nvPr>
        </p:nvSpPr>
        <p:spPr>
          <a:xfrm>
            <a:off x="114475" y="4070600"/>
            <a:ext cx="2892600" cy="943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900"/>
              <a:buFont typeface="DM Mono Medium"/>
              <a:buNone/>
              <a:defRPr sz="900">
                <a:solidFill>
                  <a:schemeClr val="lt1"/>
                </a:solidFill>
                <a:latin typeface="DM Mono Medium"/>
                <a:ea typeface="DM Mono Medium"/>
                <a:cs typeface="DM Mono Medium"/>
                <a:sym typeface="DM Mono Medium"/>
              </a:defRPr>
            </a:lvl9pPr>
          </a:lstStyle>
          <a:p/>
        </p:txBody>
      </p:sp>
      <p:sp>
        <p:nvSpPr>
          <p:cNvPr id="783" name="Google Shape;783;p97"/>
          <p:cNvSpPr txBox="1"/>
          <p:nvPr>
            <p:ph idx="2" type="subTitle"/>
          </p:nvPr>
        </p:nvSpPr>
        <p:spPr>
          <a:xfrm>
            <a:off x="3272050" y="208200"/>
            <a:ext cx="27603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784" name="Google Shape;784;p97"/>
          <p:cNvSpPr txBox="1"/>
          <p:nvPr>
            <p:ph idx="3" type="title"/>
          </p:nvPr>
        </p:nvSpPr>
        <p:spPr>
          <a:xfrm>
            <a:off x="3272050" y="401875"/>
            <a:ext cx="276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85" name="Google Shape;785;p97"/>
          <p:cNvSpPr txBox="1"/>
          <p:nvPr>
            <p:ph idx="4" type="subTitle"/>
          </p:nvPr>
        </p:nvSpPr>
        <p:spPr>
          <a:xfrm>
            <a:off x="3272050" y="1196455"/>
            <a:ext cx="2760300" cy="432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86" name="Google Shape;786;p97"/>
          <p:cNvSpPr txBox="1"/>
          <p:nvPr>
            <p:ph idx="5" type="subTitle"/>
          </p:nvPr>
        </p:nvSpPr>
        <p:spPr>
          <a:xfrm>
            <a:off x="6182600" y="208200"/>
            <a:ext cx="27603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87" name="Google Shape;787;p97"/>
          <p:cNvSpPr txBox="1"/>
          <p:nvPr>
            <p:ph idx="6" type="title"/>
          </p:nvPr>
        </p:nvSpPr>
        <p:spPr>
          <a:xfrm>
            <a:off x="6182600" y="401875"/>
            <a:ext cx="276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rgbClr val="A7A699"/>
              </a:buClr>
              <a:buSzPts val="1300"/>
              <a:buFont typeface="DM Sans SemiBold"/>
              <a:buNone/>
              <a:defRPr sz="1300">
                <a:solidFill>
                  <a:srgbClr val="A7A699"/>
                </a:solidFill>
                <a:latin typeface="DM Sans SemiBold"/>
                <a:ea typeface="DM Sans SemiBold"/>
                <a:cs typeface="DM Sans SemiBold"/>
                <a:sym typeface="DM Sans SemiBold"/>
              </a:defRPr>
            </a:lvl1pPr>
            <a:lvl2pPr lvl="1">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2pPr>
            <a:lvl3pPr lvl="2">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3pPr>
            <a:lvl4pPr lvl="3">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4pPr>
            <a:lvl5pPr lvl="4">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5pPr>
            <a:lvl6pPr lvl="5">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6pPr>
            <a:lvl7pPr lvl="6">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7pPr>
            <a:lvl8pPr lvl="7">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8pPr>
            <a:lvl9pPr lvl="8">
              <a:lnSpc>
                <a:spcPct val="90000"/>
              </a:lnSpc>
              <a:spcBef>
                <a:spcPts val="0"/>
              </a:spcBef>
              <a:spcAft>
                <a:spcPts val="0"/>
              </a:spcAft>
              <a:buClr>
                <a:srgbClr val="A7A699"/>
              </a:buClr>
              <a:buSzPts val="1400"/>
              <a:buFont typeface="DM Sans SemiBold"/>
              <a:buNone/>
              <a:defRPr>
                <a:solidFill>
                  <a:srgbClr val="A7A699"/>
                </a:solidFill>
                <a:latin typeface="DM Sans SemiBold"/>
                <a:ea typeface="DM Sans SemiBold"/>
                <a:cs typeface="DM Sans SemiBold"/>
                <a:sym typeface="DM Sans SemiBold"/>
              </a:defRPr>
            </a:lvl9pPr>
          </a:lstStyle>
          <a:p/>
        </p:txBody>
      </p:sp>
      <p:sp>
        <p:nvSpPr>
          <p:cNvPr id="788" name="Google Shape;788;p97"/>
          <p:cNvSpPr txBox="1"/>
          <p:nvPr>
            <p:ph idx="7" type="subTitle"/>
          </p:nvPr>
        </p:nvSpPr>
        <p:spPr>
          <a:xfrm>
            <a:off x="6182600" y="1196455"/>
            <a:ext cx="2760300" cy="432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89" name="Google Shape;789;p97"/>
          <p:cNvSpPr txBox="1"/>
          <p:nvPr>
            <p:ph idx="8" type="subTitle"/>
          </p:nvPr>
        </p:nvSpPr>
        <p:spPr>
          <a:xfrm>
            <a:off x="6182600" y="1821750"/>
            <a:ext cx="27603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790" name="Google Shape;790;p97"/>
          <p:cNvSpPr txBox="1"/>
          <p:nvPr>
            <p:ph idx="9" type="title"/>
          </p:nvPr>
        </p:nvSpPr>
        <p:spPr>
          <a:xfrm>
            <a:off x="6182600" y="2015425"/>
            <a:ext cx="276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91" name="Google Shape;791;p97"/>
          <p:cNvSpPr txBox="1"/>
          <p:nvPr>
            <p:ph idx="13" type="subTitle"/>
          </p:nvPr>
        </p:nvSpPr>
        <p:spPr>
          <a:xfrm>
            <a:off x="6182600" y="2810005"/>
            <a:ext cx="2760300" cy="432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92" name="Google Shape;792;p97"/>
          <p:cNvSpPr txBox="1"/>
          <p:nvPr>
            <p:ph idx="14" type="subTitle"/>
          </p:nvPr>
        </p:nvSpPr>
        <p:spPr>
          <a:xfrm>
            <a:off x="3272050" y="1821750"/>
            <a:ext cx="27603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793" name="Google Shape;793;p97"/>
          <p:cNvSpPr txBox="1"/>
          <p:nvPr>
            <p:ph idx="15" type="title"/>
          </p:nvPr>
        </p:nvSpPr>
        <p:spPr>
          <a:xfrm>
            <a:off x="3272050" y="2015425"/>
            <a:ext cx="276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94" name="Google Shape;794;p97"/>
          <p:cNvSpPr txBox="1"/>
          <p:nvPr>
            <p:ph idx="16" type="subTitle"/>
          </p:nvPr>
        </p:nvSpPr>
        <p:spPr>
          <a:xfrm>
            <a:off x="3272050" y="2810005"/>
            <a:ext cx="2760300" cy="432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95" name="Google Shape;795;p97"/>
          <p:cNvSpPr txBox="1"/>
          <p:nvPr>
            <p:ph idx="17" type="subTitle"/>
          </p:nvPr>
        </p:nvSpPr>
        <p:spPr>
          <a:xfrm>
            <a:off x="3272050" y="3435300"/>
            <a:ext cx="27603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796" name="Google Shape;796;p97"/>
          <p:cNvSpPr txBox="1"/>
          <p:nvPr>
            <p:ph idx="18" type="title"/>
          </p:nvPr>
        </p:nvSpPr>
        <p:spPr>
          <a:xfrm>
            <a:off x="3272050" y="3628975"/>
            <a:ext cx="276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797" name="Google Shape;797;p97"/>
          <p:cNvSpPr txBox="1"/>
          <p:nvPr>
            <p:ph idx="19" type="subTitle"/>
          </p:nvPr>
        </p:nvSpPr>
        <p:spPr>
          <a:xfrm>
            <a:off x="3272050" y="4423555"/>
            <a:ext cx="2760300" cy="432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798" name="Google Shape;798;p97"/>
          <p:cNvSpPr txBox="1"/>
          <p:nvPr>
            <p:ph idx="20" type="subTitle"/>
          </p:nvPr>
        </p:nvSpPr>
        <p:spPr>
          <a:xfrm>
            <a:off x="6182600" y="3435300"/>
            <a:ext cx="27603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1pPr>
            <a:lvl2pPr lvl="1">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1400"/>
              <a:buFont typeface="DM Mono Medium"/>
              <a:buNone/>
              <a:defRPr>
                <a:solidFill>
                  <a:srgbClr val="A7A699"/>
                </a:solidFill>
                <a:latin typeface="DM Mono Medium"/>
                <a:ea typeface="DM Mono Medium"/>
                <a:cs typeface="DM Mono Medium"/>
                <a:sym typeface="DM Mono Medium"/>
              </a:defRPr>
            </a:lvl9pPr>
          </a:lstStyle>
          <a:p/>
        </p:txBody>
      </p:sp>
      <p:sp>
        <p:nvSpPr>
          <p:cNvPr id="799" name="Google Shape;799;p97"/>
          <p:cNvSpPr txBox="1"/>
          <p:nvPr>
            <p:ph idx="21" type="title"/>
          </p:nvPr>
        </p:nvSpPr>
        <p:spPr>
          <a:xfrm>
            <a:off x="6182600" y="3628975"/>
            <a:ext cx="2760300" cy="6186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1300"/>
              <a:buFont typeface="DM Sans SemiBold"/>
              <a:buNone/>
              <a:defRPr sz="13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2pPr>
            <a:lvl3pPr lvl="2">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3pPr>
            <a:lvl4pPr lvl="3">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4pPr>
            <a:lvl5pPr lvl="4">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5pPr>
            <a:lvl6pPr lvl="5">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6pPr>
            <a:lvl7pPr lvl="6">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7pPr>
            <a:lvl8pPr lvl="7">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8pPr>
            <a:lvl9pPr lvl="8">
              <a:lnSpc>
                <a:spcPct val="90000"/>
              </a:lnSpc>
              <a:spcBef>
                <a:spcPts val="0"/>
              </a:spcBef>
              <a:spcAft>
                <a:spcPts val="0"/>
              </a:spcAft>
              <a:buClr>
                <a:schemeClr val="lt1"/>
              </a:buClr>
              <a:buSzPts val="1400"/>
              <a:buFont typeface="DM Sans SemiBold"/>
              <a:buNone/>
              <a:defRPr>
                <a:solidFill>
                  <a:schemeClr val="lt1"/>
                </a:solidFill>
                <a:latin typeface="DM Sans SemiBold"/>
                <a:ea typeface="DM Sans SemiBold"/>
                <a:cs typeface="DM Sans SemiBold"/>
                <a:sym typeface="DM Sans SemiBold"/>
              </a:defRPr>
            </a:lvl9pPr>
          </a:lstStyle>
          <a:p/>
        </p:txBody>
      </p:sp>
      <p:sp>
        <p:nvSpPr>
          <p:cNvPr id="800" name="Google Shape;800;p97"/>
          <p:cNvSpPr txBox="1"/>
          <p:nvPr>
            <p:ph idx="22" type="subTitle"/>
          </p:nvPr>
        </p:nvSpPr>
        <p:spPr>
          <a:xfrm>
            <a:off x="6182600" y="4423555"/>
            <a:ext cx="2760300" cy="432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800"/>
              <a:buFont typeface="DM Mono Medium"/>
              <a:buNone/>
              <a:defRPr sz="800">
                <a:solidFill>
                  <a:schemeClr val="lt1"/>
                </a:solidFill>
                <a:latin typeface="DM Mono Medium"/>
                <a:ea typeface="DM Mono Medium"/>
                <a:cs typeface="DM Mono Medium"/>
                <a:sym typeface="DM Mono Medium"/>
              </a:defRPr>
            </a:lvl1pPr>
            <a:lvl2pPr lvl="1">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2pPr>
            <a:lvl3pPr lvl="2">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3pPr>
            <a:lvl4pPr lvl="3">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4pPr>
            <a:lvl5pPr lvl="4">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5pPr>
            <a:lvl6pPr lvl="5">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6pPr>
            <a:lvl7pPr lvl="6">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7pPr>
            <a:lvl8pPr lvl="7">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8pPr>
            <a:lvl9pPr lvl="8">
              <a:spcBef>
                <a:spcPts val="0"/>
              </a:spcBef>
              <a:spcAft>
                <a:spcPts val="0"/>
              </a:spcAft>
              <a:buClr>
                <a:schemeClr val="lt1"/>
              </a:buClr>
              <a:buSzPts val="1400"/>
              <a:buFont typeface="DM Mono Medium"/>
              <a:buNone/>
              <a:defRPr>
                <a:solidFill>
                  <a:schemeClr val="lt1"/>
                </a:solidFill>
                <a:latin typeface="DM Mono Medium"/>
                <a:ea typeface="DM Mono Medium"/>
                <a:cs typeface="DM Mono Medium"/>
                <a:sym typeface="DM Mono Medium"/>
              </a:defRPr>
            </a:lvl9pPr>
          </a:lstStyle>
          <a:p/>
        </p:txBody>
      </p:sp>
      <p:sp>
        <p:nvSpPr>
          <p:cNvPr id="801" name="Google Shape;801;p97"/>
          <p:cNvSpPr txBox="1"/>
          <p:nvPr>
            <p:ph idx="23" type="subTitle"/>
          </p:nvPr>
        </p:nvSpPr>
        <p:spPr>
          <a:xfrm>
            <a:off x="131118" y="87160"/>
            <a:ext cx="3097800" cy="296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2"/>
              </a:buClr>
              <a:buSzPts val="800"/>
              <a:buFont typeface="DM Mono Medium"/>
              <a:buNone/>
              <a:defRPr sz="800">
                <a:solidFill>
                  <a:schemeClr val="lt2"/>
                </a:solidFill>
                <a:latin typeface="DM Mono Medium"/>
                <a:ea typeface="DM Mono Medium"/>
                <a:cs typeface="DM Mono Medium"/>
                <a:sym typeface="DM Mono Medium"/>
              </a:defRPr>
            </a:lvl1pPr>
            <a:lvl2pPr lvl="1">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2pPr>
            <a:lvl3pPr lvl="2">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3pPr>
            <a:lvl4pPr lvl="3">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4pPr>
            <a:lvl5pPr lvl="4">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5pPr>
            <a:lvl6pPr lvl="5">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6pPr>
            <a:lvl7pPr lvl="6">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7pPr>
            <a:lvl8pPr lvl="7">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8pPr>
            <a:lvl9pPr lvl="8">
              <a:spcBef>
                <a:spcPts val="0"/>
              </a:spcBef>
              <a:spcAft>
                <a:spcPts val="0"/>
              </a:spcAft>
              <a:buClr>
                <a:srgbClr val="A7A699"/>
              </a:buClr>
              <a:buSzPts val="800"/>
              <a:buFont typeface="DM Mono Medium"/>
              <a:buNone/>
              <a:defRPr sz="800">
                <a:solidFill>
                  <a:srgbClr val="A7A699"/>
                </a:solidFill>
                <a:latin typeface="DM Mono Medium"/>
                <a:ea typeface="DM Mono Medium"/>
                <a:cs typeface="DM Mono Medium"/>
                <a:sym typeface="DM Mono Medium"/>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8 Img – Grey 1">
  <p:cSld name="Img_1_1">
    <p:bg>
      <p:bgPr>
        <a:solidFill>
          <a:schemeClr val="dk1"/>
        </a:solidFill>
      </p:bgPr>
    </p:bg>
    <p:spTree>
      <p:nvGrpSpPr>
        <p:cNvPr id="802" name="Shape 802"/>
        <p:cNvGrpSpPr/>
        <p:nvPr/>
      </p:nvGrpSpPr>
      <p:grpSpPr>
        <a:xfrm>
          <a:off x="0" y="0"/>
          <a:ext cx="0" cy="0"/>
          <a:chOff x="0" y="0"/>
          <a:chExt cx="0" cy="0"/>
        </a:xfrm>
      </p:grpSpPr>
      <p:sp>
        <p:nvSpPr>
          <p:cNvPr id="803" name="Google Shape;803;p98"/>
          <p:cNvSpPr/>
          <p:nvPr>
            <p:ph idx="2" type="pic"/>
          </p:nvPr>
        </p:nvSpPr>
        <p:spPr>
          <a:xfrm>
            <a:off x="201450" y="192600"/>
            <a:ext cx="8740500" cy="4760400"/>
          </a:xfrm>
          <a:prstGeom prst="roundRect">
            <a:avLst>
              <a:gd fmla="val 0" name="adj"/>
            </a:avLst>
          </a:prstGeom>
          <a:noFill/>
          <a:ln>
            <a:noFill/>
          </a:ln>
        </p:spPr>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49 Big Quote">
  <p:cSld name="Img_1_2_1">
    <p:bg>
      <p:bgPr>
        <a:solidFill>
          <a:schemeClr val="dk1"/>
        </a:solidFill>
      </p:bgPr>
    </p:bg>
    <p:spTree>
      <p:nvGrpSpPr>
        <p:cNvPr id="804" name="Shape 804"/>
        <p:cNvGrpSpPr/>
        <p:nvPr/>
      </p:nvGrpSpPr>
      <p:grpSpPr>
        <a:xfrm>
          <a:off x="0" y="0"/>
          <a:ext cx="0" cy="0"/>
          <a:chOff x="0" y="0"/>
          <a:chExt cx="0" cy="0"/>
        </a:xfrm>
      </p:grpSpPr>
      <p:sp>
        <p:nvSpPr>
          <p:cNvPr id="805" name="Google Shape;805;p99"/>
          <p:cNvSpPr txBox="1"/>
          <p:nvPr>
            <p:ph type="title"/>
          </p:nvPr>
        </p:nvSpPr>
        <p:spPr>
          <a:xfrm>
            <a:off x="142975" y="92494"/>
            <a:ext cx="8858100" cy="4963200"/>
          </a:xfrm>
          <a:prstGeom prst="rect">
            <a:avLst/>
          </a:prstGeom>
          <a:noFill/>
          <a:ln>
            <a:noFill/>
          </a:ln>
        </p:spPr>
        <p:txBody>
          <a:bodyPr anchorCtr="0" anchor="t" bIns="91425" lIns="91425" spcFirstLastPara="1" rIns="91425" wrap="square" tIns="91425">
            <a:noAutofit/>
          </a:bodyPr>
          <a:lstStyle>
            <a:lvl1pPr lvl="0">
              <a:lnSpc>
                <a:spcPct val="90000"/>
              </a:lnSpc>
              <a:spcBef>
                <a:spcPts val="0"/>
              </a:spcBef>
              <a:spcAft>
                <a:spcPts val="0"/>
              </a:spcAft>
              <a:buClr>
                <a:schemeClr val="lt1"/>
              </a:buClr>
              <a:buSzPts val="3800"/>
              <a:buFont typeface="DM Sans SemiBold"/>
              <a:buNone/>
              <a:defRPr sz="3800">
                <a:solidFill>
                  <a:schemeClr val="lt1"/>
                </a:solidFill>
                <a:latin typeface="DM Sans SemiBold"/>
                <a:ea typeface="DM Sans SemiBold"/>
                <a:cs typeface="DM Sans SemiBold"/>
                <a:sym typeface="DM Sans SemiBold"/>
              </a:defRPr>
            </a:lvl1pPr>
            <a:lvl2pPr lvl="1">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2pPr>
            <a:lvl3pPr lvl="2">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3pPr>
            <a:lvl4pPr lvl="3">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4pPr>
            <a:lvl5pPr lvl="4">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5pPr>
            <a:lvl6pPr lvl="5">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6pPr>
            <a:lvl7pPr lvl="6">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7pPr>
            <a:lvl8pPr lvl="7">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8pPr>
            <a:lvl9pPr lvl="8">
              <a:lnSpc>
                <a:spcPct val="90000"/>
              </a:lnSpc>
              <a:spcBef>
                <a:spcPts val="0"/>
              </a:spcBef>
              <a:spcAft>
                <a:spcPts val="0"/>
              </a:spcAft>
              <a:buClr>
                <a:schemeClr val="lt1"/>
              </a:buClr>
              <a:buSzPts val="1400"/>
              <a:buFont typeface="Helvetica Neue"/>
              <a:buNone/>
              <a:defRPr>
                <a:solidFill>
                  <a:schemeClr val="lt1"/>
                </a:solidFill>
                <a:latin typeface="Helvetica Neue"/>
                <a:ea typeface="Helvetica Neue"/>
                <a:cs typeface="Helvetica Neue"/>
                <a:sym typeface="Helvetica Neu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806" name="Shape 80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102" Type="http://schemas.openxmlformats.org/officeDocument/2006/relationships/theme" Target="../theme/theme1.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slideLayout" Target="../slideLayouts/slideLayout99.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58"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hyperlink" Target="http://nnja-ai.readthedocs.io"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hyperlink" Target="http://nnja-ai.readthedocs.io" TargetMode="External"/><Relationship Id="rId5" Type="http://schemas.openxmlformats.org/officeDocument/2006/relationships/image" Target="../media/image37.png"/><Relationship Id="rId6"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7.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1.png"/><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3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36.png"/><Relationship Id="rId6" Type="http://schemas.openxmlformats.org/officeDocument/2006/relationships/image" Target="../media/image3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38.png"/><Relationship Id="rId6" Type="http://schemas.openxmlformats.org/officeDocument/2006/relationships/image" Target="../media/image3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3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2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3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3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hyperlink" Target="mailto:hello@brightband.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103"/>
          <p:cNvSpPr txBox="1"/>
          <p:nvPr>
            <p:ph type="title"/>
          </p:nvPr>
        </p:nvSpPr>
        <p:spPr>
          <a:xfrm>
            <a:off x="607950" y="1100341"/>
            <a:ext cx="8096700" cy="14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200"/>
              <a:t>AIDA: Operational AI </a:t>
            </a:r>
            <a:br>
              <a:rPr lang="en" sz="4200"/>
            </a:br>
            <a:r>
              <a:rPr lang="en" sz="4200"/>
              <a:t>Data Assimilation from </a:t>
            </a:r>
            <a:br>
              <a:rPr lang="en" sz="4200"/>
            </a:br>
            <a:r>
              <a:rPr lang="en" sz="4200"/>
              <a:t>Level 1 Observations</a:t>
            </a:r>
            <a:endParaRPr sz="4200"/>
          </a:p>
        </p:txBody>
      </p:sp>
      <p:sp>
        <p:nvSpPr>
          <p:cNvPr id="818" name="Google Shape;818;p103"/>
          <p:cNvSpPr txBox="1"/>
          <p:nvPr>
            <p:ph type="title"/>
          </p:nvPr>
        </p:nvSpPr>
        <p:spPr>
          <a:xfrm>
            <a:off x="1236000" y="2832700"/>
            <a:ext cx="6840600" cy="1836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rPr>
              <a:t>Ryan Keisler </a:t>
            </a:r>
            <a:r>
              <a:rPr lang="en" sz="1800">
                <a:solidFill>
                  <a:schemeClr val="dk1"/>
                </a:solidFill>
                <a:latin typeface="DM Sans"/>
                <a:ea typeface="DM Sans"/>
                <a:cs typeface="DM Sans"/>
                <a:sym typeface="DM Sans"/>
              </a:rPr>
              <a:t>presenting on </a:t>
            </a:r>
            <a:r>
              <a:rPr lang="en" sz="1800">
                <a:solidFill>
                  <a:schemeClr val="dk1"/>
                </a:solidFill>
                <a:latin typeface="DM Sans"/>
                <a:ea typeface="DM Sans"/>
                <a:cs typeface="DM Sans"/>
                <a:sym typeface="DM Sans"/>
              </a:rPr>
              <a:t>behalf</a:t>
            </a:r>
            <a:r>
              <a:rPr lang="en" sz="1800">
                <a:solidFill>
                  <a:schemeClr val="dk1"/>
                </a:solidFill>
                <a:latin typeface="DM Sans"/>
                <a:ea typeface="DM Sans"/>
                <a:cs typeface="DM Sans"/>
                <a:sym typeface="DM Sans"/>
              </a:rPr>
              <a:t> of:</a:t>
            </a:r>
            <a:endParaRPr sz="1800">
              <a:solidFill>
                <a:schemeClr val="dk1"/>
              </a:solidFill>
              <a:latin typeface="DM Sans"/>
              <a:ea typeface="DM Sans"/>
              <a:cs typeface="DM Sans"/>
              <a:sym typeface="DM Sans"/>
            </a:endParaRPr>
          </a:p>
          <a:p>
            <a:pPr indent="0" lvl="0" marL="0" rtl="0" algn="ctr">
              <a:spcBef>
                <a:spcPts val="0"/>
              </a:spcBef>
              <a:spcAft>
                <a:spcPts val="0"/>
              </a:spcAft>
              <a:buNone/>
            </a:pPr>
            <a:br>
              <a:rPr lang="en" sz="1600">
                <a:solidFill>
                  <a:schemeClr val="dk1"/>
                </a:solidFill>
                <a:latin typeface="DM Sans"/>
                <a:ea typeface="DM Sans"/>
                <a:cs typeface="DM Sans"/>
                <a:sym typeface="DM Sans"/>
              </a:rPr>
            </a:br>
            <a:r>
              <a:rPr lang="en" sz="1600">
                <a:solidFill>
                  <a:schemeClr val="dk1"/>
                </a:solidFill>
                <a:latin typeface="DM Sans"/>
                <a:ea typeface="DM Sans"/>
                <a:cs typeface="DM Sans"/>
                <a:sym typeface="DM Sans"/>
              </a:rPr>
              <a:t>Alex Kleeman, </a:t>
            </a:r>
            <a:r>
              <a:rPr lang="en" sz="1600">
                <a:solidFill>
                  <a:schemeClr val="dk1"/>
                </a:solidFill>
                <a:latin typeface="DM Sans"/>
                <a:ea typeface="DM Sans"/>
                <a:cs typeface="DM Sans"/>
                <a:sym typeface="DM Sans"/>
              </a:rPr>
              <a:t>Drew Bollinger, Jack DiCintio, Harshil Kamdar, </a:t>
            </a:r>
            <a:br>
              <a:rPr lang="en" sz="1600">
                <a:solidFill>
                  <a:schemeClr val="dk1"/>
                </a:solidFill>
                <a:latin typeface="DM Sans"/>
                <a:ea typeface="DM Sans"/>
                <a:cs typeface="DM Sans"/>
                <a:sym typeface="DM Sans"/>
              </a:rPr>
            </a:br>
            <a:r>
              <a:rPr lang="en" sz="1600">
                <a:solidFill>
                  <a:schemeClr val="dk1"/>
                </a:solidFill>
                <a:latin typeface="DM Sans"/>
                <a:ea typeface="DM Sans"/>
                <a:cs typeface="DM Sans"/>
                <a:sym typeface="DM Sans"/>
              </a:rPr>
              <a:t>Hans Mohrmann, Daniel Rothenberg, Alistair White</a:t>
            </a:r>
            <a:endParaRPr sz="1600">
              <a:solidFill>
                <a:schemeClr val="dk1"/>
              </a:solidFill>
              <a:latin typeface="DM Sans"/>
              <a:ea typeface="DM Sans"/>
              <a:cs typeface="DM Sans"/>
              <a:sym typeface="DM Sans"/>
            </a:endParaRPr>
          </a:p>
        </p:txBody>
      </p:sp>
      <p:sp>
        <p:nvSpPr>
          <p:cNvPr id="819" name="Google Shape;819;p103"/>
          <p:cNvSpPr txBox="1"/>
          <p:nvPr>
            <p:ph idx="1" type="subTitle"/>
          </p:nvPr>
        </p:nvSpPr>
        <p:spPr>
          <a:xfrm>
            <a:off x="142975" y="4502550"/>
            <a:ext cx="4179900" cy="511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UIFCW26, July 23,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8" name="Shape 1018"/>
        <p:cNvGrpSpPr/>
        <p:nvPr/>
      </p:nvGrpSpPr>
      <p:grpSpPr>
        <a:xfrm>
          <a:off x="0" y="0"/>
          <a:ext cx="0" cy="0"/>
          <a:chOff x="0" y="0"/>
          <a:chExt cx="0" cy="0"/>
        </a:xfrm>
      </p:grpSpPr>
      <p:sp>
        <p:nvSpPr>
          <p:cNvPr id="1019" name="Google Shape;1019;p112"/>
          <p:cNvSpPr txBox="1"/>
          <p:nvPr>
            <p:ph type="title"/>
          </p:nvPr>
        </p:nvSpPr>
        <p:spPr>
          <a:xfrm>
            <a:off x="2031450" y="1487249"/>
            <a:ext cx="5081100" cy="2169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5200">
                <a:latin typeface="DM Sans"/>
                <a:ea typeface="DM Sans"/>
                <a:cs typeface="DM Sans"/>
                <a:sym typeface="DM Sans"/>
              </a:rPr>
              <a:t>“AIDA”</a:t>
            </a:r>
            <a:endParaRPr sz="3800">
              <a:latin typeface="DM Sans Light"/>
              <a:ea typeface="DM Sans Light"/>
              <a:cs typeface="DM Sans Light"/>
              <a:sym typeface="DM Sans Light"/>
            </a:endParaRPr>
          </a:p>
          <a:p>
            <a:pPr indent="0" lvl="0" marL="0" rtl="0" algn="ctr">
              <a:spcBef>
                <a:spcPts val="0"/>
              </a:spcBef>
              <a:spcAft>
                <a:spcPts val="0"/>
              </a:spcAft>
              <a:buNone/>
            </a:pPr>
            <a:r>
              <a:t/>
            </a:r>
            <a:endParaRPr sz="3800">
              <a:latin typeface="DM Sans Light"/>
              <a:ea typeface="DM Sans Light"/>
              <a:cs typeface="DM Sans Light"/>
              <a:sym typeface="DM Sans Light"/>
            </a:endParaRPr>
          </a:p>
          <a:p>
            <a:pPr indent="0" lvl="0" marL="0" rtl="0" algn="ctr">
              <a:spcBef>
                <a:spcPts val="0"/>
              </a:spcBef>
              <a:spcAft>
                <a:spcPts val="0"/>
              </a:spcAft>
              <a:buNone/>
            </a:pPr>
            <a:r>
              <a:rPr b="1" lang="en" sz="3800">
                <a:latin typeface="DM Sans"/>
                <a:ea typeface="DM Sans"/>
                <a:cs typeface="DM Sans"/>
                <a:sym typeface="DM Sans"/>
              </a:rPr>
              <a:t>AI</a:t>
            </a:r>
            <a:r>
              <a:rPr lang="en" sz="3800">
                <a:latin typeface="DM Sans Light"/>
                <a:ea typeface="DM Sans Light"/>
                <a:cs typeface="DM Sans Light"/>
                <a:sym typeface="DM Sans Light"/>
              </a:rPr>
              <a:t> </a:t>
            </a:r>
            <a:r>
              <a:rPr b="1" lang="en" sz="3800">
                <a:latin typeface="DM Sans"/>
                <a:ea typeface="DM Sans"/>
                <a:cs typeface="DM Sans"/>
                <a:sym typeface="DM Sans"/>
              </a:rPr>
              <a:t>D</a:t>
            </a:r>
            <a:r>
              <a:rPr lang="en" sz="3800">
                <a:latin typeface="DM Sans Light"/>
                <a:ea typeface="DM Sans Light"/>
                <a:cs typeface="DM Sans Light"/>
                <a:sym typeface="DM Sans Light"/>
              </a:rPr>
              <a:t>ata </a:t>
            </a:r>
            <a:r>
              <a:rPr b="1" lang="en" sz="3800">
                <a:latin typeface="DM Sans"/>
                <a:ea typeface="DM Sans"/>
                <a:cs typeface="DM Sans"/>
                <a:sym typeface="DM Sans"/>
              </a:rPr>
              <a:t>A</a:t>
            </a:r>
            <a:r>
              <a:rPr lang="en" sz="3800">
                <a:latin typeface="DM Sans Light"/>
                <a:ea typeface="DM Sans Light"/>
                <a:cs typeface="DM Sans Light"/>
                <a:sym typeface="DM Sans Light"/>
              </a:rPr>
              <a:t>ssimilation</a:t>
            </a:r>
            <a:endParaRPr sz="3800">
              <a:latin typeface="DM Sans Light"/>
              <a:ea typeface="DM Sans Light"/>
              <a:cs typeface="DM Sans Light"/>
              <a:sym typeface="DM Sans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p113"/>
          <p:cNvSpPr txBox="1"/>
          <p:nvPr/>
        </p:nvSpPr>
        <p:spPr>
          <a:xfrm>
            <a:off x="2808002" y="1108500"/>
            <a:ext cx="5257500" cy="363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DM Sans"/>
                <a:ea typeface="DM Sans"/>
                <a:cs typeface="DM Sans"/>
                <a:sym typeface="DM Sans"/>
              </a:rPr>
              <a:t>Aardvark</a:t>
            </a:r>
            <a:r>
              <a:rPr lang="en">
                <a:latin typeface="DM Sans"/>
                <a:ea typeface="DM Sans"/>
                <a:cs typeface="DM Sans"/>
                <a:sym typeface="DM Sans"/>
              </a:rPr>
              <a:t> </a:t>
            </a:r>
            <a:r>
              <a:rPr b="1" lang="en">
                <a:latin typeface="DM Sans"/>
                <a:ea typeface="DM Sans"/>
                <a:cs typeface="DM Sans"/>
                <a:sym typeface="DM Sans"/>
              </a:rPr>
              <a:t>Weather</a:t>
            </a:r>
            <a:r>
              <a:rPr lang="en">
                <a:latin typeface="DM Sans"/>
                <a:ea typeface="DM Sans"/>
                <a:cs typeface="DM Sans"/>
                <a:sym typeface="DM Sans"/>
              </a:rPr>
              <a:t>: Allen et al (arXiv:2404.0041)</a:t>
            </a:r>
            <a:br>
              <a:rPr lang="en">
                <a:latin typeface="DM Sans"/>
                <a:ea typeface="DM Sans"/>
                <a:cs typeface="DM Sans"/>
                <a:sym typeface="DM Sans"/>
              </a:rPr>
            </a:br>
            <a:endParaRPr>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a:p>
            <a:pPr indent="0" lvl="0" marL="0" rtl="0" algn="l">
              <a:spcBef>
                <a:spcPts val="0"/>
              </a:spcBef>
              <a:spcAft>
                <a:spcPts val="0"/>
              </a:spcAft>
              <a:buNone/>
            </a:pPr>
            <a:r>
              <a:rPr b="1" lang="en">
                <a:latin typeface="DM Sans"/>
                <a:ea typeface="DM Sans"/>
                <a:cs typeface="DM Sans"/>
                <a:sym typeface="DM Sans"/>
              </a:rPr>
              <a:t>EarthNet</a:t>
            </a:r>
            <a:r>
              <a:rPr lang="en">
                <a:latin typeface="DM Sans"/>
                <a:ea typeface="DM Sans"/>
                <a:cs typeface="DM Sans"/>
                <a:sym typeface="DM Sans"/>
              </a:rPr>
              <a:t>: Vandal et al (arXiv:2407.11696)</a:t>
            </a:r>
            <a:br>
              <a:rPr lang="en">
                <a:latin typeface="DM Sans"/>
                <a:ea typeface="DM Sans"/>
                <a:cs typeface="DM Sans"/>
                <a:sym typeface="DM Sans"/>
              </a:rPr>
            </a:br>
            <a:endParaRPr>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a:p>
            <a:pPr indent="0" lvl="0" marL="0" rtl="0" algn="l">
              <a:spcBef>
                <a:spcPts val="0"/>
              </a:spcBef>
              <a:spcAft>
                <a:spcPts val="0"/>
              </a:spcAft>
              <a:buNone/>
            </a:pPr>
            <a:r>
              <a:rPr b="1" lang="en">
                <a:latin typeface="DM Sans"/>
                <a:ea typeface="DM Sans"/>
                <a:cs typeface="DM Sans"/>
                <a:sym typeface="DM Sans"/>
              </a:rPr>
              <a:t>FuXiWeather2</a:t>
            </a:r>
            <a:r>
              <a:rPr lang="en">
                <a:latin typeface="DM Sans"/>
                <a:ea typeface="DM Sans"/>
                <a:cs typeface="DM Sans"/>
                <a:sym typeface="DM Sans"/>
              </a:rPr>
              <a:t>: Xu et al, arXiv:</a:t>
            </a:r>
            <a:r>
              <a:rPr lang="en">
                <a:latin typeface="DM Sans"/>
                <a:ea typeface="DM Sans"/>
                <a:cs typeface="DM Sans"/>
                <a:sym typeface="DM Sans"/>
              </a:rPr>
              <a:t>2603.15358</a:t>
            </a:r>
            <a:br>
              <a:rPr lang="en">
                <a:latin typeface="DM Sans"/>
                <a:ea typeface="DM Sans"/>
                <a:cs typeface="DM Sans"/>
                <a:sym typeface="DM Sans"/>
              </a:rPr>
            </a:br>
            <a:endParaRPr>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a:p>
            <a:pPr indent="0" lvl="0" marL="0" rtl="0" algn="l">
              <a:spcBef>
                <a:spcPts val="0"/>
              </a:spcBef>
              <a:spcAft>
                <a:spcPts val="0"/>
              </a:spcAft>
              <a:buNone/>
            </a:pPr>
            <a:r>
              <a:rPr b="1" lang="en">
                <a:latin typeface="DM Sans"/>
                <a:ea typeface="DM Sans"/>
                <a:cs typeface="DM Sans"/>
                <a:sym typeface="DM Sans"/>
              </a:rPr>
              <a:t>GraphDOP &amp; AIFS-DOP</a:t>
            </a:r>
            <a:r>
              <a:rPr lang="en">
                <a:latin typeface="DM Sans"/>
                <a:ea typeface="DM Sans"/>
                <a:cs typeface="DM Sans"/>
                <a:sym typeface="DM Sans"/>
              </a:rPr>
              <a:t>:  Pennington et al. arXiv:2606.19093</a:t>
            </a:r>
            <a:br>
              <a:rPr lang="en">
                <a:latin typeface="DM Sans"/>
                <a:ea typeface="DM Sans"/>
                <a:cs typeface="DM Sans"/>
                <a:sym typeface="DM Sans"/>
              </a:rPr>
            </a:br>
            <a:endParaRPr>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a:p>
            <a:pPr indent="0" lvl="0" marL="0" rtl="0" algn="l">
              <a:spcBef>
                <a:spcPts val="0"/>
              </a:spcBef>
              <a:spcAft>
                <a:spcPts val="0"/>
              </a:spcAft>
              <a:buNone/>
            </a:pPr>
            <a:r>
              <a:rPr b="1" lang="en">
                <a:latin typeface="DM Sans"/>
                <a:ea typeface="DM Sans"/>
                <a:cs typeface="DM Sans"/>
                <a:sym typeface="DM Sans"/>
              </a:rPr>
              <a:t>Huracan</a:t>
            </a:r>
            <a:r>
              <a:rPr lang="en">
                <a:latin typeface="DM Sans"/>
                <a:ea typeface="DM Sans"/>
                <a:cs typeface="DM Sans"/>
                <a:sym typeface="DM Sans"/>
              </a:rPr>
              <a:t>: Ni et al, arXiv:2508.18486</a:t>
            </a:r>
            <a:br>
              <a:rPr lang="en">
                <a:latin typeface="DM Sans"/>
                <a:ea typeface="DM Sans"/>
                <a:cs typeface="DM Sans"/>
                <a:sym typeface="DM Sans"/>
              </a:rPr>
            </a:br>
            <a:endParaRPr>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a:p>
            <a:pPr indent="0" lvl="0" marL="0" rtl="0" algn="l">
              <a:spcBef>
                <a:spcPts val="0"/>
              </a:spcBef>
              <a:spcAft>
                <a:spcPts val="0"/>
              </a:spcAft>
              <a:buNone/>
            </a:pPr>
            <a:r>
              <a:rPr b="1" lang="en">
                <a:latin typeface="DM Sans"/>
                <a:ea typeface="DM Sans"/>
                <a:cs typeface="DM Sans"/>
                <a:sym typeface="DM Sans"/>
              </a:rPr>
              <a:t>HealDA</a:t>
            </a:r>
            <a:r>
              <a:rPr lang="en">
                <a:latin typeface="DM Sans"/>
                <a:ea typeface="DM Sans"/>
                <a:cs typeface="DM Sans"/>
                <a:sym typeface="DM Sans"/>
              </a:rPr>
              <a:t>: Gupta et al. arXiv:2601.17636</a:t>
            </a:r>
            <a:endParaRPr>
              <a:latin typeface="DM Sans"/>
              <a:ea typeface="DM Sans"/>
              <a:cs typeface="DM Sans"/>
              <a:sym typeface="DM Sans"/>
            </a:endParaRPr>
          </a:p>
        </p:txBody>
      </p:sp>
      <p:pic>
        <p:nvPicPr>
          <p:cNvPr id="1025" name="Google Shape;1025;p113"/>
          <p:cNvPicPr preferRelativeResize="0"/>
          <p:nvPr/>
        </p:nvPicPr>
        <p:blipFill>
          <a:blip r:embed="rId3">
            <a:alphaModFix/>
          </a:blip>
          <a:stretch>
            <a:fillRect/>
          </a:stretch>
        </p:blipFill>
        <p:spPr>
          <a:xfrm>
            <a:off x="1520546" y="3087840"/>
            <a:ext cx="1151175" cy="235025"/>
          </a:xfrm>
          <a:prstGeom prst="rect">
            <a:avLst/>
          </a:prstGeom>
          <a:noFill/>
          <a:ln>
            <a:noFill/>
          </a:ln>
        </p:spPr>
      </p:pic>
      <p:pic>
        <p:nvPicPr>
          <p:cNvPr id="1026" name="Google Shape;1026;p113" title="screenshot_20260125_224204.png"/>
          <p:cNvPicPr preferRelativeResize="0"/>
          <p:nvPr/>
        </p:nvPicPr>
        <p:blipFill>
          <a:blip r:embed="rId4">
            <a:alphaModFix/>
          </a:blip>
          <a:stretch>
            <a:fillRect/>
          </a:stretch>
        </p:blipFill>
        <p:spPr>
          <a:xfrm>
            <a:off x="1562086" y="1803636"/>
            <a:ext cx="1068104" cy="334138"/>
          </a:xfrm>
          <a:prstGeom prst="rect">
            <a:avLst/>
          </a:prstGeom>
          <a:noFill/>
          <a:ln>
            <a:noFill/>
          </a:ln>
        </p:spPr>
      </p:pic>
      <p:pic>
        <p:nvPicPr>
          <p:cNvPr id="1027" name="Google Shape;1027;p113" title="screenshot_20260125_224534.png"/>
          <p:cNvPicPr preferRelativeResize="0"/>
          <p:nvPr/>
        </p:nvPicPr>
        <p:blipFill>
          <a:blip r:embed="rId5">
            <a:alphaModFix/>
          </a:blip>
          <a:stretch>
            <a:fillRect/>
          </a:stretch>
        </p:blipFill>
        <p:spPr>
          <a:xfrm>
            <a:off x="1833479" y="1081476"/>
            <a:ext cx="525275" cy="507146"/>
          </a:xfrm>
          <a:prstGeom prst="rect">
            <a:avLst/>
          </a:prstGeom>
          <a:noFill/>
          <a:ln>
            <a:noFill/>
          </a:ln>
        </p:spPr>
      </p:pic>
      <p:sp>
        <p:nvSpPr>
          <p:cNvPr id="1028" name="Google Shape;1028;p113"/>
          <p:cNvSpPr txBox="1"/>
          <p:nvPr/>
        </p:nvSpPr>
        <p:spPr>
          <a:xfrm>
            <a:off x="1493574" y="2352802"/>
            <a:ext cx="12051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1C4587"/>
                </a:solidFill>
                <a:latin typeface="DM Sans SemiBold"/>
                <a:ea typeface="DM Sans SemiBold"/>
                <a:cs typeface="DM Sans SemiBold"/>
                <a:sym typeface="DM Sans SemiBold"/>
              </a:rPr>
              <a:t>FuXi</a:t>
            </a:r>
            <a:endParaRPr sz="1800">
              <a:solidFill>
                <a:srgbClr val="1C4587"/>
              </a:solidFill>
              <a:latin typeface="DM Sans SemiBold"/>
              <a:ea typeface="DM Sans SemiBold"/>
              <a:cs typeface="DM Sans SemiBold"/>
              <a:sym typeface="DM Sans SemiBold"/>
            </a:endParaRPr>
          </a:p>
        </p:txBody>
      </p:sp>
      <p:pic>
        <p:nvPicPr>
          <p:cNvPr id="1029" name="Google Shape;1029;p113" title="Microsoft_logo.svg.png"/>
          <p:cNvPicPr preferRelativeResize="0"/>
          <p:nvPr/>
        </p:nvPicPr>
        <p:blipFill>
          <a:blip r:embed="rId6">
            <a:alphaModFix/>
          </a:blip>
          <a:stretch>
            <a:fillRect/>
          </a:stretch>
        </p:blipFill>
        <p:spPr>
          <a:xfrm>
            <a:off x="1863487" y="3550527"/>
            <a:ext cx="465274" cy="465274"/>
          </a:xfrm>
          <a:prstGeom prst="rect">
            <a:avLst/>
          </a:prstGeom>
          <a:noFill/>
          <a:ln>
            <a:noFill/>
          </a:ln>
        </p:spPr>
      </p:pic>
      <p:sp>
        <p:nvSpPr>
          <p:cNvPr id="1030" name="Google Shape;1030;p113"/>
          <p:cNvSpPr txBox="1"/>
          <p:nvPr>
            <p:ph type="title"/>
          </p:nvPr>
        </p:nvSpPr>
        <p:spPr>
          <a:xfrm>
            <a:off x="142975" y="92501"/>
            <a:ext cx="5081100" cy="83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Related Work</a:t>
            </a:r>
            <a:endParaRPr sz="3600">
              <a:latin typeface="DM Sans"/>
              <a:ea typeface="DM Sans"/>
              <a:cs typeface="DM Sans"/>
              <a:sym typeface="DM Sans"/>
            </a:endParaRPr>
          </a:p>
        </p:txBody>
      </p:sp>
      <p:pic>
        <p:nvPicPr>
          <p:cNvPr id="1031" name="Google Shape;1031;p113" title="nvidia-logo-png-transparent.png"/>
          <p:cNvPicPr preferRelativeResize="0"/>
          <p:nvPr/>
        </p:nvPicPr>
        <p:blipFill>
          <a:blip r:embed="rId7">
            <a:alphaModFix/>
          </a:blip>
          <a:stretch>
            <a:fillRect/>
          </a:stretch>
        </p:blipFill>
        <p:spPr>
          <a:xfrm>
            <a:off x="1803485" y="4243456"/>
            <a:ext cx="585298" cy="46527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114"/>
          <p:cNvSpPr txBox="1"/>
          <p:nvPr>
            <p:ph type="title"/>
          </p:nvPr>
        </p:nvSpPr>
        <p:spPr>
          <a:xfrm>
            <a:off x="142975"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AIDA</a:t>
            </a:r>
            <a:r>
              <a:rPr lang="en" sz="3600"/>
              <a:t> Overview</a:t>
            </a:r>
            <a:endParaRPr sz="3600">
              <a:latin typeface="DM Sans"/>
              <a:ea typeface="DM Sans"/>
              <a:cs typeface="DM Sans"/>
              <a:sym typeface="DM Sans"/>
            </a:endParaRPr>
          </a:p>
        </p:txBody>
      </p:sp>
      <p:sp>
        <p:nvSpPr>
          <p:cNvPr id="1037" name="Google Shape;1037;p114"/>
          <p:cNvSpPr txBox="1"/>
          <p:nvPr/>
        </p:nvSpPr>
        <p:spPr>
          <a:xfrm>
            <a:off x="1439625" y="1091501"/>
            <a:ext cx="6977700" cy="253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700">
              <a:solidFill>
                <a:schemeClr val="dk1"/>
              </a:solidFill>
              <a:latin typeface="DM Sans"/>
              <a:ea typeface="DM Sans"/>
              <a:cs typeface="DM Sans"/>
              <a:sym typeface="DM Sans"/>
            </a:endParaRPr>
          </a:p>
          <a:p>
            <a:pPr indent="-336550" lvl="0" marL="4572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AI for Global Data Assimilation</a:t>
            </a:r>
            <a:br>
              <a:rPr lang="en" sz="1700">
                <a:solidFill>
                  <a:schemeClr val="dk1"/>
                </a:solidFill>
                <a:latin typeface="DM Sans"/>
                <a:ea typeface="DM Sans"/>
                <a:cs typeface="DM Sans"/>
                <a:sym typeface="DM Sans"/>
              </a:rPr>
            </a:br>
            <a:endParaRPr sz="1700">
              <a:solidFill>
                <a:schemeClr val="dk1"/>
              </a:solidFill>
              <a:latin typeface="DM Sans"/>
              <a:ea typeface="DM Sans"/>
              <a:cs typeface="DM Sans"/>
              <a:sym typeface="DM Sans"/>
            </a:endParaRPr>
          </a:p>
          <a:p>
            <a:pPr indent="-336550" lvl="0" marL="4572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Estimates atmospheric state from Level 1 observations</a:t>
            </a:r>
            <a:endParaRPr sz="1700">
              <a:solidFill>
                <a:schemeClr val="dk1"/>
              </a:solidFill>
              <a:latin typeface="DM Sans"/>
              <a:ea typeface="DM Sans"/>
              <a:cs typeface="DM Sans"/>
              <a:sym typeface="DM Sans"/>
            </a:endParaRPr>
          </a:p>
          <a:p>
            <a:pPr indent="0" lvl="0" marL="0" rtl="0" algn="l">
              <a:spcBef>
                <a:spcPts val="0"/>
              </a:spcBef>
              <a:spcAft>
                <a:spcPts val="0"/>
              </a:spcAft>
              <a:buNone/>
            </a:pPr>
            <a:r>
              <a:t/>
            </a:r>
            <a:endParaRPr sz="1700">
              <a:solidFill>
                <a:schemeClr val="dk1"/>
              </a:solidFill>
              <a:latin typeface="DM Sans"/>
              <a:ea typeface="DM Sans"/>
              <a:cs typeface="DM Sans"/>
              <a:sym typeface="DM Sans"/>
            </a:endParaRPr>
          </a:p>
          <a:p>
            <a:pPr indent="-336550" lvl="0" marL="4572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AIDA drives AIWP (forecast) models</a:t>
            </a:r>
            <a:br>
              <a:rPr lang="en" sz="1700">
                <a:solidFill>
                  <a:schemeClr val="dk1"/>
                </a:solidFill>
                <a:latin typeface="DM Sans"/>
                <a:ea typeface="DM Sans"/>
                <a:cs typeface="DM Sans"/>
                <a:sym typeface="DM Sans"/>
              </a:rPr>
            </a:br>
            <a:endParaRPr sz="1700">
              <a:solidFill>
                <a:schemeClr val="dk1"/>
              </a:solidFill>
              <a:latin typeface="DM Sans"/>
              <a:ea typeface="DM Sans"/>
              <a:cs typeface="DM Sans"/>
              <a:sym typeface="DM Sans"/>
            </a:endParaRPr>
          </a:p>
          <a:p>
            <a:pPr indent="-336550" lvl="0" marL="4572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Running operationally for users and delivers forecasts &gt;1 hour before IFS.</a:t>
            </a:r>
            <a:endParaRPr sz="1700">
              <a:solidFill>
                <a:schemeClr val="dk1"/>
              </a:solidFill>
              <a:latin typeface="DM Sans"/>
              <a:ea typeface="DM Sans"/>
              <a:cs typeface="DM Sans"/>
              <a:sym typeface="DM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115"/>
          <p:cNvSpPr txBox="1"/>
          <p:nvPr>
            <p:ph type="title"/>
          </p:nvPr>
        </p:nvSpPr>
        <p:spPr>
          <a:xfrm>
            <a:off x="142975"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Architecture</a:t>
            </a:r>
            <a:endParaRPr/>
          </a:p>
        </p:txBody>
      </p:sp>
      <p:sp>
        <p:nvSpPr>
          <p:cNvPr id="1043" name="Google Shape;1043;p115"/>
          <p:cNvSpPr txBox="1"/>
          <p:nvPr/>
        </p:nvSpPr>
        <p:spPr>
          <a:xfrm>
            <a:off x="4671689" y="1990227"/>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Graph</a:t>
            </a:r>
            <a:br>
              <a:rPr lang="en">
                <a:latin typeface="DM Mono"/>
                <a:ea typeface="DM Mono"/>
                <a:cs typeface="DM Mono"/>
                <a:sym typeface="DM Mono"/>
              </a:rPr>
            </a:br>
            <a:r>
              <a:rPr lang="en">
                <a:latin typeface="DM Mono"/>
                <a:ea typeface="DM Mono"/>
                <a:cs typeface="DM Mono"/>
                <a:sym typeface="DM Mono"/>
              </a:rPr>
              <a:t>Transformer</a:t>
            </a:r>
            <a:endParaRPr>
              <a:latin typeface="DM Mono"/>
              <a:ea typeface="DM Mono"/>
              <a:cs typeface="DM Mono"/>
              <a:sym typeface="DM Mono"/>
            </a:endParaRPr>
          </a:p>
        </p:txBody>
      </p:sp>
      <p:cxnSp>
        <p:nvCxnSpPr>
          <p:cNvPr id="1044" name="Google Shape;1044;p115"/>
          <p:cNvCxnSpPr>
            <a:stCxn id="1043" idx="3"/>
            <a:endCxn id="1045" idx="1"/>
          </p:cNvCxnSpPr>
          <p:nvPr/>
        </p:nvCxnSpPr>
        <p:spPr>
          <a:xfrm>
            <a:off x="6130589" y="2298027"/>
            <a:ext cx="506400" cy="3000"/>
          </a:xfrm>
          <a:prstGeom prst="straightConnector1">
            <a:avLst/>
          </a:prstGeom>
          <a:noFill/>
          <a:ln cap="flat" cmpd="sng" w="8725">
            <a:solidFill>
              <a:schemeClr val="dk2"/>
            </a:solidFill>
            <a:prstDash val="solid"/>
            <a:round/>
            <a:headEnd len="med" w="med" type="none"/>
            <a:tailEnd len="med" w="med" type="triangle"/>
          </a:ln>
        </p:spPr>
      </p:cxnSp>
      <p:cxnSp>
        <p:nvCxnSpPr>
          <p:cNvPr id="1046" name="Google Shape;1046;p115"/>
          <p:cNvCxnSpPr>
            <a:stCxn id="1047" idx="3"/>
            <a:endCxn id="1043" idx="1"/>
          </p:cNvCxnSpPr>
          <p:nvPr/>
        </p:nvCxnSpPr>
        <p:spPr>
          <a:xfrm>
            <a:off x="4165302" y="2298039"/>
            <a:ext cx="506400" cy="600"/>
          </a:xfrm>
          <a:prstGeom prst="curvedConnector3">
            <a:avLst>
              <a:gd fmla="val 49999" name="adj1"/>
            </a:avLst>
          </a:prstGeom>
          <a:noFill/>
          <a:ln cap="flat" cmpd="sng" w="8725">
            <a:solidFill>
              <a:schemeClr val="dk2"/>
            </a:solidFill>
            <a:prstDash val="solid"/>
            <a:round/>
            <a:headEnd len="med" w="med" type="none"/>
            <a:tailEnd len="med" w="med" type="triangle"/>
          </a:ln>
        </p:spPr>
      </p:cxnSp>
      <p:pic>
        <p:nvPicPr>
          <p:cNvPr id="1045" name="Google Shape;1045;p115" title="bonn_analysis_temperature_1000.png"/>
          <p:cNvPicPr preferRelativeResize="0"/>
          <p:nvPr/>
        </p:nvPicPr>
        <p:blipFill rotWithShape="1">
          <a:blip r:embed="rId3">
            <a:alphaModFix/>
          </a:blip>
          <a:srcRect b="0" l="7359" r="7368" t="0"/>
          <a:stretch/>
        </p:blipFill>
        <p:spPr>
          <a:xfrm rot="-82">
            <a:off x="6637000" y="1858045"/>
            <a:ext cx="1502751" cy="885996"/>
          </a:xfrm>
          <a:prstGeom prst="rect">
            <a:avLst/>
          </a:prstGeom>
          <a:noFill/>
          <a:ln cap="flat" cmpd="sng" w="28575">
            <a:solidFill>
              <a:srgbClr val="6AA84F"/>
            </a:solidFill>
            <a:prstDash val="solid"/>
            <a:round/>
            <a:headEnd len="sm" w="sm" type="none"/>
            <a:tailEnd len="sm" w="sm" type="none"/>
          </a:ln>
        </p:spPr>
      </p:pic>
      <p:cxnSp>
        <p:nvCxnSpPr>
          <p:cNvPr id="1048" name="Google Shape;1048;p115"/>
          <p:cNvCxnSpPr>
            <a:endCxn id="1047" idx="1"/>
          </p:cNvCxnSpPr>
          <p:nvPr/>
        </p:nvCxnSpPr>
        <p:spPr>
          <a:xfrm flipH="1" rot="10800000">
            <a:off x="2260002" y="2298039"/>
            <a:ext cx="446400" cy="4200"/>
          </a:xfrm>
          <a:prstGeom prst="straightConnector1">
            <a:avLst/>
          </a:prstGeom>
          <a:noFill/>
          <a:ln cap="flat" cmpd="sng" w="9525">
            <a:solidFill>
              <a:schemeClr val="dk2"/>
            </a:solidFill>
            <a:prstDash val="solid"/>
            <a:round/>
            <a:headEnd len="med" w="med" type="none"/>
            <a:tailEnd len="med" w="med" type="triangle"/>
          </a:ln>
        </p:spPr>
      </p:cxnSp>
      <p:grpSp>
        <p:nvGrpSpPr>
          <p:cNvPr id="1049" name="Google Shape;1049;p115"/>
          <p:cNvGrpSpPr/>
          <p:nvPr/>
        </p:nvGrpSpPr>
        <p:grpSpPr>
          <a:xfrm>
            <a:off x="1357963" y="2073805"/>
            <a:ext cx="842046" cy="532025"/>
            <a:chOff x="3552468" y="3126748"/>
            <a:chExt cx="540535" cy="341567"/>
          </a:xfrm>
        </p:grpSpPr>
        <p:sp>
          <p:nvSpPr>
            <p:cNvPr id="1050" name="Google Shape;1050;p115"/>
            <p:cNvSpPr/>
            <p:nvPr/>
          </p:nvSpPr>
          <p:spPr>
            <a:xfrm rot="-5400000">
              <a:off x="3552618" y="336797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1" name="Google Shape;1051;p115"/>
            <p:cNvSpPr/>
            <p:nvPr/>
          </p:nvSpPr>
          <p:spPr>
            <a:xfrm rot="-5400000">
              <a:off x="3601401" y="3416296"/>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2" name="Google Shape;1052;p115"/>
            <p:cNvSpPr/>
            <p:nvPr/>
          </p:nvSpPr>
          <p:spPr>
            <a:xfrm rot="-5400000">
              <a:off x="3674682" y="331975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3" name="Google Shape;1053;p115"/>
            <p:cNvSpPr/>
            <p:nvPr/>
          </p:nvSpPr>
          <p:spPr>
            <a:xfrm rot="-5400000">
              <a:off x="3796641" y="3440565"/>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4" name="Google Shape;1054;p115"/>
            <p:cNvSpPr/>
            <p:nvPr/>
          </p:nvSpPr>
          <p:spPr>
            <a:xfrm rot="-5400000">
              <a:off x="3821200" y="31991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5" name="Google Shape;1055;p115"/>
            <p:cNvSpPr/>
            <p:nvPr/>
          </p:nvSpPr>
          <p:spPr>
            <a:xfrm rot="-5400000">
              <a:off x="3723618" y="31265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6" name="Google Shape;1056;p115"/>
            <p:cNvSpPr/>
            <p:nvPr/>
          </p:nvSpPr>
          <p:spPr>
            <a:xfrm rot="-5400000">
              <a:off x="3772432" y="312662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7" name="Google Shape;1057;p115"/>
            <p:cNvSpPr/>
            <p:nvPr/>
          </p:nvSpPr>
          <p:spPr>
            <a:xfrm rot="-5400000">
              <a:off x="3577116" y="32230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8" name="Google Shape;1058;p115"/>
            <p:cNvSpPr/>
            <p:nvPr/>
          </p:nvSpPr>
          <p:spPr>
            <a:xfrm rot="-5400000">
              <a:off x="3943097" y="341650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59" name="Google Shape;1059;p115"/>
            <p:cNvSpPr/>
            <p:nvPr/>
          </p:nvSpPr>
          <p:spPr>
            <a:xfrm rot="-5400000">
              <a:off x="4065253" y="32234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60" name="Google Shape;1060;p115"/>
            <p:cNvSpPr/>
            <p:nvPr/>
          </p:nvSpPr>
          <p:spPr>
            <a:xfrm rot="-5400000">
              <a:off x="4016333" y="3392407"/>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grpSp>
      <p:sp>
        <p:nvSpPr>
          <p:cNvPr id="1047" name="Google Shape;1047;p115"/>
          <p:cNvSpPr txBox="1"/>
          <p:nvPr/>
        </p:nvSpPr>
        <p:spPr>
          <a:xfrm>
            <a:off x="2706402" y="1990239"/>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Observation Encoder</a:t>
            </a:r>
            <a:endParaRPr>
              <a:latin typeface="DM Mono"/>
              <a:ea typeface="DM Mono"/>
              <a:cs typeface="DM Mono"/>
              <a:sym typeface="DM Mono"/>
            </a:endParaRPr>
          </a:p>
        </p:txBody>
      </p:sp>
      <p:sp>
        <p:nvSpPr>
          <p:cNvPr id="1061" name="Google Shape;1061;p115"/>
          <p:cNvSpPr txBox="1"/>
          <p:nvPr/>
        </p:nvSpPr>
        <p:spPr>
          <a:xfrm>
            <a:off x="1078471" y="2747015"/>
            <a:ext cx="15027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Observations</a:t>
            </a:r>
            <a:endParaRPr sz="1200">
              <a:latin typeface="DM Sans SemiBold"/>
              <a:ea typeface="DM Sans SemiBold"/>
              <a:cs typeface="DM Sans SemiBold"/>
              <a:sym typeface="DM Sans SemiBold"/>
            </a:endParaRPr>
          </a:p>
        </p:txBody>
      </p:sp>
      <p:sp>
        <p:nvSpPr>
          <p:cNvPr id="1062" name="Google Shape;1062;p115"/>
          <p:cNvSpPr txBox="1"/>
          <p:nvPr/>
        </p:nvSpPr>
        <p:spPr>
          <a:xfrm>
            <a:off x="6620368" y="2747036"/>
            <a:ext cx="15360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Analysis</a:t>
            </a:r>
            <a:endParaRPr sz="1200">
              <a:latin typeface="DM Sans SemiBold"/>
              <a:ea typeface="DM Sans SemiBold"/>
              <a:cs typeface="DM Sans SemiBold"/>
              <a:sym typeface="DM Sans SemiBo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116"/>
          <p:cNvSpPr txBox="1"/>
          <p:nvPr>
            <p:ph type="title"/>
          </p:nvPr>
        </p:nvSpPr>
        <p:spPr>
          <a:xfrm>
            <a:off x="142975"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Architecture</a:t>
            </a:r>
            <a:endParaRPr/>
          </a:p>
        </p:txBody>
      </p:sp>
      <p:sp>
        <p:nvSpPr>
          <p:cNvPr id="1068" name="Google Shape;1068;p116"/>
          <p:cNvSpPr txBox="1"/>
          <p:nvPr/>
        </p:nvSpPr>
        <p:spPr>
          <a:xfrm>
            <a:off x="4671689" y="1990227"/>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Graph</a:t>
            </a:r>
            <a:br>
              <a:rPr lang="en">
                <a:latin typeface="DM Mono"/>
                <a:ea typeface="DM Mono"/>
                <a:cs typeface="DM Mono"/>
                <a:sym typeface="DM Mono"/>
              </a:rPr>
            </a:br>
            <a:r>
              <a:rPr lang="en">
                <a:latin typeface="DM Mono"/>
                <a:ea typeface="DM Mono"/>
                <a:cs typeface="DM Mono"/>
                <a:sym typeface="DM Mono"/>
              </a:rPr>
              <a:t>Transformer</a:t>
            </a:r>
            <a:endParaRPr>
              <a:latin typeface="DM Mono"/>
              <a:ea typeface="DM Mono"/>
              <a:cs typeface="DM Mono"/>
              <a:sym typeface="DM Mono"/>
            </a:endParaRPr>
          </a:p>
        </p:txBody>
      </p:sp>
      <p:cxnSp>
        <p:nvCxnSpPr>
          <p:cNvPr id="1069" name="Google Shape;1069;p116"/>
          <p:cNvCxnSpPr>
            <a:stCxn id="1068" idx="3"/>
            <a:endCxn id="1070" idx="1"/>
          </p:cNvCxnSpPr>
          <p:nvPr/>
        </p:nvCxnSpPr>
        <p:spPr>
          <a:xfrm>
            <a:off x="6130589" y="2298027"/>
            <a:ext cx="506400" cy="3000"/>
          </a:xfrm>
          <a:prstGeom prst="straightConnector1">
            <a:avLst/>
          </a:prstGeom>
          <a:noFill/>
          <a:ln cap="flat" cmpd="sng" w="8725">
            <a:solidFill>
              <a:schemeClr val="dk2"/>
            </a:solidFill>
            <a:prstDash val="solid"/>
            <a:round/>
            <a:headEnd len="med" w="med" type="none"/>
            <a:tailEnd len="med" w="med" type="triangle"/>
          </a:ln>
        </p:spPr>
      </p:cxnSp>
      <p:cxnSp>
        <p:nvCxnSpPr>
          <p:cNvPr id="1071" name="Google Shape;1071;p116"/>
          <p:cNvCxnSpPr>
            <a:stCxn id="1072" idx="3"/>
            <a:endCxn id="1068" idx="1"/>
          </p:cNvCxnSpPr>
          <p:nvPr/>
        </p:nvCxnSpPr>
        <p:spPr>
          <a:xfrm>
            <a:off x="4165302" y="2298039"/>
            <a:ext cx="506400" cy="600"/>
          </a:xfrm>
          <a:prstGeom prst="curvedConnector3">
            <a:avLst>
              <a:gd fmla="val 49999" name="adj1"/>
            </a:avLst>
          </a:prstGeom>
          <a:noFill/>
          <a:ln cap="flat" cmpd="sng" w="8725">
            <a:solidFill>
              <a:schemeClr val="dk2"/>
            </a:solidFill>
            <a:prstDash val="solid"/>
            <a:round/>
            <a:headEnd len="med" w="med" type="none"/>
            <a:tailEnd len="med" w="med" type="triangle"/>
          </a:ln>
        </p:spPr>
      </p:cxnSp>
      <p:pic>
        <p:nvPicPr>
          <p:cNvPr id="1070" name="Google Shape;1070;p116" title="bonn_analysis_temperature_1000.png"/>
          <p:cNvPicPr preferRelativeResize="0"/>
          <p:nvPr/>
        </p:nvPicPr>
        <p:blipFill rotWithShape="1">
          <a:blip r:embed="rId3">
            <a:alphaModFix/>
          </a:blip>
          <a:srcRect b="0" l="7359" r="7368" t="0"/>
          <a:stretch/>
        </p:blipFill>
        <p:spPr>
          <a:xfrm rot="-82">
            <a:off x="6637000" y="1858045"/>
            <a:ext cx="1502751" cy="885996"/>
          </a:xfrm>
          <a:prstGeom prst="rect">
            <a:avLst/>
          </a:prstGeom>
          <a:noFill/>
          <a:ln cap="flat" cmpd="sng" w="28575">
            <a:solidFill>
              <a:srgbClr val="6AA84F"/>
            </a:solidFill>
            <a:prstDash val="solid"/>
            <a:round/>
            <a:headEnd len="sm" w="sm" type="none"/>
            <a:tailEnd len="sm" w="sm" type="none"/>
          </a:ln>
        </p:spPr>
      </p:pic>
      <p:cxnSp>
        <p:nvCxnSpPr>
          <p:cNvPr id="1073" name="Google Shape;1073;p116"/>
          <p:cNvCxnSpPr>
            <a:endCxn id="1072" idx="1"/>
          </p:cNvCxnSpPr>
          <p:nvPr/>
        </p:nvCxnSpPr>
        <p:spPr>
          <a:xfrm flipH="1" rot="10800000">
            <a:off x="2260002" y="2298039"/>
            <a:ext cx="446400" cy="4200"/>
          </a:xfrm>
          <a:prstGeom prst="straightConnector1">
            <a:avLst/>
          </a:prstGeom>
          <a:noFill/>
          <a:ln cap="flat" cmpd="sng" w="9525">
            <a:solidFill>
              <a:schemeClr val="dk2"/>
            </a:solidFill>
            <a:prstDash val="solid"/>
            <a:round/>
            <a:headEnd len="med" w="med" type="none"/>
            <a:tailEnd len="med" w="med" type="triangle"/>
          </a:ln>
        </p:spPr>
      </p:cxnSp>
      <p:grpSp>
        <p:nvGrpSpPr>
          <p:cNvPr id="1074" name="Google Shape;1074;p116"/>
          <p:cNvGrpSpPr/>
          <p:nvPr/>
        </p:nvGrpSpPr>
        <p:grpSpPr>
          <a:xfrm>
            <a:off x="1357963" y="2073805"/>
            <a:ext cx="842046" cy="532025"/>
            <a:chOff x="3552468" y="3126748"/>
            <a:chExt cx="540535" cy="341567"/>
          </a:xfrm>
        </p:grpSpPr>
        <p:sp>
          <p:nvSpPr>
            <p:cNvPr id="1075" name="Google Shape;1075;p116"/>
            <p:cNvSpPr/>
            <p:nvPr/>
          </p:nvSpPr>
          <p:spPr>
            <a:xfrm rot="-5400000">
              <a:off x="3552618" y="336797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76" name="Google Shape;1076;p116"/>
            <p:cNvSpPr/>
            <p:nvPr/>
          </p:nvSpPr>
          <p:spPr>
            <a:xfrm rot="-5400000">
              <a:off x="3601401" y="3416296"/>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77" name="Google Shape;1077;p116"/>
            <p:cNvSpPr/>
            <p:nvPr/>
          </p:nvSpPr>
          <p:spPr>
            <a:xfrm rot="-5400000">
              <a:off x="3674682" y="331975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78" name="Google Shape;1078;p116"/>
            <p:cNvSpPr/>
            <p:nvPr/>
          </p:nvSpPr>
          <p:spPr>
            <a:xfrm rot="-5400000">
              <a:off x="3796641" y="3440565"/>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79" name="Google Shape;1079;p116"/>
            <p:cNvSpPr/>
            <p:nvPr/>
          </p:nvSpPr>
          <p:spPr>
            <a:xfrm rot="-5400000">
              <a:off x="3821200" y="31991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80" name="Google Shape;1080;p116"/>
            <p:cNvSpPr/>
            <p:nvPr/>
          </p:nvSpPr>
          <p:spPr>
            <a:xfrm rot="-5400000">
              <a:off x="3723618" y="31265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81" name="Google Shape;1081;p116"/>
            <p:cNvSpPr/>
            <p:nvPr/>
          </p:nvSpPr>
          <p:spPr>
            <a:xfrm rot="-5400000">
              <a:off x="3772432" y="312662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82" name="Google Shape;1082;p116"/>
            <p:cNvSpPr/>
            <p:nvPr/>
          </p:nvSpPr>
          <p:spPr>
            <a:xfrm rot="-5400000">
              <a:off x="3577116" y="32230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83" name="Google Shape;1083;p116"/>
            <p:cNvSpPr/>
            <p:nvPr/>
          </p:nvSpPr>
          <p:spPr>
            <a:xfrm rot="-5400000">
              <a:off x="3943097" y="341650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84" name="Google Shape;1084;p116"/>
            <p:cNvSpPr/>
            <p:nvPr/>
          </p:nvSpPr>
          <p:spPr>
            <a:xfrm rot="-5400000">
              <a:off x="4065253" y="32234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085" name="Google Shape;1085;p116"/>
            <p:cNvSpPr/>
            <p:nvPr/>
          </p:nvSpPr>
          <p:spPr>
            <a:xfrm rot="-5400000">
              <a:off x="4016333" y="3392407"/>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grpSp>
      <p:sp>
        <p:nvSpPr>
          <p:cNvPr id="1072" name="Google Shape;1072;p116"/>
          <p:cNvSpPr txBox="1"/>
          <p:nvPr/>
        </p:nvSpPr>
        <p:spPr>
          <a:xfrm>
            <a:off x="2706402" y="1990239"/>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Observation Encoder</a:t>
            </a:r>
            <a:endParaRPr>
              <a:latin typeface="DM Mono"/>
              <a:ea typeface="DM Mono"/>
              <a:cs typeface="DM Mono"/>
              <a:sym typeface="DM Mono"/>
            </a:endParaRPr>
          </a:p>
        </p:txBody>
      </p:sp>
      <p:sp>
        <p:nvSpPr>
          <p:cNvPr id="1086" name="Google Shape;1086;p116"/>
          <p:cNvSpPr txBox="1"/>
          <p:nvPr/>
        </p:nvSpPr>
        <p:spPr>
          <a:xfrm>
            <a:off x="1078471" y="2747015"/>
            <a:ext cx="15027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Observations</a:t>
            </a:r>
            <a:endParaRPr sz="1200">
              <a:latin typeface="DM Sans SemiBold"/>
              <a:ea typeface="DM Sans SemiBold"/>
              <a:cs typeface="DM Sans SemiBold"/>
              <a:sym typeface="DM Sans SemiBold"/>
            </a:endParaRPr>
          </a:p>
        </p:txBody>
      </p:sp>
      <p:sp>
        <p:nvSpPr>
          <p:cNvPr id="1087" name="Google Shape;1087;p116"/>
          <p:cNvSpPr txBox="1"/>
          <p:nvPr/>
        </p:nvSpPr>
        <p:spPr>
          <a:xfrm>
            <a:off x="6620368" y="2747036"/>
            <a:ext cx="15360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Analysis</a:t>
            </a:r>
            <a:endParaRPr sz="1200">
              <a:latin typeface="DM Sans SemiBold"/>
              <a:ea typeface="DM Sans SemiBold"/>
              <a:cs typeface="DM Sans SemiBold"/>
              <a:sym typeface="DM Sans SemiBold"/>
            </a:endParaRPr>
          </a:p>
        </p:txBody>
      </p:sp>
      <p:sp>
        <p:nvSpPr>
          <p:cNvPr id="1088" name="Google Shape;1088;p116"/>
          <p:cNvSpPr txBox="1"/>
          <p:nvPr/>
        </p:nvSpPr>
        <p:spPr>
          <a:xfrm>
            <a:off x="6523025" y="3697150"/>
            <a:ext cx="1730700" cy="61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Training </a:t>
            </a:r>
            <a:br>
              <a:rPr lang="en">
                <a:latin typeface="DM Sans"/>
                <a:ea typeface="DM Sans"/>
                <a:cs typeface="DM Sans"/>
                <a:sym typeface="DM Sans"/>
              </a:rPr>
            </a:br>
            <a:r>
              <a:rPr lang="en">
                <a:latin typeface="DM Sans"/>
                <a:ea typeface="DM Sans"/>
                <a:cs typeface="DM Sans"/>
                <a:sym typeface="DM Sans"/>
              </a:rPr>
              <a:t>data?</a:t>
            </a:r>
            <a:endParaRPr>
              <a:latin typeface="DM Sans"/>
              <a:ea typeface="DM Sans"/>
              <a:cs typeface="DM Sans"/>
              <a:sym typeface="DM Sans"/>
            </a:endParaRPr>
          </a:p>
        </p:txBody>
      </p:sp>
      <p:sp>
        <p:nvSpPr>
          <p:cNvPr id="1089" name="Google Shape;1089;p116"/>
          <p:cNvSpPr txBox="1"/>
          <p:nvPr/>
        </p:nvSpPr>
        <p:spPr>
          <a:xfrm>
            <a:off x="798875" y="3697150"/>
            <a:ext cx="2061900" cy="61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Training</a:t>
            </a:r>
            <a:br>
              <a:rPr lang="en">
                <a:latin typeface="DM Sans"/>
                <a:ea typeface="DM Sans"/>
                <a:cs typeface="DM Sans"/>
                <a:sym typeface="DM Sans"/>
              </a:rPr>
            </a:br>
            <a:r>
              <a:rPr lang="en">
                <a:latin typeface="DM Sans"/>
                <a:ea typeface="DM Sans"/>
                <a:cs typeface="DM Sans"/>
                <a:sym typeface="DM Sans"/>
              </a:rPr>
              <a:t>data?</a:t>
            </a:r>
            <a:endParaRPr>
              <a:latin typeface="DM Sans"/>
              <a:ea typeface="DM Sans"/>
              <a:cs typeface="DM Sans"/>
              <a:sym typeface="DM Sans"/>
            </a:endParaRPr>
          </a:p>
        </p:txBody>
      </p:sp>
      <p:cxnSp>
        <p:nvCxnSpPr>
          <p:cNvPr id="1090" name="Google Shape;1090;p116"/>
          <p:cNvCxnSpPr>
            <a:stCxn id="1089" idx="0"/>
            <a:endCxn id="1086" idx="2"/>
          </p:cNvCxnSpPr>
          <p:nvPr/>
        </p:nvCxnSpPr>
        <p:spPr>
          <a:xfrm rot="10800000">
            <a:off x="1829825" y="3101050"/>
            <a:ext cx="0" cy="596100"/>
          </a:xfrm>
          <a:prstGeom prst="straightConnector1">
            <a:avLst/>
          </a:prstGeom>
          <a:noFill/>
          <a:ln cap="flat" cmpd="sng" w="9525">
            <a:solidFill>
              <a:schemeClr val="dk2"/>
            </a:solidFill>
            <a:prstDash val="dash"/>
            <a:round/>
            <a:headEnd len="med" w="med" type="none"/>
            <a:tailEnd len="med" w="med" type="triangle"/>
          </a:ln>
        </p:spPr>
      </p:cxnSp>
      <p:cxnSp>
        <p:nvCxnSpPr>
          <p:cNvPr id="1091" name="Google Shape;1091;p116"/>
          <p:cNvCxnSpPr>
            <a:stCxn id="1088" idx="0"/>
            <a:endCxn id="1087" idx="2"/>
          </p:cNvCxnSpPr>
          <p:nvPr/>
        </p:nvCxnSpPr>
        <p:spPr>
          <a:xfrm rot="10800000">
            <a:off x="7388375" y="3101050"/>
            <a:ext cx="0" cy="596100"/>
          </a:xfrm>
          <a:prstGeom prst="straightConnector1">
            <a:avLst/>
          </a:prstGeom>
          <a:noFill/>
          <a:ln cap="flat" cmpd="sng" w="9525">
            <a:solidFill>
              <a:schemeClr val="dk2"/>
            </a:solidFill>
            <a:prstDash val="dash"/>
            <a:round/>
            <a:headEnd len="med" w="med" type="none"/>
            <a:tailEnd len="med" w="med" type="triangl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17"/>
          <p:cNvSpPr txBox="1"/>
          <p:nvPr>
            <p:ph type="title"/>
          </p:nvPr>
        </p:nvSpPr>
        <p:spPr>
          <a:xfrm>
            <a:off x="142975"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Architecture</a:t>
            </a:r>
            <a:endParaRPr/>
          </a:p>
        </p:txBody>
      </p:sp>
      <p:sp>
        <p:nvSpPr>
          <p:cNvPr id="1097" name="Google Shape;1097;p117"/>
          <p:cNvSpPr txBox="1"/>
          <p:nvPr/>
        </p:nvSpPr>
        <p:spPr>
          <a:xfrm>
            <a:off x="4671689" y="1990227"/>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Graph</a:t>
            </a:r>
            <a:br>
              <a:rPr lang="en">
                <a:latin typeface="DM Mono"/>
                <a:ea typeface="DM Mono"/>
                <a:cs typeface="DM Mono"/>
                <a:sym typeface="DM Mono"/>
              </a:rPr>
            </a:br>
            <a:r>
              <a:rPr lang="en">
                <a:latin typeface="DM Mono"/>
                <a:ea typeface="DM Mono"/>
                <a:cs typeface="DM Mono"/>
                <a:sym typeface="DM Mono"/>
              </a:rPr>
              <a:t>Transformer</a:t>
            </a:r>
            <a:endParaRPr>
              <a:latin typeface="DM Mono"/>
              <a:ea typeface="DM Mono"/>
              <a:cs typeface="DM Mono"/>
              <a:sym typeface="DM Mono"/>
            </a:endParaRPr>
          </a:p>
        </p:txBody>
      </p:sp>
      <p:cxnSp>
        <p:nvCxnSpPr>
          <p:cNvPr id="1098" name="Google Shape;1098;p117"/>
          <p:cNvCxnSpPr>
            <a:stCxn id="1097" idx="3"/>
            <a:endCxn id="1099" idx="1"/>
          </p:cNvCxnSpPr>
          <p:nvPr/>
        </p:nvCxnSpPr>
        <p:spPr>
          <a:xfrm>
            <a:off x="6130589" y="2298027"/>
            <a:ext cx="506400" cy="3000"/>
          </a:xfrm>
          <a:prstGeom prst="straightConnector1">
            <a:avLst/>
          </a:prstGeom>
          <a:noFill/>
          <a:ln cap="flat" cmpd="sng" w="8725">
            <a:solidFill>
              <a:schemeClr val="dk2"/>
            </a:solidFill>
            <a:prstDash val="solid"/>
            <a:round/>
            <a:headEnd len="med" w="med" type="none"/>
            <a:tailEnd len="med" w="med" type="triangle"/>
          </a:ln>
        </p:spPr>
      </p:cxnSp>
      <p:cxnSp>
        <p:nvCxnSpPr>
          <p:cNvPr id="1100" name="Google Shape;1100;p117"/>
          <p:cNvCxnSpPr>
            <a:stCxn id="1101" idx="3"/>
            <a:endCxn id="1097" idx="1"/>
          </p:cNvCxnSpPr>
          <p:nvPr/>
        </p:nvCxnSpPr>
        <p:spPr>
          <a:xfrm>
            <a:off x="4165302" y="2298039"/>
            <a:ext cx="506400" cy="600"/>
          </a:xfrm>
          <a:prstGeom prst="curvedConnector3">
            <a:avLst>
              <a:gd fmla="val 49999" name="adj1"/>
            </a:avLst>
          </a:prstGeom>
          <a:noFill/>
          <a:ln cap="flat" cmpd="sng" w="8725">
            <a:solidFill>
              <a:schemeClr val="dk2"/>
            </a:solidFill>
            <a:prstDash val="solid"/>
            <a:round/>
            <a:headEnd len="med" w="med" type="none"/>
            <a:tailEnd len="med" w="med" type="triangle"/>
          </a:ln>
        </p:spPr>
      </p:cxnSp>
      <p:pic>
        <p:nvPicPr>
          <p:cNvPr id="1099" name="Google Shape;1099;p117" title="bonn_analysis_temperature_1000.png"/>
          <p:cNvPicPr preferRelativeResize="0"/>
          <p:nvPr/>
        </p:nvPicPr>
        <p:blipFill rotWithShape="1">
          <a:blip r:embed="rId3">
            <a:alphaModFix/>
          </a:blip>
          <a:srcRect b="0" l="7359" r="7368" t="0"/>
          <a:stretch/>
        </p:blipFill>
        <p:spPr>
          <a:xfrm rot="-82">
            <a:off x="6637000" y="1858045"/>
            <a:ext cx="1502751" cy="885996"/>
          </a:xfrm>
          <a:prstGeom prst="rect">
            <a:avLst/>
          </a:prstGeom>
          <a:noFill/>
          <a:ln cap="flat" cmpd="sng" w="28575">
            <a:solidFill>
              <a:srgbClr val="6AA84F"/>
            </a:solidFill>
            <a:prstDash val="solid"/>
            <a:round/>
            <a:headEnd len="sm" w="sm" type="none"/>
            <a:tailEnd len="sm" w="sm" type="none"/>
          </a:ln>
        </p:spPr>
      </p:pic>
      <p:cxnSp>
        <p:nvCxnSpPr>
          <p:cNvPr id="1102" name="Google Shape;1102;p117"/>
          <p:cNvCxnSpPr>
            <a:endCxn id="1101" idx="1"/>
          </p:cNvCxnSpPr>
          <p:nvPr/>
        </p:nvCxnSpPr>
        <p:spPr>
          <a:xfrm flipH="1" rot="10800000">
            <a:off x="2260002" y="2298039"/>
            <a:ext cx="446400" cy="4200"/>
          </a:xfrm>
          <a:prstGeom prst="straightConnector1">
            <a:avLst/>
          </a:prstGeom>
          <a:noFill/>
          <a:ln cap="flat" cmpd="sng" w="9525">
            <a:solidFill>
              <a:schemeClr val="dk2"/>
            </a:solidFill>
            <a:prstDash val="solid"/>
            <a:round/>
            <a:headEnd len="med" w="med" type="none"/>
            <a:tailEnd len="med" w="med" type="triangle"/>
          </a:ln>
        </p:spPr>
      </p:cxnSp>
      <p:grpSp>
        <p:nvGrpSpPr>
          <p:cNvPr id="1103" name="Google Shape;1103;p117"/>
          <p:cNvGrpSpPr/>
          <p:nvPr/>
        </p:nvGrpSpPr>
        <p:grpSpPr>
          <a:xfrm>
            <a:off x="1357963" y="2073805"/>
            <a:ext cx="842046" cy="532025"/>
            <a:chOff x="3552468" y="3126748"/>
            <a:chExt cx="540535" cy="341567"/>
          </a:xfrm>
        </p:grpSpPr>
        <p:sp>
          <p:nvSpPr>
            <p:cNvPr id="1104" name="Google Shape;1104;p117"/>
            <p:cNvSpPr/>
            <p:nvPr/>
          </p:nvSpPr>
          <p:spPr>
            <a:xfrm rot="-5400000">
              <a:off x="3552618" y="336797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05" name="Google Shape;1105;p117"/>
            <p:cNvSpPr/>
            <p:nvPr/>
          </p:nvSpPr>
          <p:spPr>
            <a:xfrm rot="-5400000">
              <a:off x="3601401" y="3416296"/>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06" name="Google Shape;1106;p117"/>
            <p:cNvSpPr/>
            <p:nvPr/>
          </p:nvSpPr>
          <p:spPr>
            <a:xfrm rot="-5400000">
              <a:off x="3674682" y="331975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07" name="Google Shape;1107;p117"/>
            <p:cNvSpPr/>
            <p:nvPr/>
          </p:nvSpPr>
          <p:spPr>
            <a:xfrm rot="-5400000">
              <a:off x="3796641" y="3440565"/>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08" name="Google Shape;1108;p117"/>
            <p:cNvSpPr/>
            <p:nvPr/>
          </p:nvSpPr>
          <p:spPr>
            <a:xfrm rot="-5400000">
              <a:off x="3821200" y="31991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09" name="Google Shape;1109;p117"/>
            <p:cNvSpPr/>
            <p:nvPr/>
          </p:nvSpPr>
          <p:spPr>
            <a:xfrm rot="-5400000">
              <a:off x="3723618" y="31265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10" name="Google Shape;1110;p117"/>
            <p:cNvSpPr/>
            <p:nvPr/>
          </p:nvSpPr>
          <p:spPr>
            <a:xfrm rot="-5400000">
              <a:off x="3772432" y="312662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11" name="Google Shape;1111;p117"/>
            <p:cNvSpPr/>
            <p:nvPr/>
          </p:nvSpPr>
          <p:spPr>
            <a:xfrm rot="-5400000">
              <a:off x="3577116" y="32230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12" name="Google Shape;1112;p117"/>
            <p:cNvSpPr/>
            <p:nvPr/>
          </p:nvSpPr>
          <p:spPr>
            <a:xfrm rot="-5400000">
              <a:off x="3943097" y="341650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13" name="Google Shape;1113;p117"/>
            <p:cNvSpPr/>
            <p:nvPr/>
          </p:nvSpPr>
          <p:spPr>
            <a:xfrm rot="-5400000">
              <a:off x="4065253" y="32234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14" name="Google Shape;1114;p117"/>
            <p:cNvSpPr/>
            <p:nvPr/>
          </p:nvSpPr>
          <p:spPr>
            <a:xfrm rot="-5400000">
              <a:off x="4016333" y="3392407"/>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grpSp>
      <p:sp>
        <p:nvSpPr>
          <p:cNvPr id="1101" name="Google Shape;1101;p117"/>
          <p:cNvSpPr txBox="1"/>
          <p:nvPr/>
        </p:nvSpPr>
        <p:spPr>
          <a:xfrm>
            <a:off x="2706402" y="1990239"/>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Observation Encoder</a:t>
            </a:r>
            <a:endParaRPr>
              <a:latin typeface="DM Mono"/>
              <a:ea typeface="DM Mono"/>
              <a:cs typeface="DM Mono"/>
              <a:sym typeface="DM Mono"/>
            </a:endParaRPr>
          </a:p>
        </p:txBody>
      </p:sp>
      <p:sp>
        <p:nvSpPr>
          <p:cNvPr id="1115" name="Google Shape;1115;p117"/>
          <p:cNvSpPr txBox="1"/>
          <p:nvPr/>
        </p:nvSpPr>
        <p:spPr>
          <a:xfrm>
            <a:off x="1078471" y="2747015"/>
            <a:ext cx="15027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Observations</a:t>
            </a:r>
            <a:endParaRPr sz="1200">
              <a:latin typeface="DM Sans SemiBold"/>
              <a:ea typeface="DM Sans SemiBold"/>
              <a:cs typeface="DM Sans SemiBold"/>
              <a:sym typeface="DM Sans SemiBold"/>
            </a:endParaRPr>
          </a:p>
        </p:txBody>
      </p:sp>
      <p:sp>
        <p:nvSpPr>
          <p:cNvPr id="1116" name="Google Shape;1116;p117"/>
          <p:cNvSpPr txBox="1"/>
          <p:nvPr/>
        </p:nvSpPr>
        <p:spPr>
          <a:xfrm>
            <a:off x="6620368" y="2747036"/>
            <a:ext cx="15360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Analysis</a:t>
            </a:r>
            <a:endParaRPr sz="1200">
              <a:latin typeface="DM Sans SemiBold"/>
              <a:ea typeface="DM Sans SemiBold"/>
              <a:cs typeface="DM Sans SemiBold"/>
              <a:sym typeface="DM Sans SemiBold"/>
            </a:endParaRPr>
          </a:p>
        </p:txBody>
      </p:sp>
      <p:sp>
        <p:nvSpPr>
          <p:cNvPr id="1117" name="Google Shape;1117;p117"/>
          <p:cNvSpPr txBox="1"/>
          <p:nvPr/>
        </p:nvSpPr>
        <p:spPr>
          <a:xfrm>
            <a:off x="6523025" y="3697150"/>
            <a:ext cx="1730700" cy="61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IFS analysis</a:t>
            </a:r>
            <a:r>
              <a:rPr lang="en">
                <a:latin typeface="DM Sans"/>
                <a:ea typeface="DM Sans"/>
                <a:cs typeface="DM Sans"/>
                <a:sym typeface="DM Sans"/>
              </a:rPr>
              <a:t> </a:t>
            </a:r>
            <a:br>
              <a:rPr lang="en">
                <a:latin typeface="DM Sans"/>
                <a:ea typeface="DM Sans"/>
                <a:cs typeface="DM Sans"/>
                <a:sym typeface="DM Sans"/>
              </a:rPr>
            </a:br>
            <a:r>
              <a:rPr lang="en">
                <a:latin typeface="DM Sans"/>
                <a:ea typeface="DM Sans"/>
                <a:cs typeface="DM Sans"/>
                <a:sym typeface="DM Sans"/>
              </a:rPr>
              <a:t>(HRES lead=0h)</a:t>
            </a:r>
            <a:endParaRPr>
              <a:latin typeface="DM Sans"/>
              <a:ea typeface="DM Sans"/>
              <a:cs typeface="DM Sans"/>
              <a:sym typeface="DM Sans"/>
            </a:endParaRPr>
          </a:p>
        </p:txBody>
      </p:sp>
      <p:sp>
        <p:nvSpPr>
          <p:cNvPr id="1118" name="Google Shape;1118;p117"/>
          <p:cNvSpPr txBox="1"/>
          <p:nvPr/>
        </p:nvSpPr>
        <p:spPr>
          <a:xfrm>
            <a:off x="798875" y="3697150"/>
            <a:ext cx="2061900" cy="61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Training </a:t>
            </a:r>
            <a:br>
              <a:rPr lang="en">
                <a:latin typeface="DM Sans"/>
                <a:ea typeface="DM Sans"/>
                <a:cs typeface="DM Sans"/>
                <a:sym typeface="DM Sans"/>
              </a:rPr>
            </a:br>
            <a:r>
              <a:rPr lang="en">
                <a:latin typeface="DM Sans"/>
                <a:ea typeface="DM Sans"/>
                <a:cs typeface="DM Sans"/>
                <a:sym typeface="DM Sans"/>
              </a:rPr>
              <a:t>data?</a:t>
            </a:r>
            <a:endParaRPr>
              <a:latin typeface="DM Sans"/>
              <a:ea typeface="DM Sans"/>
              <a:cs typeface="DM Sans"/>
              <a:sym typeface="DM Sans"/>
            </a:endParaRPr>
          </a:p>
        </p:txBody>
      </p:sp>
      <p:cxnSp>
        <p:nvCxnSpPr>
          <p:cNvPr id="1119" name="Google Shape;1119;p117"/>
          <p:cNvCxnSpPr>
            <a:stCxn id="1118" idx="0"/>
            <a:endCxn id="1115" idx="2"/>
          </p:cNvCxnSpPr>
          <p:nvPr/>
        </p:nvCxnSpPr>
        <p:spPr>
          <a:xfrm rot="10800000">
            <a:off x="1829825" y="3101050"/>
            <a:ext cx="0" cy="596100"/>
          </a:xfrm>
          <a:prstGeom prst="straightConnector1">
            <a:avLst/>
          </a:prstGeom>
          <a:noFill/>
          <a:ln cap="flat" cmpd="sng" w="9525">
            <a:solidFill>
              <a:schemeClr val="dk2"/>
            </a:solidFill>
            <a:prstDash val="dash"/>
            <a:round/>
            <a:headEnd len="med" w="med" type="none"/>
            <a:tailEnd len="med" w="med" type="triangle"/>
          </a:ln>
        </p:spPr>
      </p:cxnSp>
      <p:cxnSp>
        <p:nvCxnSpPr>
          <p:cNvPr id="1120" name="Google Shape;1120;p117"/>
          <p:cNvCxnSpPr>
            <a:stCxn id="1117" idx="0"/>
            <a:endCxn id="1116" idx="2"/>
          </p:cNvCxnSpPr>
          <p:nvPr/>
        </p:nvCxnSpPr>
        <p:spPr>
          <a:xfrm rot="10800000">
            <a:off x="7388375" y="3101050"/>
            <a:ext cx="0" cy="596100"/>
          </a:xfrm>
          <a:prstGeom prst="straightConnector1">
            <a:avLst/>
          </a:prstGeom>
          <a:noFill/>
          <a:ln cap="flat" cmpd="sng" w="9525">
            <a:solidFill>
              <a:schemeClr val="dk2"/>
            </a:solidFill>
            <a:prstDash val="dash"/>
            <a:round/>
            <a:headEnd len="med" w="med" type="none"/>
            <a:tailEnd len="med" w="med" type="triangl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118"/>
          <p:cNvSpPr txBox="1"/>
          <p:nvPr>
            <p:ph type="title"/>
          </p:nvPr>
        </p:nvSpPr>
        <p:spPr>
          <a:xfrm>
            <a:off x="142975"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Architecture</a:t>
            </a:r>
            <a:endParaRPr/>
          </a:p>
        </p:txBody>
      </p:sp>
      <p:sp>
        <p:nvSpPr>
          <p:cNvPr id="1126" name="Google Shape;1126;p118"/>
          <p:cNvSpPr txBox="1"/>
          <p:nvPr/>
        </p:nvSpPr>
        <p:spPr>
          <a:xfrm>
            <a:off x="4671689" y="1990227"/>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Graph</a:t>
            </a:r>
            <a:br>
              <a:rPr lang="en">
                <a:latin typeface="DM Mono"/>
                <a:ea typeface="DM Mono"/>
                <a:cs typeface="DM Mono"/>
                <a:sym typeface="DM Mono"/>
              </a:rPr>
            </a:br>
            <a:r>
              <a:rPr lang="en">
                <a:latin typeface="DM Mono"/>
                <a:ea typeface="DM Mono"/>
                <a:cs typeface="DM Mono"/>
                <a:sym typeface="DM Mono"/>
              </a:rPr>
              <a:t>Transformer</a:t>
            </a:r>
            <a:endParaRPr>
              <a:latin typeface="DM Mono"/>
              <a:ea typeface="DM Mono"/>
              <a:cs typeface="DM Mono"/>
              <a:sym typeface="DM Mono"/>
            </a:endParaRPr>
          </a:p>
        </p:txBody>
      </p:sp>
      <p:cxnSp>
        <p:nvCxnSpPr>
          <p:cNvPr id="1127" name="Google Shape;1127;p118"/>
          <p:cNvCxnSpPr>
            <a:stCxn id="1126" idx="3"/>
            <a:endCxn id="1128" idx="1"/>
          </p:cNvCxnSpPr>
          <p:nvPr/>
        </p:nvCxnSpPr>
        <p:spPr>
          <a:xfrm>
            <a:off x="6130589" y="2298027"/>
            <a:ext cx="506400" cy="3000"/>
          </a:xfrm>
          <a:prstGeom prst="straightConnector1">
            <a:avLst/>
          </a:prstGeom>
          <a:noFill/>
          <a:ln cap="flat" cmpd="sng" w="8725">
            <a:solidFill>
              <a:schemeClr val="dk2"/>
            </a:solidFill>
            <a:prstDash val="solid"/>
            <a:round/>
            <a:headEnd len="med" w="med" type="none"/>
            <a:tailEnd len="med" w="med" type="triangle"/>
          </a:ln>
        </p:spPr>
      </p:cxnSp>
      <p:cxnSp>
        <p:nvCxnSpPr>
          <p:cNvPr id="1129" name="Google Shape;1129;p118"/>
          <p:cNvCxnSpPr>
            <a:stCxn id="1130" idx="3"/>
            <a:endCxn id="1126" idx="1"/>
          </p:cNvCxnSpPr>
          <p:nvPr/>
        </p:nvCxnSpPr>
        <p:spPr>
          <a:xfrm>
            <a:off x="4165302" y="2298039"/>
            <a:ext cx="506400" cy="600"/>
          </a:xfrm>
          <a:prstGeom prst="curvedConnector3">
            <a:avLst>
              <a:gd fmla="val 49999" name="adj1"/>
            </a:avLst>
          </a:prstGeom>
          <a:noFill/>
          <a:ln cap="flat" cmpd="sng" w="8725">
            <a:solidFill>
              <a:schemeClr val="dk2"/>
            </a:solidFill>
            <a:prstDash val="solid"/>
            <a:round/>
            <a:headEnd len="med" w="med" type="none"/>
            <a:tailEnd len="med" w="med" type="triangle"/>
          </a:ln>
        </p:spPr>
      </p:cxnSp>
      <p:pic>
        <p:nvPicPr>
          <p:cNvPr id="1128" name="Google Shape;1128;p118" title="bonn_analysis_temperature_1000.png"/>
          <p:cNvPicPr preferRelativeResize="0"/>
          <p:nvPr/>
        </p:nvPicPr>
        <p:blipFill rotWithShape="1">
          <a:blip r:embed="rId3">
            <a:alphaModFix/>
          </a:blip>
          <a:srcRect b="0" l="7359" r="7368" t="0"/>
          <a:stretch/>
        </p:blipFill>
        <p:spPr>
          <a:xfrm rot="-82">
            <a:off x="6637000" y="1858045"/>
            <a:ext cx="1502751" cy="885996"/>
          </a:xfrm>
          <a:prstGeom prst="rect">
            <a:avLst/>
          </a:prstGeom>
          <a:noFill/>
          <a:ln cap="flat" cmpd="sng" w="28575">
            <a:solidFill>
              <a:srgbClr val="6AA84F"/>
            </a:solidFill>
            <a:prstDash val="solid"/>
            <a:round/>
            <a:headEnd len="sm" w="sm" type="none"/>
            <a:tailEnd len="sm" w="sm" type="none"/>
          </a:ln>
        </p:spPr>
      </p:pic>
      <p:cxnSp>
        <p:nvCxnSpPr>
          <p:cNvPr id="1131" name="Google Shape;1131;p118"/>
          <p:cNvCxnSpPr>
            <a:endCxn id="1130" idx="1"/>
          </p:cNvCxnSpPr>
          <p:nvPr/>
        </p:nvCxnSpPr>
        <p:spPr>
          <a:xfrm flipH="1" rot="10800000">
            <a:off x="2260002" y="2298039"/>
            <a:ext cx="446400" cy="4200"/>
          </a:xfrm>
          <a:prstGeom prst="straightConnector1">
            <a:avLst/>
          </a:prstGeom>
          <a:noFill/>
          <a:ln cap="flat" cmpd="sng" w="9525">
            <a:solidFill>
              <a:schemeClr val="dk2"/>
            </a:solidFill>
            <a:prstDash val="solid"/>
            <a:round/>
            <a:headEnd len="med" w="med" type="none"/>
            <a:tailEnd len="med" w="med" type="triangle"/>
          </a:ln>
        </p:spPr>
      </p:cxnSp>
      <p:grpSp>
        <p:nvGrpSpPr>
          <p:cNvPr id="1132" name="Google Shape;1132;p118"/>
          <p:cNvGrpSpPr/>
          <p:nvPr/>
        </p:nvGrpSpPr>
        <p:grpSpPr>
          <a:xfrm>
            <a:off x="1357963" y="2073805"/>
            <a:ext cx="842046" cy="532025"/>
            <a:chOff x="3552468" y="3126748"/>
            <a:chExt cx="540535" cy="341567"/>
          </a:xfrm>
        </p:grpSpPr>
        <p:sp>
          <p:nvSpPr>
            <p:cNvPr id="1133" name="Google Shape;1133;p118"/>
            <p:cNvSpPr/>
            <p:nvPr/>
          </p:nvSpPr>
          <p:spPr>
            <a:xfrm rot="-5400000">
              <a:off x="3552618" y="336797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34" name="Google Shape;1134;p118"/>
            <p:cNvSpPr/>
            <p:nvPr/>
          </p:nvSpPr>
          <p:spPr>
            <a:xfrm rot="-5400000">
              <a:off x="3601401" y="3416296"/>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35" name="Google Shape;1135;p118"/>
            <p:cNvSpPr/>
            <p:nvPr/>
          </p:nvSpPr>
          <p:spPr>
            <a:xfrm rot="-5400000">
              <a:off x="3674682" y="331975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36" name="Google Shape;1136;p118"/>
            <p:cNvSpPr/>
            <p:nvPr/>
          </p:nvSpPr>
          <p:spPr>
            <a:xfrm rot="-5400000">
              <a:off x="3796641" y="3440565"/>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37" name="Google Shape;1137;p118"/>
            <p:cNvSpPr/>
            <p:nvPr/>
          </p:nvSpPr>
          <p:spPr>
            <a:xfrm rot="-5400000">
              <a:off x="3821200" y="31991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38" name="Google Shape;1138;p118"/>
            <p:cNvSpPr/>
            <p:nvPr/>
          </p:nvSpPr>
          <p:spPr>
            <a:xfrm rot="-5400000">
              <a:off x="3723618" y="31265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39" name="Google Shape;1139;p118"/>
            <p:cNvSpPr/>
            <p:nvPr/>
          </p:nvSpPr>
          <p:spPr>
            <a:xfrm rot="-5400000">
              <a:off x="3772432" y="312662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40" name="Google Shape;1140;p118"/>
            <p:cNvSpPr/>
            <p:nvPr/>
          </p:nvSpPr>
          <p:spPr>
            <a:xfrm rot="-5400000">
              <a:off x="3577116" y="32230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41" name="Google Shape;1141;p118"/>
            <p:cNvSpPr/>
            <p:nvPr/>
          </p:nvSpPr>
          <p:spPr>
            <a:xfrm rot="-5400000">
              <a:off x="3943097" y="341650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42" name="Google Shape;1142;p118"/>
            <p:cNvSpPr/>
            <p:nvPr/>
          </p:nvSpPr>
          <p:spPr>
            <a:xfrm rot="-5400000">
              <a:off x="4065253" y="32234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143" name="Google Shape;1143;p118"/>
            <p:cNvSpPr/>
            <p:nvPr/>
          </p:nvSpPr>
          <p:spPr>
            <a:xfrm rot="-5400000">
              <a:off x="4016333" y="3392407"/>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grpSp>
      <p:sp>
        <p:nvSpPr>
          <p:cNvPr id="1130" name="Google Shape;1130;p118"/>
          <p:cNvSpPr txBox="1"/>
          <p:nvPr/>
        </p:nvSpPr>
        <p:spPr>
          <a:xfrm>
            <a:off x="2706402" y="1990239"/>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Observation Encoder</a:t>
            </a:r>
            <a:endParaRPr>
              <a:latin typeface="DM Mono"/>
              <a:ea typeface="DM Mono"/>
              <a:cs typeface="DM Mono"/>
              <a:sym typeface="DM Mono"/>
            </a:endParaRPr>
          </a:p>
        </p:txBody>
      </p:sp>
      <p:sp>
        <p:nvSpPr>
          <p:cNvPr id="1144" name="Google Shape;1144;p118"/>
          <p:cNvSpPr txBox="1"/>
          <p:nvPr/>
        </p:nvSpPr>
        <p:spPr>
          <a:xfrm>
            <a:off x="1078471" y="2747015"/>
            <a:ext cx="15027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Observations</a:t>
            </a:r>
            <a:endParaRPr sz="1200">
              <a:latin typeface="DM Sans SemiBold"/>
              <a:ea typeface="DM Sans SemiBold"/>
              <a:cs typeface="DM Sans SemiBold"/>
              <a:sym typeface="DM Sans SemiBold"/>
            </a:endParaRPr>
          </a:p>
        </p:txBody>
      </p:sp>
      <p:sp>
        <p:nvSpPr>
          <p:cNvPr id="1145" name="Google Shape;1145;p118"/>
          <p:cNvSpPr txBox="1"/>
          <p:nvPr/>
        </p:nvSpPr>
        <p:spPr>
          <a:xfrm>
            <a:off x="6620368" y="2747036"/>
            <a:ext cx="15360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Analysis</a:t>
            </a:r>
            <a:endParaRPr sz="1200">
              <a:latin typeface="DM Sans SemiBold"/>
              <a:ea typeface="DM Sans SemiBold"/>
              <a:cs typeface="DM Sans SemiBold"/>
              <a:sym typeface="DM Sans SemiBold"/>
            </a:endParaRPr>
          </a:p>
        </p:txBody>
      </p:sp>
      <p:sp>
        <p:nvSpPr>
          <p:cNvPr id="1146" name="Google Shape;1146;p118"/>
          <p:cNvSpPr txBox="1"/>
          <p:nvPr/>
        </p:nvSpPr>
        <p:spPr>
          <a:xfrm>
            <a:off x="6523025" y="3697150"/>
            <a:ext cx="1730700" cy="61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IFS analysis</a:t>
            </a:r>
            <a:br>
              <a:rPr lang="en">
                <a:latin typeface="DM Sans"/>
                <a:ea typeface="DM Sans"/>
                <a:cs typeface="DM Sans"/>
                <a:sym typeface="DM Sans"/>
              </a:rPr>
            </a:br>
            <a:r>
              <a:rPr lang="en">
                <a:latin typeface="DM Sans"/>
                <a:ea typeface="DM Sans"/>
                <a:cs typeface="DM Sans"/>
                <a:sym typeface="DM Sans"/>
              </a:rPr>
              <a:t>(HRES lead=0h)</a:t>
            </a:r>
            <a:endParaRPr>
              <a:latin typeface="DM Sans"/>
              <a:ea typeface="DM Sans"/>
              <a:cs typeface="DM Sans"/>
              <a:sym typeface="DM Sans"/>
            </a:endParaRPr>
          </a:p>
        </p:txBody>
      </p:sp>
      <p:sp>
        <p:nvSpPr>
          <p:cNvPr id="1147" name="Google Shape;1147;p118"/>
          <p:cNvSpPr txBox="1"/>
          <p:nvPr/>
        </p:nvSpPr>
        <p:spPr>
          <a:xfrm>
            <a:off x="798875" y="3697150"/>
            <a:ext cx="2061900" cy="61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NNJA-AI </a:t>
            </a:r>
            <a:r>
              <a:rPr lang="en">
                <a:latin typeface="DM Sans"/>
                <a:ea typeface="DM Sans"/>
                <a:cs typeface="DM Sans"/>
                <a:sym typeface="DM Sans"/>
              </a:rPr>
              <a:t>Observational Archive</a:t>
            </a:r>
            <a:endParaRPr>
              <a:latin typeface="DM Sans"/>
              <a:ea typeface="DM Sans"/>
              <a:cs typeface="DM Sans"/>
              <a:sym typeface="DM Sans"/>
            </a:endParaRPr>
          </a:p>
        </p:txBody>
      </p:sp>
      <p:cxnSp>
        <p:nvCxnSpPr>
          <p:cNvPr id="1148" name="Google Shape;1148;p118"/>
          <p:cNvCxnSpPr>
            <a:stCxn id="1147" idx="0"/>
            <a:endCxn id="1144" idx="2"/>
          </p:cNvCxnSpPr>
          <p:nvPr/>
        </p:nvCxnSpPr>
        <p:spPr>
          <a:xfrm rot="10800000">
            <a:off x="1829825" y="3101050"/>
            <a:ext cx="0" cy="596100"/>
          </a:xfrm>
          <a:prstGeom prst="straightConnector1">
            <a:avLst/>
          </a:prstGeom>
          <a:noFill/>
          <a:ln cap="flat" cmpd="sng" w="9525">
            <a:solidFill>
              <a:schemeClr val="dk2"/>
            </a:solidFill>
            <a:prstDash val="dash"/>
            <a:round/>
            <a:headEnd len="med" w="med" type="none"/>
            <a:tailEnd len="med" w="med" type="triangle"/>
          </a:ln>
        </p:spPr>
      </p:cxnSp>
      <p:cxnSp>
        <p:nvCxnSpPr>
          <p:cNvPr id="1149" name="Google Shape;1149;p118"/>
          <p:cNvCxnSpPr>
            <a:stCxn id="1146" idx="0"/>
            <a:endCxn id="1145" idx="2"/>
          </p:cNvCxnSpPr>
          <p:nvPr/>
        </p:nvCxnSpPr>
        <p:spPr>
          <a:xfrm rot="10800000">
            <a:off x="7388375" y="3101050"/>
            <a:ext cx="0" cy="596100"/>
          </a:xfrm>
          <a:prstGeom prst="straightConnector1">
            <a:avLst/>
          </a:prstGeom>
          <a:noFill/>
          <a:ln cap="flat" cmpd="sng" w="9525">
            <a:solidFill>
              <a:schemeClr val="dk2"/>
            </a:solidFill>
            <a:prstDash val="dash"/>
            <a:round/>
            <a:headEnd len="med" w="med" type="none"/>
            <a:tailEnd len="med" w="med" type="triangl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grpSp>
        <p:nvGrpSpPr>
          <p:cNvPr id="1154" name="Google Shape;1154;p119"/>
          <p:cNvGrpSpPr/>
          <p:nvPr/>
        </p:nvGrpSpPr>
        <p:grpSpPr>
          <a:xfrm>
            <a:off x="923264" y="2246910"/>
            <a:ext cx="7333676" cy="2814037"/>
            <a:chOff x="2983450" y="1665260"/>
            <a:chExt cx="6891258" cy="2644275"/>
          </a:xfrm>
        </p:grpSpPr>
        <p:grpSp>
          <p:nvGrpSpPr>
            <p:cNvPr id="1155" name="Google Shape;1155;p119"/>
            <p:cNvGrpSpPr/>
            <p:nvPr/>
          </p:nvGrpSpPr>
          <p:grpSpPr>
            <a:xfrm>
              <a:off x="2983450" y="1665260"/>
              <a:ext cx="6120401" cy="2644275"/>
              <a:chOff x="2983450" y="1665260"/>
              <a:chExt cx="6120401" cy="2644275"/>
            </a:xfrm>
          </p:grpSpPr>
          <p:pic>
            <p:nvPicPr>
              <p:cNvPr descr="https://gist.github.com/gideonite/0527f800c55e494292f7c8437db72991" id="1156" name="Google Shape;1156;p119" title="sensor_timeline.png"/>
              <p:cNvPicPr preferRelativeResize="0"/>
              <p:nvPr/>
            </p:nvPicPr>
            <p:blipFill rotWithShape="1">
              <a:blip r:embed="rId3">
                <a:alphaModFix/>
              </a:blip>
              <a:srcRect b="0" l="803" r="0" t="0"/>
              <a:stretch/>
            </p:blipFill>
            <p:spPr>
              <a:xfrm>
                <a:off x="2983450" y="1665260"/>
                <a:ext cx="6120401" cy="2644275"/>
              </a:xfrm>
              <a:prstGeom prst="rect">
                <a:avLst/>
              </a:prstGeom>
              <a:noFill/>
              <a:ln>
                <a:noFill/>
              </a:ln>
            </p:spPr>
          </p:pic>
          <p:sp>
            <p:nvSpPr>
              <p:cNvPr id="1157" name="Google Shape;1157;p119"/>
              <p:cNvSpPr/>
              <p:nvPr/>
            </p:nvSpPr>
            <p:spPr>
              <a:xfrm>
                <a:off x="2983450" y="1763925"/>
                <a:ext cx="684900" cy="2253300"/>
              </a:xfrm>
              <a:prstGeom prst="rect">
                <a:avLst/>
              </a:prstGeom>
              <a:solidFill>
                <a:schemeClr val="lt1"/>
              </a:solidFill>
              <a:ln>
                <a:noFill/>
              </a:ln>
            </p:spPr>
            <p:txBody>
              <a:bodyPr anchorCtr="0" anchor="ctr" bIns="97300" lIns="97300" spcFirstLastPara="1" rIns="97300" wrap="square" tIns="97300">
                <a:noAutofit/>
              </a:bodyPr>
              <a:lstStyle/>
              <a:p>
                <a:pPr indent="0" lvl="0" marL="0" rtl="0" algn="ctr">
                  <a:spcBef>
                    <a:spcPts val="0"/>
                  </a:spcBef>
                  <a:spcAft>
                    <a:spcPts val="0"/>
                  </a:spcAft>
                  <a:buNone/>
                </a:pPr>
                <a:r>
                  <a:t/>
                </a:r>
                <a:endParaRPr sz="1490"/>
              </a:p>
            </p:txBody>
          </p:sp>
        </p:grpSp>
        <p:sp>
          <p:nvSpPr>
            <p:cNvPr id="1158" name="Google Shape;1158;p119"/>
            <p:cNvSpPr txBox="1"/>
            <p:nvPr/>
          </p:nvSpPr>
          <p:spPr>
            <a:xfrm>
              <a:off x="3596918" y="1862325"/>
              <a:ext cx="653100" cy="214800"/>
            </a:xfrm>
            <a:prstGeom prst="rect">
              <a:avLst/>
            </a:prstGeom>
            <a:noFill/>
            <a:ln>
              <a:noFill/>
            </a:ln>
          </p:spPr>
          <p:txBody>
            <a:bodyPr anchorCtr="0" anchor="t" bIns="97300" lIns="97300" spcFirstLastPara="1" rIns="97300" wrap="square" tIns="97300">
              <a:noAutofit/>
            </a:bodyPr>
            <a:lstStyle/>
            <a:p>
              <a:pPr indent="0" lvl="0" marL="0" rtl="0" algn="r">
                <a:spcBef>
                  <a:spcPts val="0"/>
                </a:spcBef>
                <a:spcAft>
                  <a:spcPts val="0"/>
                </a:spcAft>
                <a:buNone/>
              </a:pPr>
              <a:r>
                <a:rPr b="1" lang="en" sz="851">
                  <a:latin typeface="DM Sans"/>
                  <a:ea typeface="DM Sans"/>
                  <a:cs typeface="DM Sans"/>
                  <a:sym typeface="DM Sans"/>
                </a:rPr>
                <a:t>Surface</a:t>
              </a:r>
              <a:endParaRPr b="1" sz="851">
                <a:latin typeface="DM Sans"/>
                <a:ea typeface="DM Sans"/>
                <a:cs typeface="DM Sans"/>
                <a:sym typeface="DM Sans"/>
              </a:endParaRPr>
            </a:p>
          </p:txBody>
        </p:sp>
        <p:sp>
          <p:nvSpPr>
            <p:cNvPr id="1159" name="Google Shape;1159;p119"/>
            <p:cNvSpPr txBox="1"/>
            <p:nvPr/>
          </p:nvSpPr>
          <p:spPr>
            <a:xfrm>
              <a:off x="5806630" y="2247193"/>
              <a:ext cx="6531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MHS</a:t>
              </a:r>
              <a:endParaRPr b="1" sz="851">
                <a:latin typeface="DM Sans"/>
                <a:ea typeface="DM Sans"/>
                <a:cs typeface="DM Sans"/>
                <a:sym typeface="DM Sans"/>
              </a:endParaRPr>
            </a:p>
          </p:txBody>
        </p:sp>
        <p:sp>
          <p:nvSpPr>
            <p:cNvPr id="1160" name="Google Shape;1160;p119"/>
            <p:cNvSpPr txBox="1"/>
            <p:nvPr/>
          </p:nvSpPr>
          <p:spPr>
            <a:xfrm>
              <a:off x="4322054" y="2059228"/>
              <a:ext cx="6531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AMSU-A</a:t>
              </a:r>
              <a:endParaRPr b="1" sz="851">
                <a:latin typeface="DM Sans"/>
                <a:ea typeface="DM Sans"/>
                <a:cs typeface="DM Sans"/>
                <a:sym typeface="DM Sans"/>
              </a:endParaRPr>
            </a:p>
          </p:txBody>
        </p:sp>
        <p:sp>
          <p:nvSpPr>
            <p:cNvPr id="1161" name="Google Shape;1161;p119"/>
            <p:cNvSpPr txBox="1"/>
            <p:nvPr/>
          </p:nvSpPr>
          <p:spPr>
            <a:xfrm>
              <a:off x="5941482" y="2446462"/>
              <a:ext cx="6531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IASI</a:t>
              </a:r>
              <a:endParaRPr b="1" sz="851">
                <a:latin typeface="DM Sans"/>
                <a:ea typeface="DM Sans"/>
                <a:cs typeface="DM Sans"/>
                <a:sym typeface="DM Sans"/>
              </a:endParaRPr>
            </a:p>
          </p:txBody>
        </p:sp>
        <p:sp>
          <p:nvSpPr>
            <p:cNvPr id="1162" name="Google Shape;1162;p119"/>
            <p:cNvSpPr txBox="1"/>
            <p:nvPr/>
          </p:nvSpPr>
          <p:spPr>
            <a:xfrm>
              <a:off x="6290668" y="2634425"/>
              <a:ext cx="12360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Upper (radiosonde)</a:t>
              </a:r>
              <a:endParaRPr b="1" sz="851">
                <a:latin typeface="DM Sans"/>
                <a:ea typeface="DM Sans"/>
                <a:cs typeface="DM Sans"/>
                <a:sym typeface="DM Sans"/>
              </a:endParaRPr>
            </a:p>
          </p:txBody>
        </p:sp>
        <p:sp>
          <p:nvSpPr>
            <p:cNvPr id="1163" name="Google Shape;1163;p119"/>
            <p:cNvSpPr txBox="1"/>
            <p:nvPr/>
          </p:nvSpPr>
          <p:spPr>
            <a:xfrm>
              <a:off x="6666701" y="2835250"/>
              <a:ext cx="5709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ATMS</a:t>
              </a:r>
              <a:endParaRPr b="1" sz="851">
                <a:latin typeface="DM Sans"/>
                <a:ea typeface="DM Sans"/>
                <a:cs typeface="DM Sans"/>
                <a:sym typeface="DM Sans"/>
              </a:endParaRPr>
            </a:p>
          </p:txBody>
        </p:sp>
        <p:sp>
          <p:nvSpPr>
            <p:cNvPr id="1164" name="Google Shape;1164;p119"/>
            <p:cNvSpPr txBox="1"/>
            <p:nvPr/>
          </p:nvSpPr>
          <p:spPr>
            <a:xfrm>
              <a:off x="7713620" y="3032160"/>
              <a:ext cx="4455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CrIS</a:t>
              </a:r>
              <a:endParaRPr b="1" sz="851">
                <a:latin typeface="DM Sans"/>
                <a:ea typeface="DM Sans"/>
                <a:cs typeface="DM Sans"/>
                <a:sym typeface="DM Sans"/>
              </a:endParaRPr>
            </a:p>
          </p:txBody>
        </p:sp>
        <p:sp>
          <p:nvSpPr>
            <p:cNvPr id="1165" name="Google Shape;1165;p119"/>
            <p:cNvSpPr txBox="1"/>
            <p:nvPr/>
          </p:nvSpPr>
          <p:spPr>
            <a:xfrm>
              <a:off x="8039101" y="3220350"/>
              <a:ext cx="9462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Himawari</a:t>
              </a:r>
              <a:endParaRPr b="1" sz="851">
                <a:latin typeface="DM Sans"/>
                <a:ea typeface="DM Sans"/>
                <a:cs typeface="DM Sans"/>
                <a:sym typeface="DM Sans"/>
              </a:endParaRPr>
            </a:p>
          </p:txBody>
        </p:sp>
        <p:sp>
          <p:nvSpPr>
            <p:cNvPr id="1166" name="Google Shape;1166;p119"/>
            <p:cNvSpPr txBox="1"/>
            <p:nvPr/>
          </p:nvSpPr>
          <p:spPr>
            <a:xfrm>
              <a:off x="8046322" y="3614280"/>
              <a:ext cx="14613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GOES (clear-sky)</a:t>
              </a:r>
              <a:endParaRPr b="1" sz="851">
                <a:latin typeface="DM Sans"/>
                <a:ea typeface="DM Sans"/>
                <a:cs typeface="DM Sans"/>
                <a:sym typeface="DM Sans"/>
              </a:endParaRPr>
            </a:p>
          </p:txBody>
        </p:sp>
        <p:sp>
          <p:nvSpPr>
            <p:cNvPr id="1167" name="Google Shape;1167;p119"/>
            <p:cNvSpPr txBox="1"/>
            <p:nvPr/>
          </p:nvSpPr>
          <p:spPr>
            <a:xfrm>
              <a:off x="8053526" y="3417825"/>
              <a:ext cx="9462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GOES (all-sky)</a:t>
              </a:r>
              <a:endParaRPr b="1" sz="851">
                <a:latin typeface="DM Sans"/>
                <a:ea typeface="DM Sans"/>
                <a:cs typeface="DM Sans"/>
                <a:sym typeface="DM Sans"/>
              </a:endParaRPr>
            </a:p>
          </p:txBody>
        </p:sp>
        <p:sp>
          <p:nvSpPr>
            <p:cNvPr id="1168" name="Google Shape;1168;p119"/>
            <p:cNvSpPr txBox="1"/>
            <p:nvPr/>
          </p:nvSpPr>
          <p:spPr>
            <a:xfrm>
              <a:off x="8413408" y="3802461"/>
              <a:ext cx="1461300" cy="214800"/>
            </a:xfrm>
            <a:prstGeom prst="rect">
              <a:avLst/>
            </a:prstGeom>
            <a:noFill/>
            <a:ln>
              <a:noFill/>
            </a:ln>
          </p:spPr>
          <p:txBody>
            <a:bodyPr anchorCtr="0" anchor="t" bIns="97300" lIns="97300" spcFirstLastPara="1" rIns="97300" wrap="square" tIns="97300">
              <a:noAutofit/>
            </a:bodyPr>
            <a:lstStyle/>
            <a:p>
              <a:pPr indent="0" lvl="0" marL="0" rtl="0" algn="l">
                <a:spcBef>
                  <a:spcPts val="0"/>
                </a:spcBef>
                <a:spcAft>
                  <a:spcPts val="0"/>
                </a:spcAft>
                <a:buNone/>
              </a:pPr>
              <a:r>
                <a:rPr b="1" lang="en" sz="851">
                  <a:latin typeface="DM Sans"/>
                  <a:ea typeface="DM Sans"/>
                  <a:cs typeface="DM Sans"/>
                  <a:sym typeface="DM Sans"/>
                </a:rPr>
                <a:t>SEVIRI</a:t>
              </a:r>
              <a:endParaRPr b="1" sz="851">
                <a:latin typeface="DM Sans"/>
                <a:ea typeface="DM Sans"/>
                <a:cs typeface="DM Sans"/>
                <a:sym typeface="DM Sans"/>
              </a:endParaRPr>
            </a:p>
          </p:txBody>
        </p:sp>
      </p:grpSp>
      <p:sp>
        <p:nvSpPr>
          <p:cNvPr id="1169" name="Google Shape;1169;p119"/>
          <p:cNvSpPr txBox="1"/>
          <p:nvPr>
            <p:ph type="title"/>
          </p:nvPr>
        </p:nvSpPr>
        <p:spPr>
          <a:xfrm>
            <a:off x="127950" y="92501"/>
            <a:ext cx="5081100" cy="95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NNJA</a:t>
            </a:r>
            <a:r>
              <a:rPr lang="en"/>
              <a:t>-AI v1.0</a:t>
            </a:r>
            <a:endParaRPr/>
          </a:p>
        </p:txBody>
      </p:sp>
      <p:sp>
        <p:nvSpPr>
          <p:cNvPr id="1170" name="Google Shape;1170;p119"/>
          <p:cNvSpPr txBox="1"/>
          <p:nvPr/>
        </p:nvSpPr>
        <p:spPr>
          <a:xfrm>
            <a:off x="1697800" y="730874"/>
            <a:ext cx="5638200" cy="1433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rtl="0" algn="l">
              <a:lnSpc>
                <a:spcPct val="100000"/>
              </a:lnSpc>
              <a:spcBef>
                <a:spcPts val="1000"/>
              </a:spcBef>
              <a:spcAft>
                <a:spcPts val="0"/>
              </a:spcAft>
              <a:buSzPts val="1400"/>
              <a:buFont typeface="DM Sans"/>
              <a:buChar char="●"/>
            </a:pPr>
            <a:r>
              <a:rPr lang="en">
                <a:latin typeface="DM Sans"/>
                <a:ea typeface="DM Sans"/>
                <a:cs typeface="DM Sans"/>
                <a:sym typeface="DM Sans"/>
              </a:rPr>
              <a:t>CRADA Collaboration between </a:t>
            </a:r>
            <a:r>
              <a:rPr b="1" lang="en">
                <a:latin typeface="DM Sans"/>
                <a:ea typeface="DM Sans"/>
                <a:cs typeface="DM Sans"/>
                <a:sym typeface="DM Sans"/>
              </a:rPr>
              <a:t>Brightband</a:t>
            </a:r>
            <a:r>
              <a:rPr lang="en">
                <a:latin typeface="DM Sans"/>
                <a:ea typeface="DM Sans"/>
                <a:cs typeface="DM Sans"/>
                <a:sym typeface="DM Sans"/>
              </a:rPr>
              <a:t> and </a:t>
            </a:r>
            <a:r>
              <a:rPr b="1" lang="en">
                <a:latin typeface="DM Sans"/>
                <a:ea typeface="DM Sans"/>
                <a:cs typeface="DM Sans"/>
                <a:sym typeface="DM Sans"/>
              </a:rPr>
              <a:t>NOAA</a:t>
            </a:r>
            <a:endParaRPr b="1">
              <a:latin typeface="DM Sans"/>
              <a:ea typeface="DM Sans"/>
              <a:cs typeface="DM Sans"/>
              <a:sym typeface="DM Sans"/>
            </a:endParaRPr>
          </a:p>
          <a:p>
            <a:pPr indent="-317500" lvl="0" marL="457200" rtl="0" algn="l">
              <a:lnSpc>
                <a:spcPct val="100000"/>
              </a:lnSpc>
              <a:spcBef>
                <a:spcPts val="1000"/>
              </a:spcBef>
              <a:spcAft>
                <a:spcPts val="0"/>
              </a:spcAft>
              <a:buSzPts val="1400"/>
              <a:buFont typeface="DM Sans"/>
              <a:buChar char="●"/>
            </a:pPr>
            <a:r>
              <a:rPr lang="en">
                <a:latin typeface="DM Sans"/>
                <a:ea typeface="DM Sans"/>
                <a:cs typeface="DM Sans"/>
                <a:sym typeface="DM Sans"/>
              </a:rPr>
              <a:t>&gt;50 TiB of curated observations from NNJA</a:t>
            </a:r>
            <a:endParaRPr>
              <a:latin typeface="DM Sans"/>
              <a:ea typeface="DM Sans"/>
              <a:cs typeface="DM Sans"/>
              <a:sym typeface="DM Sans"/>
            </a:endParaRPr>
          </a:p>
          <a:p>
            <a:pPr indent="-317500" lvl="0" marL="457200" rtl="0" algn="l">
              <a:spcBef>
                <a:spcPts val="1000"/>
              </a:spcBef>
              <a:spcAft>
                <a:spcPts val="0"/>
              </a:spcAft>
              <a:buSzPts val="1400"/>
              <a:buFont typeface="DM Sans"/>
              <a:buChar char="●"/>
            </a:pPr>
            <a:r>
              <a:rPr lang="en">
                <a:latin typeface="DM Sans"/>
                <a:ea typeface="DM Sans"/>
                <a:cs typeface="DM Sans"/>
                <a:sym typeface="DM Sans"/>
              </a:rPr>
              <a:t>ML-ready, c</a:t>
            </a:r>
            <a:r>
              <a:rPr lang="en">
                <a:latin typeface="DM Sans"/>
                <a:ea typeface="DM Sans"/>
                <a:cs typeface="DM Sans"/>
                <a:sym typeface="DM Sans"/>
              </a:rPr>
              <a:t>loud-native format (parquet) and Python SDK</a:t>
            </a:r>
            <a:endParaRPr>
              <a:latin typeface="DM Sans"/>
              <a:ea typeface="DM Sans"/>
              <a:cs typeface="DM Sans"/>
              <a:sym typeface="DM Sans"/>
            </a:endParaRPr>
          </a:p>
          <a:p>
            <a:pPr indent="-317500" lvl="0" marL="457200" rtl="0" algn="l">
              <a:spcBef>
                <a:spcPts val="1000"/>
              </a:spcBef>
              <a:spcAft>
                <a:spcPts val="0"/>
              </a:spcAft>
              <a:buSzPts val="1400"/>
              <a:buFont typeface="DM Sans"/>
              <a:buChar char="●"/>
            </a:pPr>
            <a:r>
              <a:rPr lang="en">
                <a:latin typeface="DM Sans"/>
                <a:ea typeface="DM Sans"/>
                <a:cs typeface="DM Sans"/>
                <a:sym typeface="DM Sans"/>
              </a:rPr>
              <a:t>IR/microwave satellite, surface station, balloon, and growing</a:t>
            </a:r>
            <a:endParaRPr>
              <a:latin typeface="DM Sans"/>
              <a:ea typeface="DM Sans"/>
              <a:cs typeface="DM Sans"/>
              <a:sym typeface="DM Sans"/>
            </a:endParaRPr>
          </a:p>
        </p:txBody>
      </p:sp>
      <p:pic>
        <p:nvPicPr>
          <p:cNvPr id="1171" name="Google Shape;1171;p119"/>
          <p:cNvPicPr preferRelativeResize="0"/>
          <p:nvPr/>
        </p:nvPicPr>
        <p:blipFill>
          <a:blip r:embed="rId4">
            <a:alphaModFix/>
          </a:blip>
          <a:stretch>
            <a:fillRect/>
          </a:stretch>
        </p:blipFill>
        <p:spPr>
          <a:xfrm>
            <a:off x="7715400" y="92502"/>
            <a:ext cx="1236050" cy="1215500"/>
          </a:xfrm>
          <a:prstGeom prst="rect">
            <a:avLst/>
          </a:prstGeom>
          <a:noFill/>
          <a:ln>
            <a:noFill/>
          </a:ln>
        </p:spPr>
      </p:pic>
      <p:sp>
        <p:nvSpPr>
          <p:cNvPr id="1172" name="Google Shape;1172;p119"/>
          <p:cNvSpPr txBox="1"/>
          <p:nvPr/>
        </p:nvSpPr>
        <p:spPr>
          <a:xfrm>
            <a:off x="7607808" y="1211200"/>
            <a:ext cx="14613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lang="en" sz="1000" u="sng">
                <a:solidFill>
                  <a:schemeClr val="hlink"/>
                </a:solidFill>
                <a:hlinkClick r:id="rId5"/>
              </a:rPr>
              <a:t>nnja-ai.readthedocs.io</a:t>
            </a:r>
            <a:endParaRPr sz="1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120"/>
          <p:cNvSpPr txBox="1"/>
          <p:nvPr>
            <p:ph type="title"/>
          </p:nvPr>
        </p:nvSpPr>
        <p:spPr>
          <a:xfrm>
            <a:off x="127950"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NNJA-AI v1.0</a:t>
            </a:r>
            <a:endParaRPr/>
          </a:p>
        </p:txBody>
      </p:sp>
      <p:pic>
        <p:nvPicPr>
          <p:cNvPr id="1178" name="Google Shape;1178;p120"/>
          <p:cNvPicPr preferRelativeResize="0"/>
          <p:nvPr/>
        </p:nvPicPr>
        <p:blipFill>
          <a:blip r:embed="rId3">
            <a:alphaModFix/>
          </a:blip>
          <a:stretch>
            <a:fillRect/>
          </a:stretch>
        </p:blipFill>
        <p:spPr>
          <a:xfrm>
            <a:off x="7715400" y="92502"/>
            <a:ext cx="1236050" cy="1215500"/>
          </a:xfrm>
          <a:prstGeom prst="rect">
            <a:avLst/>
          </a:prstGeom>
          <a:noFill/>
          <a:ln>
            <a:noFill/>
          </a:ln>
        </p:spPr>
      </p:pic>
      <p:sp>
        <p:nvSpPr>
          <p:cNvPr id="1179" name="Google Shape;1179;p120"/>
          <p:cNvSpPr txBox="1"/>
          <p:nvPr/>
        </p:nvSpPr>
        <p:spPr>
          <a:xfrm>
            <a:off x="7607808" y="1211200"/>
            <a:ext cx="14613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lang="en" sz="1000" u="sng">
                <a:solidFill>
                  <a:schemeClr val="hlink"/>
                </a:solidFill>
                <a:hlinkClick r:id="rId4"/>
              </a:rPr>
              <a:t>nnja-ai.readthedocs.io</a:t>
            </a:r>
            <a:endParaRPr sz="1000"/>
          </a:p>
        </p:txBody>
      </p:sp>
      <p:pic>
        <p:nvPicPr>
          <p:cNvPr id="1180" name="Google Shape;1180;p120" title="nnja_plot_ATMSCH.TMBR_00022-3.png"/>
          <p:cNvPicPr preferRelativeResize="0"/>
          <p:nvPr/>
        </p:nvPicPr>
        <p:blipFill>
          <a:blip r:embed="rId5">
            <a:alphaModFix/>
          </a:blip>
          <a:stretch>
            <a:fillRect/>
          </a:stretch>
        </p:blipFill>
        <p:spPr>
          <a:xfrm>
            <a:off x="999550" y="927000"/>
            <a:ext cx="7143850" cy="3957976"/>
          </a:xfrm>
          <a:prstGeom prst="rect">
            <a:avLst/>
          </a:prstGeom>
          <a:noFill/>
          <a:ln>
            <a:noFill/>
          </a:ln>
        </p:spPr>
      </p:pic>
      <p:pic>
        <p:nvPicPr>
          <p:cNvPr id="1181" name="Google Shape;1181;p120" title="screenshot_20250813_140043.png"/>
          <p:cNvPicPr preferRelativeResize="0"/>
          <p:nvPr/>
        </p:nvPicPr>
        <p:blipFill>
          <a:blip r:embed="rId6">
            <a:alphaModFix/>
          </a:blip>
          <a:stretch>
            <a:fillRect/>
          </a:stretch>
        </p:blipFill>
        <p:spPr>
          <a:xfrm>
            <a:off x="277600" y="3269500"/>
            <a:ext cx="3564926" cy="9634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21"/>
          <p:cNvSpPr txBox="1"/>
          <p:nvPr>
            <p:ph type="title"/>
          </p:nvPr>
        </p:nvSpPr>
        <p:spPr>
          <a:xfrm>
            <a:off x="127950" y="92500"/>
            <a:ext cx="6652800" cy="89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Coming Soon: </a:t>
            </a:r>
            <a:r>
              <a:rPr lang="en"/>
              <a:t>NNJA-AI v2.0</a:t>
            </a:r>
            <a:endParaRPr/>
          </a:p>
        </p:txBody>
      </p:sp>
      <p:sp>
        <p:nvSpPr>
          <p:cNvPr id="1187" name="Google Shape;1187;p121"/>
          <p:cNvSpPr txBox="1"/>
          <p:nvPr/>
        </p:nvSpPr>
        <p:spPr>
          <a:xfrm>
            <a:off x="590500" y="1586600"/>
            <a:ext cx="5811900" cy="28167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SzPts val="1900"/>
              <a:buFont typeface="DM Sans"/>
              <a:buChar char="●"/>
            </a:pPr>
            <a:r>
              <a:rPr lang="en" sz="1900">
                <a:latin typeface="DM Sans"/>
                <a:ea typeface="DM Sans"/>
                <a:cs typeface="DM Sans"/>
                <a:sym typeface="DM Sans"/>
              </a:rPr>
              <a:t>NNJA-AI </a:t>
            </a:r>
            <a:r>
              <a:rPr b="1" lang="en" sz="1900">
                <a:latin typeface="DM Sans"/>
                <a:ea typeface="DM Sans"/>
                <a:cs typeface="DM Sans"/>
                <a:sym typeface="DM Sans"/>
              </a:rPr>
              <a:t>v1.0</a:t>
            </a:r>
            <a:r>
              <a:rPr lang="en" sz="1900">
                <a:latin typeface="DM Sans"/>
                <a:ea typeface="DM Sans"/>
                <a:cs typeface="DM Sans"/>
                <a:sym typeface="DM Sans"/>
              </a:rPr>
              <a:t>: A </a:t>
            </a:r>
            <a:r>
              <a:rPr i="1" lang="en" sz="1900">
                <a:latin typeface="DM Sans"/>
                <a:ea typeface="DM Sans"/>
                <a:cs typeface="DM Sans"/>
                <a:sym typeface="DM Sans"/>
              </a:rPr>
              <a:t>subset</a:t>
            </a:r>
            <a:r>
              <a:rPr lang="en" sz="1900">
                <a:latin typeface="DM Sans"/>
                <a:ea typeface="DM Sans"/>
                <a:cs typeface="DM Sans"/>
                <a:sym typeface="DM Sans"/>
              </a:rPr>
              <a:t> of observation types.</a:t>
            </a:r>
            <a:endParaRPr sz="1900">
              <a:latin typeface="DM Sans"/>
              <a:ea typeface="DM Sans"/>
              <a:cs typeface="DM Sans"/>
              <a:sym typeface="DM Sans"/>
            </a:endParaRPr>
          </a:p>
          <a:p>
            <a:pPr indent="-349250" lvl="1" marL="914400" rtl="0" algn="l">
              <a:spcBef>
                <a:spcPts val="0"/>
              </a:spcBef>
              <a:spcAft>
                <a:spcPts val="0"/>
              </a:spcAft>
              <a:buSzPts val="1900"/>
              <a:buFont typeface="DM Sans"/>
              <a:buChar char="○"/>
            </a:pPr>
            <a:r>
              <a:rPr lang="en" sz="1900">
                <a:latin typeface="DM Sans"/>
                <a:ea typeface="DM Sans"/>
                <a:cs typeface="DM Sans"/>
                <a:sym typeface="DM Sans"/>
              </a:rPr>
              <a:t>14 message types (5 conventional, 5 LEO, 4 GEO)</a:t>
            </a:r>
            <a:endParaRPr sz="1900">
              <a:latin typeface="DM Sans"/>
              <a:ea typeface="DM Sans"/>
              <a:cs typeface="DM Sans"/>
              <a:sym typeface="DM Sans"/>
            </a:endParaRPr>
          </a:p>
          <a:p>
            <a:pPr indent="-349250" lvl="1" marL="914400" rtl="0" algn="l">
              <a:spcBef>
                <a:spcPts val="0"/>
              </a:spcBef>
              <a:spcAft>
                <a:spcPts val="0"/>
              </a:spcAft>
              <a:buSzPts val="1900"/>
              <a:buFont typeface="DM Sans"/>
              <a:buChar char="○"/>
            </a:pPr>
            <a:r>
              <a:rPr lang="en" sz="1900">
                <a:latin typeface="DM Sans"/>
                <a:ea typeface="DM Sans"/>
                <a:cs typeface="DM Sans"/>
                <a:sym typeface="DM Sans"/>
              </a:rPr>
              <a:t>“Core data” - highest impact on forecasts</a:t>
            </a:r>
            <a:br>
              <a:rPr lang="en" sz="1900">
                <a:latin typeface="DM Sans"/>
                <a:ea typeface="DM Sans"/>
                <a:cs typeface="DM Sans"/>
                <a:sym typeface="DM Sans"/>
              </a:rPr>
            </a:br>
            <a:endParaRPr sz="1900">
              <a:latin typeface="DM Sans"/>
              <a:ea typeface="DM Sans"/>
              <a:cs typeface="DM Sans"/>
              <a:sym typeface="DM Sans"/>
            </a:endParaRPr>
          </a:p>
          <a:p>
            <a:pPr indent="-349250" lvl="0" marL="457200" rtl="0" algn="l">
              <a:spcBef>
                <a:spcPts val="0"/>
              </a:spcBef>
              <a:spcAft>
                <a:spcPts val="0"/>
              </a:spcAft>
              <a:buSzPts val="1900"/>
              <a:buFont typeface="DM Sans"/>
              <a:buChar char="●"/>
            </a:pPr>
            <a:r>
              <a:rPr lang="en" sz="1900">
                <a:latin typeface="DM Sans"/>
                <a:ea typeface="DM Sans"/>
                <a:cs typeface="DM Sans"/>
                <a:sym typeface="DM Sans"/>
              </a:rPr>
              <a:t>NNJA-AI </a:t>
            </a:r>
            <a:r>
              <a:rPr b="1" lang="en" sz="1900">
                <a:latin typeface="DM Sans"/>
                <a:ea typeface="DM Sans"/>
                <a:cs typeface="DM Sans"/>
                <a:sym typeface="DM Sans"/>
              </a:rPr>
              <a:t>v2.0</a:t>
            </a:r>
            <a:r>
              <a:rPr lang="en" sz="1900">
                <a:latin typeface="DM Sans"/>
                <a:ea typeface="DM Sans"/>
                <a:cs typeface="DM Sans"/>
                <a:sym typeface="DM Sans"/>
              </a:rPr>
              <a:t>: The </a:t>
            </a:r>
            <a:r>
              <a:rPr i="1" lang="en" sz="1900">
                <a:latin typeface="DM Sans"/>
                <a:ea typeface="DM Sans"/>
                <a:cs typeface="DM Sans"/>
                <a:sym typeface="DM Sans"/>
              </a:rPr>
              <a:t>full</a:t>
            </a:r>
            <a:r>
              <a:rPr lang="en" sz="1900">
                <a:latin typeface="DM Sans"/>
                <a:ea typeface="DM Sans"/>
                <a:cs typeface="DM Sans"/>
                <a:sym typeface="DM Sans"/>
              </a:rPr>
              <a:t> NNJA dataset.</a:t>
            </a:r>
            <a:endParaRPr sz="1900">
              <a:latin typeface="DM Sans"/>
              <a:ea typeface="DM Sans"/>
              <a:cs typeface="DM Sans"/>
              <a:sym typeface="DM Sans"/>
            </a:endParaRPr>
          </a:p>
          <a:p>
            <a:pPr indent="-349250" lvl="1" marL="914400" rtl="0" algn="l">
              <a:spcBef>
                <a:spcPts val="0"/>
              </a:spcBef>
              <a:spcAft>
                <a:spcPts val="0"/>
              </a:spcAft>
              <a:buSzPts val="1900"/>
              <a:buFont typeface="DM Sans"/>
              <a:buChar char="○"/>
            </a:pPr>
            <a:r>
              <a:rPr lang="en" sz="1900">
                <a:latin typeface="DM Sans"/>
                <a:ea typeface="DM Sans"/>
                <a:cs typeface="DM Sans"/>
                <a:sym typeface="DM Sans"/>
              </a:rPr>
              <a:t>123 message types (ship, sfc, aircraft, radiosonde, GPS-RO, all satellites)</a:t>
            </a:r>
            <a:endParaRPr sz="1900">
              <a:latin typeface="DM Sans"/>
              <a:ea typeface="DM Sans"/>
              <a:cs typeface="DM Sans"/>
              <a:sym typeface="DM Sans"/>
            </a:endParaRPr>
          </a:p>
          <a:p>
            <a:pPr indent="-349250" lvl="1" marL="914400" rtl="0" algn="l">
              <a:spcBef>
                <a:spcPts val="0"/>
              </a:spcBef>
              <a:spcAft>
                <a:spcPts val="0"/>
              </a:spcAft>
              <a:buSzPts val="1900"/>
              <a:buFont typeface="DM Sans"/>
              <a:buChar char="○"/>
            </a:pPr>
            <a:r>
              <a:rPr lang="en" sz="1900">
                <a:latin typeface="DM Sans"/>
                <a:ea typeface="DM Sans"/>
                <a:cs typeface="DM Sans"/>
                <a:sym typeface="DM Sans"/>
              </a:rPr>
              <a:t>Target release Q3 2026</a:t>
            </a:r>
            <a:endParaRPr sz="1900">
              <a:latin typeface="DM Sans"/>
              <a:ea typeface="DM Sans"/>
              <a:cs typeface="DM Sans"/>
              <a:sym typeface="DM Sans"/>
            </a:endParaRPr>
          </a:p>
        </p:txBody>
      </p:sp>
      <p:pic>
        <p:nvPicPr>
          <p:cNvPr id="1188" name="Google Shape;1188;p121"/>
          <p:cNvPicPr preferRelativeResize="0"/>
          <p:nvPr/>
        </p:nvPicPr>
        <p:blipFill>
          <a:blip r:embed="rId3">
            <a:alphaModFix/>
          </a:blip>
          <a:stretch>
            <a:fillRect/>
          </a:stretch>
        </p:blipFill>
        <p:spPr>
          <a:xfrm>
            <a:off x="6527400" y="599750"/>
            <a:ext cx="2508826" cy="410059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pic>
        <p:nvPicPr>
          <p:cNvPr id="824" name="Google Shape;824;p104"/>
          <p:cNvPicPr preferRelativeResize="0"/>
          <p:nvPr/>
        </p:nvPicPr>
        <p:blipFill rotWithShape="1">
          <a:blip r:embed="rId3">
            <a:alphaModFix/>
          </a:blip>
          <a:srcRect b="0" l="0" r="0" t="0"/>
          <a:stretch/>
        </p:blipFill>
        <p:spPr>
          <a:xfrm>
            <a:off x="3023100" y="383550"/>
            <a:ext cx="3097800" cy="512684"/>
          </a:xfrm>
          <a:prstGeom prst="rect">
            <a:avLst/>
          </a:prstGeom>
          <a:noFill/>
          <a:ln>
            <a:noFill/>
          </a:ln>
        </p:spPr>
      </p:pic>
      <p:sp>
        <p:nvSpPr>
          <p:cNvPr id="825" name="Google Shape;825;p104"/>
          <p:cNvSpPr txBox="1"/>
          <p:nvPr/>
        </p:nvSpPr>
        <p:spPr>
          <a:xfrm>
            <a:off x="311700" y="1381075"/>
            <a:ext cx="8667900" cy="353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262620"/>
                </a:solidFill>
                <a:latin typeface="DM Sans"/>
                <a:ea typeface="DM Sans"/>
                <a:cs typeface="DM Sans"/>
                <a:sym typeface="DM Sans"/>
              </a:rPr>
              <a:t>Making AI weather forecasting tools available to all, to help humanity adapt to increasingly extreme weather</a:t>
            </a:r>
            <a:endParaRPr b="1" sz="2000">
              <a:solidFill>
                <a:srgbClr val="262620"/>
              </a:solidFill>
              <a:latin typeface="DM Sans"/>
              <a:ea typeface="DM Sans"/>
              <a:cs typeface="DM Sans"/>
              <a:sym typeface="DM Sans"/>
            </a:endParaRPr>
          </a:p>
          <a:p>
            <a:pPr indent="0" lvl="0" marL="457200" rtl="0" algn="l">
              <a:spcBef>
                <a:spcPts val="0"/>
              </a:spcBef>
              <a:spcAft>
                <a:spcPts val="0"/>
              </a:spcAft>
              <a:buNone/>
            </a:pPr>
            <a:br>
              <a:rPr b="1" lang="en" sz="2000">
                <a:solidFill>
                  <a:srgbClr val="262620"/>
                </a:solidFill>
                <a:latin typeface="DM Sans"/>
                <a:ea typeface="DM Sans"/>
                <a:cs typeface="DM Sans"/>
                <a:sym typeface="DM Sans"/>
              </a:rPr>
            </a:br>
            <a:endParaRPr b="1" sz="2000">
              <a:solidFill>
                <a:srgbClr val="262620"/>
              </a:solidFill>
              <a:latin typeface="DM Sans"/>
              <a:ea typeface="DM Sans"/>
              <a:cs typeface="DM Sans"/>
              <a:sym typeface="DM Sans"/>
            </a:endParaRPr>
          </a:p>
          <a:p>
            <a:pPr indent="0" lvl="0" marL="914400" rtl="0" algn="l">
              <a:spcBef>
                <a:spcPts val="0"/>
              </a:spcBef>
              <a:spcAft>
                <a:spcPts val="0"/>
              </a:spcAft>
              <a:buNone/>
            </a:pPr>
            <a:r>
              <a:rPr lang="en" sz="2000">
                <a:solidFill>
                  <a:srgbClr val="262620"/>
                </a:solidFill>
                <a:latin typeface="DM Sans Medium"/>
                <a:ea typeface="DM Sans Medium"/>
                <a:cs typeface="DM Sans Medium"/>
                <a:sym typeface="DM Sans Medium"/>
              </a:rPr>
              <a:t>Building an end-to-end </a:t>
            </a:r>
            <a:r>
              <a:rPr lang="en" sz="2000">
                <a:solidFill>
                  <a:srgbClr val="262620"/>
                </a:solidFill>
                <a:latin typeface="DM Sans Medium"/>
                <a:ea typeface="DM Sans Medium"/>
                <a:cs typeface="DM Sans Medium"/>
                <a:sym typeface="DM Sans Medium"/>
              </a:rPr>
              <a:t>probabilistic</a:t>
            </a:r>
            <a:r>
              <a:rPr lang="en" sz="2000">
                <a:solidFill>
                  <a:srgbClr val="262620"/>
                </a:solidFill>
                <a:latin typeface="DM Sans Medium"/>
                <a:ea typeface="DM Sans Medium"/>
                <a:cs typeface="DM Sans Medium"/>
                <a:sym typeface="DM Sans Medium"/>
              </a:rPr>
              <a:t> forecasting system</a:t>
            </a:r>
            <a:br>
              <a:rPr lang="en" sz="2000">
                <a:solidFill>
                  <a:srgbClr val="262620"/>
                </a:solidFill>
                <a:latin typeface="DM Sans Medium"/>
                <a:ea typeface="DM Sans Medium"/>
                <a:cs typeface="DM Sans Medium"/>
                <a:sym typeface="DM Sans Medium"/>
              </a:rPr>
            </a:br>
            <a:endParaRPr sz="2000">
              <a:solidFill>
                <a:srgbClr val="262620"/>
              </a:solidFill>
              <a:latin typeface="DM Sans Medium"/>
              <a:ea typeface="DM Sans Medium"/>
              <a:cs typeface="DM Sans Medium"/>
              <a:sym typeface="DM Sans Medium"/>
            </a:endParaRPr>
          </a:p>
          <a:p>
            <a:pPr indent="0" lvl="0" marL="914400" rtl="0" algn="l">
              <a:spcBef>
                <a:spcPts val="0"/>
              </a:spcBef>
              <a:spcAft>
                <a:spcPts val="0"/>
              </a:spcAft>
              <a:buNone/>
            </a:pPr>
            <a:r>
              <a:rPr lang="en" sz="2000">
                <a:solidFill>
                  <a:srgbClr val="262620"/>
                </a:solidFill>
                <a:latin typeface="DM Sans Medium"/>
                <a:ea typeface="DM Sans Medium"/>
                <a:cs typeface="DM Sans Medium"/>
                <a:sym typeface="DM Sans Medium"/>
              </a:rPr>
              <a:t>Open-sourcing benchmark datasets, models and metrics to spur innovation in AI weather forecasting</a:t>
            </a:r>
            <a:br>
              <a:rPr lang="en" sz="2000">
                <a:solidFill>
                  <a:srgbClr val="262620"/>
                </a:solidFill>
                <a:latin typeface="DM Sans Medium"/>
                <a:ea typeface="DM Sans Medium"/>
                <a:cs typeface="DM Sans Medium"/>
                <a:sym typeface="DM Sans Medium"/>
              </a:rPr>
            </a:br>
            <a:endParaRPr sz="2000">
              <a:solidFill>
                <a:srgbClr val="262620"/>
              </a:solidFill>
              <a:latin typeface="DM Sans Medium"/>
              <a:ea typeface="DM Sans Medium"/>
              <a:cs typeface="DM Sans Medium"/>
              <a:sym typeface="DM Sans Medium"/>
            </a:endParaRPr>
          </a:p>
          <a:p>
            <a:pPr indent="0" lvl="0" marL="914400" rtl="0" algn="l">
              <a:spcBef>
                <a:spcPts val="0"/>
              </a:spcBef>
              <a:spcAft>
                <a:spcPts val="0"/>
              </a:spcAft>
              <a:buNone/>
            </a:pPr>
            <a:r>
              <a:rPr lang="en" sz="2000">
                <a:solidFill>
                  <a:srgbClr val="262620"/>
                </a:solidFill>
                <a:latin typeface="DM Sans Medium"/>
                <a:ea typeface="DM Sans Medium"/>
                <a:cs typeface="DM Sans Medium"/>
                <a:sym typeface="DM Sans Medium"/>
              </a:rPr>
              <a:t>Providing AI weather forecasting tools to all</a:t>
            </a:r>
            <a:endParaRPr sz="2000">
              <a:solidFill>
                <a:srgbClr val="262620"/>
              </a:solidFill>
              <a:latin typeface="DM Sans Medium"/>
              <a:ea typeface="DM Sans Medium"/>
              <a:cs typeface="DM Sans Medium"/>
              <a:sym typeface="DM Sans Medium"/>
            </a:endParaRPr>
          </a:p>
        </p:txBody>
      </p:sp>
      <p:pic>
        <p:nvPicPr>
          <p:cNvPr id="826" name="Google Shape;826;p104"/>
          <p:cNvPicPr preferRelativeResize="0"/>
          <p:nvPr/>
        </p:nvPicPr>
        <p:blipFill rotWithShape="1">
          <a:blip r:embed="rId4">
            <a:alphaModFix/>
          </a:blip>
          <a:srcRect b="0" l="3488" r="3488" t="0"/>
          <a:stretch/>
        </p:blipFill>
        <p:spPr>
          <a:xfrm>
            <a:off x="567888" y="4097700"/>
            <a:ext cx="637675" cy="573900"/>
          </a:xfrm>
          <a:prstGeom prst="rect">
            <a:avLst/>
          </a:prstGeom>
          <a:noFill/>
          <a:ln>
            <a:noFill/>
          </a:ln>
        </p:spPr>
      </p:pic>
      <p:pic>
        <p:nvPicPr>
          <p:cNvPr id="827" name="Google Shape;827;p104"/>
          <p:cNvPicPr preferRelativeResize="0"/>
          <p:nvPr/>
        </p:nvPicPr>
        <p:blipFill>
          <a:blip r:embed="rId5">
            <a:alphaModFix/>
          </a:blip>
          <a:stretch>
            <a:fillRect/>
          </a:stretch>
        </p:blipFill>
        <p:spPr>
          <a:xfrm>
            <a:off x="567888" y="3317892"/>
            <a:ext cx="637675" cy="637675"/>
          </a:xfrm>
          <a:prstGeom prst="rect">
            <a:avLst/>
          </a:prstGeom>
          <a:noFill/>
          <a:ln>
            <a:noFill/>
          </a:ln>
        </p:spPr>
      </p:pic>
      <p:pic>
        <p:nvPicPr>
          <p:cNvPr id="828" name="Google Shape;828;p104"/>
          <p:cNvPicPr preferRelativeResize="0"/>
          <p:nvPr/>
        </p:nvPicPr>
        <p:blipFill rotWithShape="1">
          <a:blip r:embed="rId6">
            <a:alphaModFix/>
          </a:blip>
          <a:srcRect b="1513" l="1238" r="1248" t="1513"/>
          <a:stretch/>
        </p:blipFill>
        <p:spPr>
          <a:xfrm>
            <a:off x="575850" y="2571750"/>
            <a:ext cx="621792" cy="60402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22"/>
          <p:cNvSpPr txBox="1"/>
          <p:nvPr>
            <p:ph type="title"/>
          </p:nvPr>
        </p:nvSpPr>
        <p:spPr>
          <a:xfrm>
            <a:off x="142975" y="92502"/>
            <a:ext cx="50811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Architecture</a:t>
            </a:r>
            <a:endParaRPr/>
          </a:p>
        </p:txBody>
      </p:sp>
      <p:sp>
        <p:nvSpPr>
          <p:cNvPr id="1194" name="Google Shape;1194;p122"/>
          <p:cNvSpPr txBox="1"/>
          <p:nvPr/>
        </p:nvSpPr>
        <p:spPr>
          <a:xfrm>
            <a:off x="4671689" y="1990227"/>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Graph</a:t>
            </a:r>
            <a:br>
              <a:rPr lang="en">
                <a:latin typeface="DM Mono"/>
                <a:ea typeface="DM Mono"/>
                <a:cs typeface="DM Mono"/>
                <a:sym typeface="DM Mono"/>
              </a:rPr>
            </a:br>
            <a:r>
              <a:rPr lang="en">
                <a:latin typeface="DM Mono"/>
                <a:ea typeface="DM Mono"/>
                <a:cs typeface="DM Mono"/>
                <a:sym typeface="DM Mono"/>
              </a:rPr>
              <a:t>Transformer</a:t>
            </a:r>
            <a:endParaRPr>
              <a:latin typeface="DM Mono"/>
              <a:ea typeface="DM Mono"/>
              <a:cs typeface="DM Mono"/>
              <a:sym typeface="DM Mono"/>
            </a:endParaRPr>
          </a:p>
        </p:txBody>
      </p:sp>
      <p:cxnSp>
        <p:nvCxnSpPr>
          <p:cNvPr id="1195" name="Google Shape;1195;p122"/>
          <p:cNvCxnSpPr>
            <a:stCxn id="1194" idx="3"/>
            <a:endCxn id="1196" idx="1"/>
          </p:cNvCxnSpPr>
          <p:nvPr/>
        </p:nvCxnSpPr>
        <p:spPr>
          <a:xfrm>
            <a:off x="6130589" y="2298027"/>
            <a:ext cx="506400" cy="3000"/>
          </a:xfrm>
          <a:prstGeom prst="straightConnector1">
            <a:avLst/>
          </a:prstGeom>
          <a:noFill/>
          <a:ln cap="flat" cmpd="sng" w="8725">
            <a:solidFill>
              <a:schemeClr val="dk2"/>
            </a:solidFill>
            <a:prstDash val="solid"/>
            <a:round/>
            <a:headEnd len="med" w="med" type="none"/>
            <a:tailEnd len="med" w="med" type="triangle"/>
          </a:ln>
        </p:spPr>
      </p:cxnSp>
      <p:cxnSp>
        <p:nvCxnSpPr>
          <p:cNvPr id="1197" name="Google Shape;1197;p122"/>
          <p:cNvCxnSpPr>
            <a:stCxn id="1198" idx="3"/>
            <a:endCxn id="1194" idx="1"/>
          </p:cNvCxnSpPr>
          <p:nvPr/>
        </p:nvCxnSpPr>
        <p:spPr>
          <a:xfrm>
            <a:off x="4165302" y="2298039"/>
            <a:ext cx="506400" cy="600"/>
          </a:xfrm>
          <a:prstGeom prst="curvedConnector3">
            <a:avLst>
              <a:gd fmla="val 49999" name="adj1"/>
            </a:avLst>
          </a:prstGeom>
          <a:noFill/>
          <a:ln cap="flat" cmpd="sng" w="8725">
            <a:solidFill>
              <a:schemeClr val="dk2"/>
            </a:solidFill>
            <a:prstDash val="solid"/>
            <a:round/>
            <a:headEnd len="med" w="med" type="none"/>
            <a:tailEnd len="med" w="med" type="triangle"/>
          </a:ln>
        </p:spPr>
      </p:cxnSp>
      <p:pic>
        <p:nvPicPr>
          <p:cNvPr id="1196" name="Google Shape;1196;p122" title="bonn_analysis_temperature_1000.png"/>
          <p:cNvPicPr preferRelativeResize="0"/>
          <p:nvPr/>
        </p:nvPicPr>
        <p:blipFill rotWithShape="1">
          <a:blip r:embed="rId3">
            <a:alphaModFix/>
          </a:blip>
          <a:srcRect b="0" l="7359" r="7368" t="0"/>
          <a:stretch/>
        </p:blipFill>
        <p:spPr>
          <a:xfrm rot="-82">
            <a:off x="6637000" y="1858045"/>
            <a:ext cx="1502751" cy="885996"/>
          </a:xfrm>
          <a:prstGeom prst="rect">
            <a:avLst/>
          </a:prstGeom>
          <a:noFill/>
          <a:ln cap="flat" cmpd="sng" w="28575">
            <a:solidFill>
              <a:srgbClr val="6AA84F"/>
            </a:solidFill>
            <a:prstDash val="solid"/>
            <a:round/>
            <a:headEnd len="sm" w="sm" type="none"/>
            <a:tailEnd len="sm" w="sm" type="none"/>
          </a:ln>
        </p:spPr>
      </p:pic>
      <p:cxnSp>
        <p:nvCxnSpPr>
          <p:cNvPr id="1199" name="Google Shape;1199;p122"/>
          <p:cNvCxnSpPr>
            <a:endCxn id="1198" idx="1"/>
          </p:cNvCxnSpPr>
          <p:nvPr/>
        </p:nvCxnSpPr>
        <p:spPr>
          <a:xfrm flipH="1" rot="10800000">
            <a:off x="2260002" y="2298039"/>
            <a:ext cx="446400" cy="4200"/>
          </a:xfrm>
          <a:prstGeom prst="straightConnector1">
            <a:avLst/>
          </a:prstGeom>
          <a:noFill/>
          <a:ln cap="flat" cmpd="sng" w="9525">
            <a:solidFill>
              <a:schemeClr val="dk2"/>
            </a:solidFill>
            <a:prstDash val="solid"/>
            <a:round/>
            <a:headEnd len="med" w="med" type="none"/>
            <a:tailEnd len="med" w="med" type="triangle"/>
          </a:ln>
        </p:spPr>
      </p:cxnSp>
      <p:grpSp>
        <p:nvGrpSpPr>
          <p:cNvPr id="1200" name="Google Shape;1200;p122"/>
          <p:cNvGrpSpPr/>
          <p:nvPr/>
        </p:nvGrpSpPr>
        <p:grpSpPr>
          <a:xfrm>
            <a:off x="1357963" y="2073805"/>
            <a:ext cx="842046" cy="532025"/>
            <a:chOff x="3552468" y="3126748"/>
            <a:chExt cx="540535" cy="341567"/>
          </a:xfrm>
        </p:grpSpPr>
        <p:sp>
          <p:nvSpPr>
            <p:cNvPr id="1201" name="Google Shape;1201;p122"/>
            <p:cNvSpPr/>
            <p:nvPr/>
          </p:nvSpPr>
          <p:spPr>
            <a:xfrm rot="-5400000">
              <a:off x="3552618" y="336797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2" name="Google Shape;1202;p122"/>
            <p:cNvSpPr/>
            <p:nvPr/>
          </p:nvSpPr>
          <p:spPr>
            <a:xfrm rot="-5400000">
              <a:off x="3601401" y="3416296"/>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3" name="Google Shape;1203;p122"/>
            <p:cNvSpPr/>
            <p:nvPr/>
          </p:nvSpPr>
          <p:spPr>
            <a:xfrm rot="-5400000">
              <a:off x="3674682" y="3319750"/>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4" name="Google Shape;1204;p122"/>
            <p:cNvSpPr/>
            <p:nvPr/>
          </p:nvSpPr>
          <p:spPr>
            <a:xfrm rot="-5400000">
              <a:off x="3796641" y="3440565"/>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5" name="Google Shape;1205;p122"/>
            <p:cNvSpPr/>
            <p:nvPr/>
          </p:nvSpPr>
          <p:spPr>
            <a:xfrm rot="-5400000">
              <a:off x="3821200" y="31991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6" name="Google Shape;1206;p122"/>
            <p:cNvSpPr/>
            <p:nvPr/>
          </p:nvSpPr>
          <p:spPr>
            <a:xfrm rot="-5400000">
              <a:off x="3723618" y="31265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7" name="Google Shape;1207;p122"/>
            <p:cNvSpPr/>
            <p:nvPr/>
          </p:nvSpPr>
          <p:spPr>
            <a:xfrm rot="-5400000">
              <a:off x="3772432" y="312662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8" name="Google Shape;1208;p122"/>
            <p:cNvSpPr/>
            <p:nvPr/>
          </p:nvSpPr>
          <p:spPr>
            <a:xfrm rot="-5400000">
              <a:off x="3577116" y="3223098"/>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09" name="Google Shape;1209;p122"/>
            <p:cNvSpPr/>
            <p:nvPr/>
          </p:nvSpPr>
          <p:spPr>
            <a:xfrm rot="-5400000">
              <a:off x="3943097" y="3416509"/>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10" name="Google Shape;1210;p122"/>
            <p:cNvSpPr/>
            <p:nvPr/>
          </p:nvSpPr>
          <p:spPr>
            <a:xfrm rot="-5400000">
              <a:off x="4065253" y="3223403"/>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sp>
          <p:nvSpPr>
            <p:cNvPr id="1211" name="Google Shape;1211;p122"/>
            <p:cNvSpPr/>
            <p:nvPr/>
          </p:nvSpPr>
          <p:spPr>
            <a:xfrm rot="-5400000">
              <a:off x="4016333" y="3392407"/>
              <a:ext cx="27600" cy="27900"/>
            </a:xfrm>
            <a:prstGeom prst="ellipse">
              <a:avLst/>
            </a:prstGeom>
            <a:solidFill>
              <a:schemeClr val="lt2"/>
            </a:solidFill>
            <a:ln cap="flat" cmpd="sng" w="17200">
              <a:solidFill>
                <a:schemeClr val="lt2"/>
              </a:solidFill>
              <a:prstDash val="solid"/>
              <a:round/>
              <a:headEnd len="sm" w="sm" type="none"/>
              <a:tailEnd len="sm" w="sm" type="none"/>
            </a:ln>
            <a:effectLst>
              <a:outerShdw blurRad="103223" rotWithShape="0" algn="bl" dir="5400000" dist="34408">
                <a:srgbClr val="000000">
                  <a:alpha val="49800"/>
                </a:srgbClr>
              </a:outerShdw>
            </a:effectLst>
          </p:spPr>
          <p:txBody>
            <a:bodyPr anchorCtr="0" anchor="ctr" bIns="165150" lIns="165150" spcFirstLastPara="1" rIns="165150" wrap="square" tIns="165150">
              <a:noAutofit/>
            </a:bodyPr>
            <a:lstStyle/>
            <a:p>
              <a:pPr indent="0" lvl="0" marL="0" marR="0" rtl="0" algn="ctr">
                <a:lnSpc>
                  <a:spcPct val="100000"/>
                </a:lnSpc>
                <a:spcBef>
                  <a:spcPts val="0"/>
                </a:spcBef>
                <a:spcAft>
                  <a:spcPts val="0"/>
                </a:spcAft>
                <a:buClr>
                  <a:srgbClr val="000000"/>
                </a:buClr>
                <a:buSzPts val="2529"/>
                <a:buFont typeface="Arial"/>
                <a:buNone/>
              </a:pPr>
              <a:r>
                <a:t/>
              </a:r>
              <a:endParaRPr b="0" i="0" sz="2529" u="none" cap="none" strike="noStrike">
                <a:solidFill>
                  <a:srgbClr val="000000"/>
                </a:solidFill>
                <a:latin typeface="Arial"/>
                <a:ea typeface="Arial"/>
                <a:cs typeface="Arial"/>
                <a:sym typeface="Arial"/>
              </a:endParaRPr>
            </a:p>
          </p:txBody>
        </p:sp>
      </p:grpSp>
      <p:sp>
        <p:nvSpPr>
          <p:cNvPr id="1198" name="Google Shape;1198;p122"/>
          <p:cNvSpPr txBox="1"/>
          <p:nvPr/>
        </p:nvSpPr>
        <p:spPr>
          <a:xfrm>
            <a:off x="2706402" y="1990239"/>
            <a:ext cx="1458900" cy="615600"/>
          </a:xfrm>
          <a:prstGeom prst="rect">
            <a:avLst/>
          </a:prstGeom>
          <a:noFill/>
          <a:ln cap="flat" cmpd="sng" w="17475">
            <a:solidFill>
              <a:schemeClr val="dk1"/>
            </a:solidFill>
            <a:prstDash val="solid"/>
            <a:round/>
            <a:headEnd len="sm" w="sm" type="none"/>
            <a:tailEnd len="sm" w="sm" type="none"/>
          </a:ln>
        </p:spPr>
        <p:txBody>
          <a:bodyPr anchorCtr="0" anchor="t" bIns="83825" lIns="83825" spcFirstLastPara="1" rIns="83825" wrap="square" tIns="83825">
            <a:noAutofit/>
          </a:bodyPr>
          <a:lstStyle/>
          <a:p>
            <a:pPr indent="0" lvl="0" marL="0" rtl="0" algn="ctr">
              <a:spcBef>
                <a:spcPts val="0"/>
              </a:spcBef>
              <a:spcAft>
                <a:spcPts val="0"/>
              </a:spcAft>
              <a:buNone/>
            </a:pPr>
            <a:r>
              <a:rPr lang="en">
                <a:latin typeface="DM Mono"/>
                <a:ea typeface="DM Mono"/>
                <a:cs typeface="DM Mono"/>
                <a:sym typeface="DM Mono"/>
              </a:rPr>
              <a:t>Observation Encoder</a:t>
            </a:r>
            <a:endParaRPr>
              <a:latin typeface="DM Mono"/>
              <a:ea typeface="DM Mono"/>
              <a:cs typeface="DM Mono"/>
              <a:sym typeface="DM Mono"/>
            </a:endParaRPr>
          </a:p>
        </p:txBody>
      </p:sp>
      <p:sp>
        <p:nvSpPr>
          <p:cNvPr id="1212" name="Google Shape;1212;p122"/>
          <p:cNvSpPr txBox="1"/>
          <p:nvPr/>
        </p:nvSpPr>
        <p:spPr>
          <a:xfrm>
            <a:off x="1078471" y="2747015"/>
            <a:ext cx="15027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Observations</a:t>
            </a:r>
            <a:endParaRPr sz="1200">
              <a:latin typeface="DM Sans SemiBold"/>
              <a:ea typeface="DM Sans SemiBold"/>
              <a:cs typeface="DM Sans SemiBold"/>
              <a:sym typeface="DM Sans SemiBold"/>
            </a:endParaRPr>
          </a:p>
        </p:txBody>
      </p:sp>
      <p:sp>
        <p:nvSpPr>
          <p:cNvPr id="1213" name="Google Shape;1213;p122"/>
          <p:cNvSpPr txBox="1"/>
          <p:nvPr/>
        </p:nvSpPr>
        <p:spPr>
          <a:xfrm>
            <a:off x="6620368" y="2747036"/>
            <a:ext cx="1536000" cy="354000"/>
          </a:xfrm>
          <a:prstGeom prst="rect">
            <a:avLst/>
          </a:prstGeom>
          <a:noFill/>
          <a:ln>
            <a:noFill/>
          </a:ln>
        </p:spPr>
        <p:txBody>
          <a:bodyPr anchorCtr="0" anchor="t" bIns="83825" lIns="83825" spcFirstLastPara="1" rIns="83825" wrap="square" tIns="83825">
            <a:spAutoFit/>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Analysis</a:t>
            </a:r>
            <a:endParaRPr sz="1200">
              <a:latin typeface="DM Sans SemiBold"/>
              <a:ea typeface="DM Sans SemiBold"/>
              <a:cs typeface="DM Sans SemiBold"/>
              <a:sym typeface="DM Sans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sp>
        <p:nvSpPr>
          <p:cNvPr id="1218" name="Google Shape;1218;p123"/>
          <p:cNvSpPr txBox="1"/>
          <p:nvPr>
            <p:ph type="title"/>
          </p:nvPr>
        </p:nvSpPr>
        <p:spPr>
          <a:xfrm>
            <a:off x="2031450" y="1939377"/>
            <a:ext cx="5081100" cy="14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000"/>
              <a:t>AIDA in action</a:t>
            </a:r>
            <a:endParaRPr sz="5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pic>
        <p:nvPicPr>
          <p:cNvPr id="1223" name="Google Shape;1223;p124" title="aida_vs_ifs_temperature_850hPa_20240701T00.png"/>
          <p:cNvPicPr preferRelativeResize="0"/>
          <p:nvPr/>
        </p:nvPicPr>
        <p:blipFill rotWithShape="1">
          <a:blip r:embed="rId3">
            <a:alphaModFix/>
          </a:blip>
          <a:srcRect b="0" l="0" r="0" t="23336"/>
          <a:stretch/>
        </p:blipFill>
        <p:spPr>
          <a:xfrm>
            <a:off x="1557550" y="1108800"/>
            <a:ext cx="6400799" cy="1621000"/>
          </a:xfrm>
          <a:prstGeom prst="rect">
            <a:avLst/>
          </a:prstGeom>
          <a:noFill/>
          <a:ln>
            <a:noFill/>
          </a:ln>
        </p:spPr>
      </p:pic>
      <p:sp>
        <p:nvSpPr>
          <p:cNvPr id="1224" name="Google Shape;1224;p124"/>
          <p:cNvSpPr txBox="1"/>
          <p:nvPr>
            <p:ph type="title"/>
          </p:nvPr>
        </p:nvSpPr>
        <p:spPr>
          <a:xfrm>
            <a:off x="142975" y="92500"/>
            <a:ext cx="83115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vs IFS</a:t>
            </a:r>
            <a:endParaRPr>
              <a:solidFill>
                <a:schemeClr val="accent6"/>
              </a:solidFill>
            </a:endParaRPr>
          </a:p>
        </p:txBody>
      </p:sp>
      <p:sp>
        <p:nvSpPr>
          <p:cNvPr id="1225" name="Google Shape;1225;p124"/>
          <p:cNvSpPr txBox="1"/>
          <p:nvPr/>
        </p:nvSpPr>
        <p:spPr>
          <a:xfrm>
            <a:off x="499739" y="1659075"/>
            <a:ext cx="1057800" cy="43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latin typeface="DM Sans SemiBold"/>
                <a:ea typeface="DM Sans SemiBold"/>
                <a:cs typeface="DM Sans SemiBold"/>
                <a:sym typeface="DM Sans SemiBold"/>
              </a:rPr>
              <a:t>T85</a:t>
            </a:r>
            <a:r>
              <a:rPr lang="en" sz="2100">
                <a:latin typeface="DM Sans SemiBold"/>
                <a:ea typeface="DM Sans SemiBold"/>
                <a:cs typeface="DM Sans SemiBold"/>
                <a:sym typeface="DM Sans SemiBold"/>
              </a:rPr>
              <a:t>0</a:t>
            </a:r>
            <a:endParaRPr sz="2100">
              <a:latin typeface="DM Sans SemiBold"/>
              <a:ea typeface="DM Sans SemiBold"/>
              <a:cs typeface="DM Sans SemiBold"/>
              <a:sym typeface="DM Sans SemiBold"/>
            </a:endParaRPr>
          </a:p>
        </p:txBody>
      </p:sp>
      <p:sp>
        <p:nvSpPr>
          <p:cNvPr id="1226" name="Google Shape;1226;p124"/>
          <p:cNvSpPr txBox="1"/>
          <p:nvPr/>
        </p:nvSpPr>
        <p:spPr>
          <a:xfrm>
            <a:off x="499739" y="3644883"/>
            <a:ext cx="1057800" cy="43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latin typeface="DM Sans SemiBold"/>
                <a:ea typeface="DM Sans SemiBold"/>
                <a:cs typeface="DM Sans SemiBold"/>
                <a:sym typeface="DM Sans SemiBold"/>
              </a:rPr>
              <a:t>Z</a:t>
            </a:r>
            <a:r>
              <a:rPr lang="en" sz="2100">
                <a:latin typeface="DM Sans SemiBold"/>
                <a:ea typeface="DM Sans SemiBold"/>
                <a:cs typeface="DM Sans SemiBold"/>
                <a:sym typeface="DM Sans SemiBold"/>
              </a:rPr>
              <a:t>500</a:t>
            </a:r>
            <a:endParaRPr sz="2100">
              <a:latin typeface="DM Sans SemiBold"/>
              <a:ea typeface="DM Sans SemiBold"/>
              <a:cs typeface="DM Sans SemiBold"/>
              <a:sym typeface="DM Sans SemiBold"/>
            </a:endParaRPr>
          </a:p>
        </p:txBody>
      </p:sp>
      <p:sp>
        <p:nvSpPr>
          <p:cNvPr id="1227" name="Google Shape;1227;p124"/>
          <p:cNvSpPr txBox="1"/>
          <p:nvPr/>
        </p:nvSpPr>
        <p:spPr>
          <a:xfrm>
            <a:off x="2112858" y="779406"/>
            <a:ext cx="2112300" cy="3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DM Sans"/>
                <a:ea typeface="DM Sans"/>
                <a:cs typeface="DM Sans"/>
                <a:sym typeface="DM Sans"/>
              </a:rPr>
              <a:t>AIDA</a:t>
            </a:r>
            <a:endParaRPr>
              <a:latin typeface="DM Sans"/>
              <a:ea typeface="DM Sans"/>
              <a:cs typeface="DM Sans"/>
              <a:sym typeface="DM Sans"/>
            </a:endParaRPr>
          </a:p>
        </p:txBody>
      </p:sp>
      <p:sp>
        <p:nvSpPr>
          <p:cNvPr id="1228" name="Google Shape;1228;p124"/>
          <p:cNvSpPr txBox="1"/>
          <p:nvPr/>
        </p:nvSpPr>
        <p:spPr>
          <a:xfrm>
            <a:off x="5345814" y="779395"/>
            <a:ext cx="2112300" cy="3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DM Sans"/>
                <a:ea typeface="DM Sans"/>
                <a:cs typeface="DM Sans"/>
                <a:sym typeface="DM Sans"/>
              </a:rPr>
              <a:t>IFS</a:t>
            </a:r>
            <a:endParaRPr>
              <a:latin typeface="DM Sans"/>
              <a:ea typeface="DM Sans"/>
              <a:cs typeface="DM Sans"/>
              <a:sym typeface="DM Sans"/>
            </a:endParaRPr>
          </a:p>
        </p:txBody>
      </p:sp>
      <p:sp>
        <p:nvSpPr>
          <p:cNvPr id="1229" name="Google Shape;1229;p124"/>
          <p:cNvSpPr txBox="1"/>
          <p:nvPr/>
        </p:nvSpPr>
        <p:spPr>
          <a:xfrm>
            <a:off x="0" y="4820400"/>
            <a:ext cx="1941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DM Mono Light"/>
                <a:ea typeface="DM Mono Light"/>
                <a:cs typeface="DM Mono Light"/>
                <a:sym typeface="DM Mono Light"/>
              </a:rPr>
              <a:t>Valid time: 2024-07-01T00</a:t>
            </a:r>
            <a:endParaRPr sz="900">
              <a:latin typeface="DM Mono Light"/>
              <a:ea typeface="DM Mono Light"/>
              <a:cs typeface="DM Mono Light"/>
              <a:sym typeface="DM Mono Light"/>
            </a:endParaRPr>
          </a:p>
        </p:txBody>
      </p:sp>
      <p:pic>
        <p:nvPicPr>
          <p:cNvPr id="1230" name="Google Shape;1230;p124" title="aida_vs_ifs_geopotential_500hPa_20240701T00.png"/>
          <p:cNvPicPr preferRelativeResize="0"/>
          <p:nvPr/>
        </p:nvPicPr>
        <p:blipFill rotWithShape="1">
          <a:blip r:embed="rId4">
            <a:alphaModFix/>
          </a:blip>
          <a:srcRect b="0" l="0" r="0" t="23136"/>
          <a:stretch/>
        </p:blipFill>
        <p:spPr>
          <a:xfrm>
            <a:off x="1557550" y="3053675"/>
            <a:ext cx="6400799" cy="1621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4" name="Shape 1234"/>
        <p:cNvGrpSpPr/>
        <p:nvPr/>
      </p:nvGrpSpPr>
      <p:grpSpPr>
        <a:xfrm>
          <a:off x="0" y="0"/>
          <a:ext cx="0" cy="0"/>
          <a:chOff x="0" y="0"/>
          <a:chExt cx="0" cy="0"/>
        </a:xfrm>
      </p:grpSpPr>
      <p:pic>
        <p:nvPicPr>
          <p:cNvPr id="1235" name="Google Shape;1235;p125" title="aida_vs_ifs_temperature_850hPa_20240701T00.png"/>
          <p:cNvPicPr preferRelativeResize="0"/>
          <p:nvPr/>
        </p:nvPicPr>
        <p:blipFill rotWithShape="1">
          <a:blip r:embed="rId3">
            <a:alphaModFix/>
          </a:blip>
          <a:srcRect b="0" l="0" r="0" t="23336"/>
          <a:stretch/>
        </p:blipFill>
        <p:spPr>
          <a:xfrm>
            <a:off x="1557550" y="1108800"/>
            <a:ext cx="6400799" cy="1621000"/>
          </a:xfrm>
          <a:prstGeom prst="rect">
            <a:avLst/>
          </a:prstGeom>
          <a:noFill/>
          <a:ln>
            <a:noFill/>
          </a:ln>
        </p:spPr>
      </p:pic>
      <p:sp>
        <p:nvSpPr>
          <p:cNvPr id="1236" name="Google Shape;1236;p125"/>
          <p:cNvSpPr txBox="1"/>
          <p:nvPr>
            <p:ph type="title"/>
          </p:nvPr>
        </p:nvSpPr>
        <p:spPr>
          <a:xfrm>
            <a:off x="142975" y="92500"/>
            <a:ext cx="83115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vs IFS</a:t>
            </a:r>
            <a:endParaRPr>
              <a:solidFill>
                <a:schemeClr val="accent6"/>
              </a:solidFill>
            </a:endParaRPr>
          </a:p>
        </p:txBody>
      </p:sp>
      <p:sp>
        <p:nvSpPr>
          <p:cNvPr id="1237" name="Google Shape;1237;p125"/>
          <p:cNvSpPr txBox="1"/>
          <p:nvPr/>
        </p:nvSpPr>
        <p:spPr>
          <a:xfrm>
            <a:off x="499739" y="1659075"/>
            <a:ext cx="1057800" cy="43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latin typeface="DM Sans SemiBold"/>
                <a:ea typeface="DM Sans SemiBold"/>
                <a:cs typeface="DM Sans SemiBold"/>
                <a:sym typeface="DM Sans SemiBold"/>
              </a:rPr>
              <a:t>T85</a:t>
            </a:r>
            <a:r>
              <a:rPr lang="en" sz="2100">
                <a:latin typeface="DM Sans SemiBold"/>
                <a:ea typeface="DM Sans SemiBold"/>
                <a:cs typeface="DM Sans SemiBold"/>
                <a:sym typeface="DM Sans SemiBold"/>
              </a:rPr>
              <a:t>0</a:t>
            </a:r>
            <a:endParaRPr sz="2100">
              <a:latin typeface="DM Sans SemiBold"/>
              <a:ea typeface="DM Sans SemiBold"/>
              <a:cs typeface="DM Sans SemiBold"/>
              <a:sym typeface="DM Sans SemiBold"/>
            </a:endParaRPr>
          </a:p>
        </p:txBody>
      </p:sp>
      <p:sp>
        <p:nvSpPr>
          <p:cNvPr id="1238" name="Google Shape;1238;p125"/>
          <p:cNvSpPr txBox="1"/>
          <p:nvPr/>
        </p:nvSpPr>
        <p:spPr>
          <a:xfrm>
            <a:off x="499739" y="3644883"/>
            <a:ext cx="1057800" cy="43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latin typeface="DM Sans SemiBold"/>
                <a:ea typeface="DM Sans SemiBold"/>
                <a:cs typeface="DM Sans SemiBold"/>
                <a:sym typeface="DM Sans SemiBold"/>
              </a:rPr>
              <a:t>Z</a:t>
            </a:r>
            <a:r>
              <a:rPr lang="en" sz="2100">
                <a:latin typeface="DM Sans SemiBold"/>
                <a:ea typeface="DM Sans SemiBold"/>
                <a:cs typeface="DM Sans SemiBold"/>
                <a:sym typeface="DM Sans SemiBold"/>
              </a:rPr>
              <a:t>500</a:t>
            </a:r>
            <a:endParaRPr sz="2100">
              <a:latin typeface="DM Sans SemiBold"/>
              <a:ea typeface="DM Sans SemiBold"/>
              <a:cs typeface="DM Sans SemiBold"/>
              <a:sym typeface="DM Sans SemiBold"/>
            </a:endParaRPr>
          </a:p>
        </p:txBody>
      </p:sp>
      <p:sp>
        <p:nvSpPr>
          <p:cNvPr id="1239" name="Google Shape;1239;p125"/>
          <p:cNvSpPr txBox="1"/>
          <p:nvPr/>
        </p:nvSpPr>
        <p:spPr>
          <a:xfrm>
            <a:off x="2112858" y="779406"/>
            <a:ext cx="2112300" cy="3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DM Sans"/>
                <a:ea typeface="DM Sans"/>
                <a:cs typeface="DM Sans"/>
                <a:sym typeface="DM Sans"/>
              </a:rPr>
              <a:t>AIDA</a:t>
            </a:r>
            <a:endParaRPr>
              <a:latin typeface="DM Sans"/>
              <a:ea typeface="DM Sans"/>
              <a:cs typeface="DM Sans"/>
              <a:sym typeface="DM Sans"/>
            </a:endParaRPr>
          </a:p>
        </p:txBody>
      </p:sp>
      <p:sp>
        <p:nvSpPr>
          <p:cNvPr id="1240" name="Google Shape;1240;p125"/>
          <p:cNvSpPr txBox="1"/>
          <p:nvPr/>
        </p:nvSpPr>
        <p:spPr>
          <a:xfrm>
            <a:off x="5345814" y="779395"/>
            <a:ext cx="2112300" cy="3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DM Sans"/>
                <a:ea typeface="DM Sans"/>
                <a:cs typeface="DM Sans"/>
                <a:sym typeface="DM Sans"/>
              </a:rPr>
              <a:t>IFS</a:t>
            </a:r>
            <a:endParaRPr>
              <a:latin typeface="DM Sans"/>
              <a:ea typeface="DM Sans"/>
              <a:cs typeface="DM Sans"/>
              <a:sym typeface="DM Sans"/>
            </a:endParaRPr>
          </a:p>
        </p:txBody>
      </p:sp>
      <p:sp>
        <p:nvSpPr>
          <p:cNvPr id="1241" name="Google Shape;1241;p125"/>
          <p:cNvSpPr txBox="1"/>
          <p:nvPr/>
        </p:nvSpPr>
        <p:spPr>
          <a:xfrm>
            <a:off x="0" y="4820400"/>
            <a:ext cx="1941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DM Mono Light"/>
                <a:ea typeface="DM Mono Light"/>
                <a:cs typeface="DM Mono Light"/>
                <a:sym typeface="DM Mono Light"/>
              </a:rPr>
              <a:t>Valid time: 2024-07-01T00</a:t>
            </a:r>
            <a:endParaRPr sz="900">
              <a:latin typeface="DM Mono Light"/>
              <a:ea typeface="DM Mono Light"/>
              <a:cs typeface="DM Mono Light"/>
              <a:sym typeface="DM Mono Light"/>
            </a:endParaRPr>
          </a:p>
        </p:txBody>
      </p:sp>
      <p:pic>
        <p:nvPicPr>
          <p:cNvPr id="1242" name="Google Shape;1242;p125" title="aida_vs_ifs_geopotential_500hPa_20240701T00.png"/>
          <p:cNvPicPr preferRelativeResize="0"/>
          <p:nvPr/>
        </p:nvPicPr>
        <p:blipFill rotWithShape="1">
          <a:blip r:embed="rId4">
            <a:alphaModFix/>
          </a:blip>
          <a:srcRect b="0" l="0" r="0" t="23136"/>
          <a:stretch/>
        </p:blipFill>
        <p:spPr>
          <a:xfrm>
            <a:off x="1557550" y="3053675"/>
            <a:ext cx="6400799" cy="1621000"/>
          </a:xfrm>
          <a:prstGeom prst="rect">
            <a:avLst/>
          </a:prstGeom>
          <a:noFill/>
          <a:ln>
            <a:noFill/>
          </a:ln>
        </p:spPr>
      </p:pic>
      <p:sp>
        <p:nvSpPr>
          <p:cNvPr id="1243" name="Google Shape;1243;p125"/>
          <p:cNvSpPr txBox="1"/>
          <p:nvPr/>
        </p:nvSpPr>
        <p:spPr>
          <a:xfrm>
            <a:off x="6297575" y="156400"/>
            <a:ext cx="2394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DM Sans"/>
              <a:ea typeface="DM Sans"/>
              <a:cs typeface="DM Sans"/>
              <a:sym typeface="DM Sans"/>
            </a:endParaRPr>
          </a:p>
        </p:txBody>
      </p:sp>
      <p:cxnSp>
        <p:nvCxnSpPr>
          <p:cNvPr id="1244" name="Google Shape;1244;p125"/>
          <p:cNvCxnSpPr/>
          <p:nvPr/>
        </p:nvCxnSpPr>
        <p:spPr>
          <a:xfrm rot="10800000">
            <a:off x="4109725" y="2697925"/>
            <a:ext cx="1806000" cy="371400"/>
          </a:xfrm>
          <a:prstGeom prst="straightConnector1">
            <a:avLst/>
          </a:prstGeom>
          <a:noFill/>
          <a:ln cap="flat" cmpd="sng" w="9525">
            <a:solidFill>
              <a:schemeClr val="dk2"/>
            </a:solidFill>
            <a:prstDash val="solid"/>
            <a:round/>
            <a:headEnd len="med" w="med" type="none"/>
            <a:tailEnd len="med" w="med" type="triangle"/>
          </a:ln>
        </p:spPr>
      </p:cxnSp>
      <p:cxnSp>
        <p:nvCxnSpPr>
          <p:cNvPr id="1245" name="Google Shape;1245;p125"/>
          <p:cNvCxnSpPr/>
          <p:nvPr/>
        </p:nvCxnSpPr>
        <p:spPr>
          <a:xfrm rot="10800000">
            <a:off x="5595825" y="2697700"/>
            <a:ext cx="361200" cy="351000"/>
          </a:xfrm>
          <a:prstGeom prst="straightConnector1">
            <a:avLst/>
          </a:prstGeom>
          <a:noFill/>
          <a:ln cap="flat" cmpd="sng" w="9525">
            <a:solidFill>
              <a:schemeClr val="dk2"/>
            </a:solidFill>
            <a:prstDash val="solid"/>
            <a:round/>
            <a:headEnd len="med" w="med" type="none"/>
            <a:tailEnd len="med" w="med" type="triangle"/>
          </a:ln>
        </p:spPr>
      </p:cxnSp>
      <p:sp>
        <p:nvSpPr>
          <p:cNvPr id="1246" name="Google Shape;1246;p125"/>
          <p:cNvSpPr txBox="1"/>
          <p:nvPr/>
        </p:nvSpPr>
        <p:spPr>
          <a:xfrm>
            <a:off x="5710125" y="3002700"/>
            <a:ext cx="3355800" cy="1262100"/>
          </a:xfrm>
          <a:prstGeom prst="rect">
            <a:avLst/>
          </a:prstGeom>
          <a:solidFill>
            <a:srgbClr val="F0F0F0"/>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DM Sans"/>
                <a:ea typeface="DM Sans"/>
                <a:cs typeface="DM Sans"/>
                <a:sym typeface="DM Sans"/>
              </a:rPr>
              <a:t>RMSE(AIDA-IFS) = 0.77 K</a:t>
            </a:r>
            <a:endParaRPr>
              <a:latin typeface="DM Sans"/>
              <a:ea typeface="DM Sans"/>
              <a:cs typeface="DM Sans"/>
              <a:sym typeface="DM Sans"/>
            </a:endParaRPr>
          </a:p>
          <a:p>
            <a:pPr indent="0" lvl="0" marL="0" rtl="0" algn="l">
              <a:spcBef>
                <a:spcPts val="0"/>
              </a:spcBef>
              <a:spcAft>
                <a:spcPts val="0"/>
              </a:spcAft>
              <a:buNone/>
            </a:pPr>
            <a:r>
              <a:rPr lang="en">
                <a:latin typeface="DM Sans"/>
                <a:ea typeface="DM Sans"/>
                <a:cs typeface="DM Sans"/>
                <a:sym typeface="DM Sans"/>
              </a:rPr>
              <a:t>RMSE(ERA5-IFS) = 0.78 K</a:t>
            </a:r>
            <a:endParaRPr>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a:p>
            <a:pPr indent="0" lvl="0" marL="0" rtl="0" algn="l">
              <a:spcBef>
                <a:spcPts val="0"/>
              </a:spcBef>
              <a:spcAft>
                <a:spcPts val="0"/>
              </a:spcAft>
              <a:buNone/>
            </a:pPr>
            <a:r>
              <a:rPr b="1" lang="en">
                <a:latin typeface="DM Sans"/>
                <a:ea typeface="DM Sans"/>
                <a:cs typeface="DM Sans"/>
                <a:sym typeface="DM Sans"/>
              </a:rPr>
              <a:t>Approaching the inherent accuracy of IFS/ERA5. Need to verify on obs.</a:t>
            </a:r>
            <a:endParaRPr b="1">
              <a:latin typeface="DM Sans"/>
              <a:ea typeface="DM Sans"/>
              <a:cs typeface="DM Sans"/>
              <a:sym typeface="DM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126"/>
          <p:cNvSpPr txBox="1"/>
          <p:nvPr>
            <p:ph type="title"/>
          </p:nvPr>
        </p:nvSpPr>
        <p:spPr>
          <a:xfrm>
            <a:off x="142975" y="92500"/>
            <a:ext cx="78327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AIDA vs IFS</a:t>
            </a:r>
            <a:endParaRPr>
              <a:solidFill>
                <a:schemeClr val="accent6"/>
              </a:solidFill>
            </a:endParaRPr>
          </a:p>
        </p:txBody>
      </p:sp>
      <p:sp>
        <p:nvSpPr>
          <p:cNvPr id="1252" name="Google Shape;1252;p126"/>
          <p:cNvSpPr txBox="1"/>
          <p:nvPr/>
        </p:nvSpPr>
        <p:spPr>
          <a:xfrm>
            <a:off x="499739" y="1659075"/>
            <a:ext cx="1057800" cy="43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latin typeface="DM Sans SemiBold"/>
                <a:ea typeface="DM Sans SemiBold"/>
                <a:cs typeface="DM Sans SemiBold"/>
                <a:sym typeface="DM Sans SemiBold"/>
              </a:rPr>
              <a:t>TCW</a:t>
            </a:r>
            <a:endParaRPr sz="2100">
              <a:latin typeface="DM Sans SemiBold"/>
              <a:ea typeface="DM Sans SemiBold"/>
              <a:cs typeface="DM Sans SemiBold"/>
              <a:sym typeface="DM Sans SemiBold"/>
            </a:endParaRPr>
          </a:p>
        </p:txBody>
      </p:sp>
      <p:sp>
        <p:nvSpPr>
          <p:cNvPr id="1253" name="Google Shape;1253;p126"/>
          <p:cNvSpPr txBox="1"/>
          <p:nvPr/>
        </p:nvSpPr>
        <p:spPr>
          <a:xfrm>
            <a:off x="499739" y="3644883"/>
            <a:ext cx="1057800" cy="43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latin typeface="DM Sans SemiBold"/>
                <a:ea typeface="DM Sans SemiBold"/>
                <a:cs typeface="DM Sans SemiBold"/>
                <a:sym typeface="DM Sans SemiBold"/>
              </a:rPr>
              <a:t>10M V</a:t>
            </a:r>
            <a:endParaRPr sz="2100">
              <a:latin typeface="DM Sans SemiBold"/>
              <a:ea typeface="DM Sans SemiBold"/>
              <a:cs typeface="DM Sans SemiBold"/>
              <a:sym typeface="DM Sans SemiBold"/>
            </a:endParaRPr>
          </a:p>
        </p:txBody>
      </p:sp>
      <p:sp>
        <p:nvSpPr>
          <p:cNvPr id="1254" name="Google Shape;1254;p126"/>
          <p:cNvSpPr txBox="1"/>
          <p:nvPr/>
        </p:nvSpPr>
        <p:spPr>
          <a:xfrm>
            <a:off x="2112858" y="779406"/>
            <a:ext cx="2112300" cy="3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DM Sans"/>
                <a:ea typeface="DM Sans"/>
                <a:cs typeface="DM Sans"/>
                <a:sym typeface="DM Sans"/>
              </a:rPr>
              <a:t>AIDA</a:t>
            </a:r>
            <a:endParaRPr>
              <a:latin typeface="DM Sans"/>
              <a:ea typeface="DM Sans"/>
              <a:cs typeface="DM Sans"/>
              <a:sym typeface="DM Sans"/>
            </a:endParaRPr>
          </a:p>
        </p:txBody>
      </p:sp>
      <p:sp>
        <p:nvSpPr>
          <p:cNvPr id="1255" name="Google Shape;1255;p126"/>
          <p:cNvSpPr txBox="1"/>
          <p:nvPr/>
        </p:nvSpPr>
        <p:spPr>
          <a:xfrm>
            <a:off x="5345814" y="779395"/>
            <a:ext cx="2112300" cy="3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DM Sans"/>
                <a:ea typeface="DM Sans"/>
                <a:cs typeface="DM Sans"/>
                <a:sym typeface="DM Sans"/>
              </a:rPr>
              <a:t>IFS</a:t>
            </a:r>
            <a:endParaRPr>
              <a:latin typeface="DM Sans"/>
              <a:ea typeface="DM Sans"/>
              <a:cs typeface="DM Sans"/>
              <a:sym typeface="DM Sans"/>
            </a:endParaRPr>
          </a:p>
        </p:txBody>
      </p:sp>
      <p:sp>
        <p:nvSpPr>
          <p:cNvPr id="1256" name="Google Shape;1256;p126"/>
          <p:cNvSpPr txBox="1"/>
          <p:nvPr/>
        </p:nvSpPr>
        <p:spPr>
          <a:xfrm>
            <a:off x="0" y="4820400"/>
            <a:ext cx="1941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DM Mono Light"/>
                <a:ea typeface="DM Mono Light"/>
                <a:cs typeface="DM Mono Light"/>
                <a:sym typeface="DM Mono Light"/>
              </a:rPr>
              <a:t>Valid time: 2024-07-01T00</a:t>
            </a:r>
            <a:endParaRPr sz="900">
              <a:latin typeface="DM Mono Light"/>
              <a:ea typeface="DM Mono Light"/>
              <a:cs typeface="DM Mono Light"/>
              <a:sym typeface="DM Mono Light"/>
            </a:endParaRPr>
          </a:p>
        </p:txBody>
      </p:sp>
      <p:pic>
        <p:nvPicPr>
          <p:cNvPr id="1257" name="Google Shape;1257;p126" title="aida_vs_ifs_total_column_water_20240701T00.png"/>
          <p:cNvPicPr preferRelativeResize="0"/>
          <p:nvPr/>
        </p:nvPicPr>
        <p:blipFill rotWithShape="1">
          <a:blip r:embed="rId3">
            <a:alphaModFix/>
          </a:blip>
          <a:srcRect b="0" l="0" r="0" t="22493"/>
          <a:stretch/>
        </p:blipFill>
        <p:spPr>
          <a:xfrm>
            <a:off x="1591400" y="1069848"/>
            <a:ext cx="6400799" cy="1626574"/>
          </a:xfrm>
          <a:prstGeom prst="rect">
            <a:avLst/>
          </a:prstGeom>
          <a:noFill/>
          <a:ln>
            <a:noFill/>
          </a:ln>
        </p:spPr>
      </p:pic>
      <p:pic>
        <p:nvPicPr>
          <p:cNvPr id="1258" name="Google Shape;1258;p126" title="aida_vs_ifs_10m_v_component_of_wind_20240701T00.png"/>
          <p:cNvPicPr preferRelativeResize="0"/>
          <p:nvPr/>
        </p:nvPicPr>
        <p:blipFill rotWithShape="1">
          <a:blip r:embed="rId4">
            <a:alphaModFix/>
          </a:blip>
          <a:srcRect b="0" l="0" r="0" t="22660"/>
          <a:stretch/>
        </p:blipFill>
        <p:spPr>
          <a:xfrm>
            <a:off x="1591400" y="3050886"/>
            <a:ext cx="6400799" cy="16265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sp>
        <p:nvSpPr>
          <p:cNvPr id="1263" name="Google Shape;1263;p127"/>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0-hour verification against Radiosondes</a:t>
            </a:r>
            <a:endParaRPr sz="34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sp>
        <p:nvSpPr>
          <p:cNvPr id="1268" name="Google Shape;1268;p128"/>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0-hour verification against Radiosondes</a:t>
            </a:r>
            <a:endParaRPr sz="3400"/>
          </a:p>
        </p:txBody>
      </p:sp>
      <p:sp>
        <p:nvSpPr>
          <p:cNvPr id="1269" name="Google Shape;1269;p128"/>
          <p:cNvSpPr txBox="1"/>
          <p:nvPr/>
        </p:nvSpPr>
        <p:spPr>
          <a:xfrm>
            <a:off x="1111450" y="1481625"/>
            <a:ext cx="3294300" cy="5079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b="1" lang="en" sz="1130">
                <a:latin typeface="DM Sans"/>
                <a:ea typeface="DM Sans"/>
                <a:cs typeface="DM Sans"/>
                <a:sym typeface="DM Sans"/>
              </a:rPr>
              <a:t>Input Observations </a:t>
            </a:r>
            <a:br>
              <a:rPr lang="en" sz="1130">
                <a:latin typeface="DM Sans"/>
                <a:ea typeface="DM Sans"/>
                <a:cs typeface="DM Sans"/>
                <a:sym typeface="DM Sans"/>
              </a:rPr>
            </a:br>
            <a:r>
              <a:rPr lang="en" sz="1130">
                <a:latin typeface="DM Sans"/>
                <a:ea typeface="DM Sans"/>
                <a:cs typeface="DM Sans"/>
                <a:sym typeface="DM Sans"/>
              </a:rPr>
              <a:t>(-12h to 3h, </a:t>
            </a:r>
            <a:r>
              <a:rPr b="1" lang="en" sz="1130">
                <a:latin typeface="DM Sans"/>
                <a:ea typeface="DM Sans"/>
                <a:cs typeface="DM Sans"/>
                <a:sym typeface="DM Sans"/>
              </a:rPr>
              <a:t>90%</a:t>
            </a:r>
            <a:r>
              <a:rPr lang="en" sz="1130">
                <a:latin typeface="DM Sans"/>
                <a:ea typeface="DM Sans"/>
                <a:cs typeface="DM Sans"/>
                <a:sym typeface="DM Sans"/>
              </a:rPr>
              <a:t> of radiosonde stations used)</a:t>
            </a:r>
            <a:endParaRPr sz="1130">
              <a:latin typeface="DM Sans"/>
              <a:ea typeface="DM Sans"/>
              <a:cs typeface="DM Sans"/>
              <a:sym typeface="DM Sans"/>
            </a:endParaRPr>
          </a:p>
        </p:txBody>
      </p:sp>
      <p:grpSp>
        <p:nvGrpSpPr>
          <p:cNvPr id="1270" name="Google Shape;1270;p128"/>
          <p:cNvGrpSpPr/>
          <p:nvPr/>
        </p:nvGrpSpPr>
        <p:grpSpPr>
          <a:xfrm>
            <a:off x="1749745" y="2047682"/>
            <a:ext cx="524860" cy="331593"/>
            <a:chOff x="3552468" y="3126748"/>
            <a:chExt cx="540535" cy="341567"/>
          </a:xfrm>
        </p:grpSpPr>
        <p:sp>
          <p:nvSpPr>
            <p:cNvPr id="1271" name="Google Shape;1271;p128"/>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2" name="Google Shape;1272;p128"/>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3" name="Google Shape;1273;p128"/>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4" name="Google Shape;1274;p128"/>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5" name="Google Shape;1275;p128"/>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6" name="Google Shape;1276;p128"/>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7" name="Google Shape;1277;p128"/>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8" name="Google Shape;1278;p128"/>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79" name="Google Shape;1279;p128"/>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0" name="Google Shape;1280;p128"/>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1" name="Google Shape;1281;p128"/>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grpSp>
        <p:nvGrpSpPr>
          <p:cNvPr id="1282" name="Google Shape;1282;p128"/>
          <p:cNvGrpSpPr/>
          <p:nvPr/>
        </p:nvGrpSpPr>
        <p:grpSpPr>
          <a:xfrm flipH="1" rot="10800000">
            <a:off x="2406722" y="2047890"/>
            <a:ext cx="524860" cy="331593"/>
            <a:chOff x="3552468" y="3126748"/>
            <a:chExt cx="540535" cy="341567"/>
          </a:xfrm>
        </p:grpSpPr>
        <p:sp>
          <p:nvSpPr>
            <p:cNvPr id="1283" name="Google Shape;1283;p128"/>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4" name="Google Shape;1284;p128"/>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5" name="Google Shape;1285;p128"/>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6" name="Google Shape;1286;p128"/>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7" name="Google Shape;1287;p128"/>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8" name="Google Shape;1288;p128"/>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89" name="Google Shape;1289;p128"/>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0" name="Google Shape;1290;p128"/>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1" name="Google Shape;1291;p128"/>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2" name="Google Shape;1292;p128"/>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3" name="Google Shape;1293;p128"/>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grpSp>
        <p:nvGrpSpPr>
          <p:cNvPr id="1294" name="Google Shape;1294;p128"/>
          <p:cNvGrpSpPr/>
          <p:nvPr/>
        </p:nvGrpSpPr>
        <p:grpSpPr>
          <a:xfrm>
            <a:off x="2989507" y="2047682"/>
            <a:ext cx="524860" cy="331593"/>
            <a:chOff x="3552468" y="3126748"/>
            <a:chExt cx="540535" cy="341567"/>
          </a:xfrm>
        </p:grpSpPr>
        <p:sp>
          <p:nvSpPr>
            <p:cNvPr id="1295" name="Google Shape;1295;p128"/>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6" name="Google Shape;1296;p128"/>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7" name="Google Shape;1297;p128"/>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8" name="Google Shape;1298;p128"/>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299" name="Google Shape;1299;p128"/>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00" name="Google Shape;1300;p128"/>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01" name="Google Shape;1301;p128"/>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02" name="Google Shape;1302;p128"/>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03" name="Google Shape;1303;p128"/>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04" name="Google Shape;1304;p128"/>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05" name="Google Shape;1305;p128"/>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sp>
        <p:nvSpPr>
          <p:cNvPr id="1306" name="Google Shape;1306;p128"/>
          <p:cNvSpPr txBox="1"/>
          <p:nvPr/>
        </p:nvSpPr>
        <p:spPr>
          <a:xfrm>
            <a:off x="3902528" y="2634230"/>
            <a:ext cx="839100" cy="3540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AIDA</a:t>
            </a:r>
            <a:endParaRPr sz="1354">
              <a:latin typeface="DM Mono"/>
              <a:ea typeface="DM Mono"/>
              <a:cs typeface="DM Mono"/>
              <a:sym typeface="DM Mono"/>
            </a:endParaRPr>
          </a:p>
        </p:txBody>
      </p:sp>
      <p:pic>
        <p:nvPicPr>
          <p:cNvPr id="1307" name="Google Shape;1307;p128" title="bonn_analysis_temperature_1000.png"/>
          <p:cNvPicPr preferRelativeResize="0"/>
          <p:nvPr/>
        </p:nvPicPr>
        <p:blipFill rotWithShape="1">
          <a:blip r:embed="rId3">
            <a:alphaModFix/>
          </a:blip>
          <a:srcRect b="0" l="7359" r="7368" t="0"/>
          <a:stretch/>
        </p:blipFill>
        <p:spPr>
          <a:xfrm rot="-84">
            <a:off x="4966789" y="2562858"/>
            <a:ext cx="842565" cy="496755"/>
          </a:xfrm>
          <a:prstGeom prst="rect">
            <a:avLst/>
          </a:prstGeom>
          <a:noFill/>
          <a:ln cap="flat" cmpd="sng" w="9000">
            <a:solidFill>
              <a:schemeClr val="dk1"/>
            </a:solidFill>
            <a:prstDash val="solid"/>
            <a:round/>
            <a:headEnd len="sm" w="sm" type="none"/>
            <a:tailEnd len="sm" w="sm" type="none"/>
          </a:ln>
        </p:spPr>
      </p:pic>
      <p:sp>
        <p:nvSpPr>
          <p:cNvPr id="1308" name="Google Shape;1308;p128"/>
          <p:cNvSpPr txBox="1"/>
          <p:nvPr/>
        </p:nvSpPr>
        <p:spPr>
          <a:xfrm>
            <a:off x="4970336" y="3120356"/>
            <a:ext cx="8391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0h</a:t>
            </a:r>
            <a:r>
              <a:rPr lang="en" sz="1100">
                <a:latin typeface="DM Sans"/>
                <a:ea typeface="DM Sans"/>
                <a:cs typeface="DM Sans"/>
                <a:sym typeface="DM Sans"/>
              </a:rPr>
              <a:t> state</a:t>
            </a:r>
            <a:endParaRPr sz="1100">
              <a:latin typeface="DM Sans"/>
              <a:ea typeface="DM Sans"/>
              <a:cs typeface="DM Sans"/>
              <a:sym typeface="DM Sans"/>
            </a:endParaRPr>
          </a:p>
        </p:txBody>
      </p:sp>
      <p:sp>
        <p:nvSpPr>
          <p:cNvPr id="1309" name="Google Shape;1309;p128"/>
          <p:cNvSpPr/>
          <p:nvPr/>
        </p:nvSpPr>
        <p:spPr>
          <a:xfrm>
            <a:off x="2685411" y="2492756"/>
            <a:ext cx="1217825" cy="330250"/>
          </a:xfrm>
          <a:custGeom>
            <a:rect b="b" l="l" r="r" t="t"/>
            <a:pathLst>
              <a:path extrusionOk="0" h="13210" w="48713">
                <a:moveTo>
                  <a:pt x="0" y="0"/>
                </a:moveTo>
                <a:lnTo>
                  <a:pt x="0" y="13210"/>
                </a:lnTo>
                <a:lnTo>
                  <a:pt x="48713" y="13210"/>
                </a:lnTo>
              </a:path>
            </a:pathLst>
          </a:custGeom>
          <a:noFill/>
          <a:ln cap="flat" cmpd="sng" w="9525">
            <a:solidFill>
              <a:schemeClr val="dk2"/>
            </a:solidFill>
            <a:prstDash val="solid"/>
            <a:round/>
            <a:headEnd len="med" w="med" type="none"/>
            <a:tailEnd len="med" w="med" type="triangle"/>
          </a:ln>
        </p:spPr>
      </p:sp>
      <p:cxnSp>
        <p:nvCxnSpPr>
          <p:cNvPr id="1310" name="Google Shape;1310;p128"/>
          <p:cNvCxnSpPr>
            <a:stCxn id="1306" idx="3"/>
            <a:endCxn id="1307" idx="1"/>
          </p:cNvCxnSpPr>
          <p:nvPr/>
        </p:nvCxnSpPr>
        <p:spPr>
          <a:xfrm>
            <a:off x="4741628" y="2811230"/>
            <a:ext cx="225300" cy="0"/>
          </a:xfrm>
          <a:prstGeom prst="straightConnector1">
            <a:avLst/>
          </a:prstGeom>
          <a:noFill/>
          <a:ln cap="flat" cmpd="sng" w="9525">
            <a:solidFill>
              <a:schemeClr val="dk2"/>
            </a:solidFill>
            <a:prstDash val="solid"/>
            <a:round/>
            <a:headEnd len="med" w="med" type="none"/>
            <a:tailEnd len="med" w="med" type="triangle"/>
          </a:ln>
        </p:spPr>
      </p:cxnSp>
      <p:sp>
        <p:nvSpPr>
          <p:cNvPr id="1311" name="Google Shape;1311;p128"/>
          <p:cNvSpPr txBox="1"/>
          <p:nvPr/>
        </p:nvSpPr>
        <p:spPr>
          <a:xfrm>
            <a:off x="5098475" y="1525050"/>
            <a:ext cx="3463500" cy="5079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b="1" lang="en" sz="1130">
                <a:latin typeface="DM Sans"/>
                <a:ea typeface="DM Sans"/>
                <a:cs typeface="DM Sans"/>
                <a:sym typeface="DM Sans"/>
              </a:rPr>
              <a:t>Verifying Observations</a:t>
            </a:r>
            <a:br>
              <a:rPr lang="en" sz="1130">
                <a:latin typeface="DM Sans"/>
                <a:ea typeface="DM Sans"/>
                <a:cs typeface="DM Sans"/>
                <a:sym typeface="DM Sans"/>
              </a:rPr>
            </a:br>
            <a:r>
              <a:rPr lang="en" sz="1130">
                <a:latin typeface="DM Sans"/>
                <a:ea typeface="DM Sans"/>
                <a:cs typeface="DM Sans"/>
                <a:sym typeface="DM Sans"/>
              </a:rPr>
              <a:t>(</a:t>
            </a:r>
            <a:r>
              <a:rPr lang="en" sz="1130">
                <a:latin typeface="DM Sans"/>
                <a:ea typeface="DM Sans"/>
                <a:cs typeface="DM Sans"/>
                <a:sym typeface="DM Sans"/>
              </a:rPr>
              <a:t>0h</a:t>
            </a:r>
            <a:r>
              <a:rPr lang="en" sz="1130">
                <a:latin typeface="DM Sans"/>
                <a:ea typeface="DM Sans"/>
                <a:cs typeface="DM Sans"/>
                <a:sym typeface="DM Sans"/>
              </a:rPr>
              <a:t>, </a:t>
            </a:r>
            <a:r>
              <a:rPr lang="en" sz="1130">
                <a:latin typeface="DM Sans"/>
                <a:ea typeface="DM Sans"/>
                <a:cs typeface="DM Sans"/>
                <a:sym typeface="DM Sans"/>
              </a:rPr>
              <a:t>remaining </a:t>
            </a:r>
            <a:r>
              <a:rPr b="1" lang="en" sz="1130">
                <a:latin typeface="DM Sans"/>
                <a:ea typeface="DM Sans"/>
                <a:cs typeface="DM Sans"/>
                <a:sym typeface="DM Sans"/>
              </a:rPr>
              <a:t>10%</a:t>
            </a:r>
            <a:r>
              <a:rPr lang="en" sz="1130">
                <a:latin typeface="DM Sans"/>
                <a:ea typeface="DM Sans"/>
                <a:cs typeface="DM Sans"/>
                <a:sym typeface="DM Sans"/>
              </a:rPr>
              <a:t> of radiosonde stations)</a:t>
            </a:r>
            <a:endParaRPr sz="1130">
              <a:latin typeface="DM Sans"/>
              <a:ea typeface="DM Sans"/>
              <a:cs typeface="DM Sans"/>
              <a:sym typeface="DM Sans"/>
            </a:endParaRPr>
          </a:p>
        </p:txBody>
      </p:sp>
      <p:grpSp>
        <p:nvGrpSpPr>
          <p:cNvPr id="1312" name="Google Shape;1312;p128"/>
          <p:cNvGrpSpPr/>
          <p:nvPr/>
        </p:nvGrpSpPr>
        <p:grpSpPr>
          <a:xfrm flipH="1" rot="10800000">
            <a:off x="6274307" y="2045233"/>
            <a:ext cx="524860" cy="331593"/>
            <a:chOff x="3552468" y="3126748"/>
            <a:chExt cx="540535" cy="341567"/>
          </a:xfrm>
        </p:grpSpPr>
        <p:sp>
          <p:nvSpPr>
            <p:cNvPr id="1313" name="Google Shape;1313;p128"/>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14" name="Google Shape;1314;p128"/>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15" name="Google Shape;1315;p128"/>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16" name="Google Shape;1316;p128"/>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17" name="Google Shape;1317;p128"/>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18" name="Google Shape;1318;p128"/>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19" name="Google Shape;1319;p128"/>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20" name="Google Shape;1320;p128"/>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21" name="Google Shape;1321;p128"/>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22" name="Google Shape;1322;p128"/>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23" name="Google Shape;1323;p128"/>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sp>
        <p:nvSpPr>
          <p:cNvPr id="1324" name="Google Shape;1324;p128"/>
          <p:cNvSpPr/>
          <p:nvPr/>
        </p:nvSpPr>
        <p:spPr>
          <a:xfrm flipH="1">
            <a:off x="5809420" y="2492755"/>
            <a:ext cx="704146" cy="330250"/>
          </a:xfrm>
          <a:custGeom>
            <a:rect b="b" l="l" r="r" t="t"/>
            <a:pathLst>
              <a:path extrusionOk="0" h="13210" w="48713">
                <a:moveTo>
                  <a:pt x="0" y="0"/>
                </a:moveTo>
                <a:lnTo>
                  <a:pt x="0" y="13210"/>
                </a:lnTo>
                <a:lnTo>
                  <a:pt x="48713" y="13210"/>
                </a:lnTo>
              </a:path>
            </a:pathLst>
          </a:custGeom>
          <a:noFill/>
          <a:ln cap="flat" cmpd="sng" w="9525">
            <a:solidFill>
              <a:schemeClr val="dk2"/>
            </a:solidFill>
            <a:prstDash val="solid"/>
            <a:round/>
            <a:headEnd len="med" w="med" type="triangle"/>
            <a:tailEnd len="med" w="med" type="none"/>
          </a:ln>
        </p:spPr>
      </p:sp>
      <p:cxnSp>
        <p:nvCxnSpPr>
          <p:cNvPr id="1325" name="Google Shape;1325;p128"/>
          <p:cNvCxnSpPr/>
          <p:nvPr/>
        </p:nvCxnSpPr>
        <p:spPr>
          <a:xfrm>
            <a:off x="3655775" y="2254217"/>
            <a:ext cx="2487600" cy="0"/>
          </a:xfrm>
          <a:prstGeom prst="straightConnector1">
            <a:avLst/>
          </a:prstGeom>
          <a:noFill/>
          <a:ln cap="flat" cmpd="sng" w="9525">
            <a:solidFill>
              <a:schemeClr val="dk2"/>
            </a:solidFill>
            <a:prstDash val="dash"/>
            <a:round/>
            <a:headEnd len="med" w="med" type="none"/>
            <a:tailEnd len="med" w="med" type="triangle"/>
          </a:ln>
        </p:spPr>
      </p:cxnSp>
      <p:sp>
        <p:nvSpPr>
          <p:cNvPr id="1326" name="Google Shape;1326;p128"/>
          <p:cNvSpPr txBox="1"/>
          <p:nvPr/>
        </p:nvSpPr>
        <p:spPr>
          <a:xfrm>
            <a:off x="2406725" y="3833425"/>
            <a:ext cx="5174400" cy="10404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430">
                <a:latin typeface="DM Sans"/>
                <a:ea typeface="DM Sans"/>
                <a:cs typeface="DM Sans"/>
                <a:sym typeface="DM Sans"/>
              </a:rPr>
              <a:t>Repeat k times using different random 10%. </a:t>
            </a:r>
            <a:br>
              <a:rPr lang="en" sz="1430">
                <a:latin typeface="DM Sans"/>
                <a:ea typeface="DM Sans"/>
                <a:cs typeface="DM Sans"/>
                <a:sym typeface="DM Sans"/>
              </a:rPr>
            </a:br>
            <a:r>
              <a:rPr lang="en" sz="1430">
                <a:latin typeface="DM Sans"/>
                <a:ea typeface="DM Sans"/>
                <a:cs typeface="DM Sans"/>
                <a:sym typeface="DM Sans"/>
              </a:rPr>
              <a:t>“Cross validation”. </a:t>
            </a:r>
            <a:br>
              <a:rPr lang="en" sz="1430">
                <a:latin typeface="DM Sans"/>
                <a:ea typeface="DM Sans"/>
                <a:cs typeface="DM Sans"/>
                <a:sym typeface="DM Sans"/>
              </a:rPr>
            </a:br>
            <a:br>
              <a:rPr lang="en" sz="1430">
                <a:latin typeface="DM Sans"/>
                <a:ea typeface="DM Sans"/>
                <a:cs typeface="DM Sans"/>
                <a:sym typeface="DM Sans"/>
              </a:rPr>
            </a:br>
            <a:r>
              <a:rPr lang="en" sz="1430">
                <a:latin typeface="DM Sans"/>
                <a:ea typeface="DM Sans"/>
                <a:cs typeface="DM Sans"/>
                <a:sym typeface="DM Sans"/>
              </a:rPr>
              <a:t>Avoids needing a separate forecast model.</a:t>
            </a:r>
            <a:endParaRPr sz="1430">
              <a:latin typeface="DM Sans"/>
              <a:ea typeface="DM Sans"/>
              <a:cs typeface="DM Sans"/>
              <a:sym typeface="DM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0" name="Shape 1330"/>
        <p:cNvGrpSpPr/>
        <p:nvPr/>
      </p:nvGrpSpPr>
      <p:grpSpPr>
        <a:xfrm>
          <a:off x="0" y="0"/>
          <a:ext cx="0" cy="0"/>
          <a:chOff x="0" y="0"/>
          <a:chExt cx="0" cy="0"/>
        </a:xfrm>
      </p:grpSpPr>
      <p:sp>
        <p:nvSpPr>
          <p:cNvPr id="1331" name="Google Shape;1331;p129"/>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0-hour verification against Radiosondes</a:t>
            </a:r>
            <a:endParaRPr sz="3400"/>
          </a:p>
        </p:txBody>
      </p:sp>
      <p:pic>
        <p:nvPicPr>
          <p:cNvPr id="1332" name="Google Shape;1332;p129" title="cv_vs_aifs_3panel_2.png"/>
          <p:cNvPicPr preferRelativeResize="0"/>
          <p:nvPr/>
        </p:nvPicPr>
        <p:blipFill rotWithShape="1">
          <a:blip r:embed="rId3">
            <a:alphaModFix/>
          </a:blip>
          <a:srcRect b="0" l="0" r="0" t="8509"/>
          <a:stretch/>
        </p:blipFill>
        <p:spPr>
          <a:xfrm>
            <a:off x="713025" y="1115750"/>
            <a:ext cx="7697900" cy="329100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6" name="Shape 1336"/>
        <p:cNvGrpSpPr/>
        <p:nvPr/>
      </p:nvGrpSpPr>
      <p:grpSpPr>
        <a:xfrm>
          <a:off x="0" y="0"/>
          <a:ext cx="0" cy="0"/>
          <a:chOff x="0" y="0"/>
          <a:chExt cx="0" cy="0"/>
        </a:xfrm>
      </p:grpSpPr>
      <p:sp>
        <p:nvSpPr>
          <p:cNvPr id="1337" name="Google Shape;1337;p130"/>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12-hour verification against Radiosondes</a:t>
            </a:r>
            <a:endParaRPr sz="34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
        <p:nvSpPr>
          <p:cNvPr id="1342" name="Google Shape;1342;p131"/>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12-hour verification against Radiosondes</a:t>
            </a:r>
            <a:endParaRPr sz="3400"/>
          </a:p>
        </p:txBody>
      </p:sp>
      <p:sp>
        <p:nvSpPr>
          <p:cNvPr id="1343" name="Google Shape;1343;p131"/>
          <p:cNvSpPr txBox="1"/>
          <p:nvPr/>
        </p:nvSpPr>
        <p:spPr>
          <a:xfrm>
            <a:off x="518100" y="1537842"/>
            <a:ext cx="2403900" cy="5079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b="1" lang="en" sz="1130">
                <a:latin typeface="DM Sans"/>
                <a:ea typeface="DM Sans"/>
                <a:cs typeface="DM Sans"/>
                <a:sym typeface="DM Sans"/>
              </a:rPr>
              <a:t>Input Observations</a:t>
            </a:r>
            <a:endParaRPr b="1" sz="1130">
              <a:latin typeface="DM Sans"/>
              <a:ea typeface="DM Sans"/>
              <a:cs typeface="DM Sans"/>
              <a:sym typeface="DM Sans"/>
            </a:endParaRPr>
          </a:p>
          <a:p>
            <a:pPr indent="0" lvl="0" marL="0" rtl="0" algn="ctr">
              <a:spcBef>
                <a:spcPts val="0"/>
              </a:spcBef>
              <a:spcAft>
                <a:spcPts val="0"/>
              </a:spcAft>
              <a:buNone/>
            </a:pPr>
            <a:r>
              <a:rPr lang="en" sz="1130">
                <a:latin typeface="DM Sans"/>
                <a:ea typeface="DM Sans"/>
                <a:cs typeface="DM Sans"/>
                <a:sym typeface="DM Sans"/>
              </a:rPr>
              <a:t>(-12h to 3h)</a:t>
            </a:r>
            <a:endParaRPr sz="1130">
              <a:latin typeface="DM Sans"/>
              <a:ea typeface="DM Sans"/>
              <a:cs typeface="DM Sans"/>
              <a:sym typeface="DM Sans"/>
            </a:endParaRPr>
          </a:p>
        </p:txBody>
      </p:sp>
      <p:grpSp>
        <p:nvGrpSpPr>
          <p:cNvPr id="1344" name="Google Shape;1344;p131"/>
          <p:cNvGrpSpPr/>
          <p:nvPr/>
        </p:nvGrpSpPr>
        <p:grpSpPr>
          <a:xfrm>
            <a:off x="769294" y="2026840"/>
            <a:ext cx="524860" cy="331593"/>
            <a:chOff x="3552468" y="3126748"/>
            <a:chExt cx="540535" cy="341567"/>
          </a:xfrm>
        </p:grpSpPr>
        <p:sp>
          <p:nvSpPr>
            <p:cNvPr id="1345" name="Google Shape;1345;p131"/>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46" name="Google Shape;1346;p131"/>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47" name="Google Shape;1347;p131"/>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48" name="Google Shape;1348;p131"/>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49" name="Google Shape;1349;p131"/>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0" name="Google Shape;1350;p131"/>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1" name="Google Shape;1351;p131"/>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2" name="Google Shape;1352;p131"/>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3" name="Google Shape;1353;p131"/>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4" name="Google Shape;1354;p131"/>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5" name="Google Shape;1355;p131"/>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grpSp>
        <p:nvGrpSpPr>
          <p:cNvPr id="1356" name="Google Shape;1356;p131"/>
          <p:cNvGrpSpPr/>
          <p:nvPr/>
        </p:nvGrpSpPr>
        <p:grpSpPr>
          <a:xfrm flipH="1" rot="10800000">
            <a:off x="1426271" y="2027048"/>
            <a:ext cx="524860" cy="331593"/>
            <a:chOff x="3552468" y="3126748"/>
            <a:chExt cx="540535" cy="341567"/>
          </a:xfrm>
        </p:grpSpPr>
        <p:sp>
          <p:nvSpPr>
            <p:cNvPr id="1357" name="Google Shape;1357;p131"/>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8" name="Google Shape;1358;p131"/>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59" name="Google Shape;1359;p131"/>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0" name="Google Shape;1360;p131"/>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1" name="Google Shape;1361;p131"/>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2" name="Google Shape;1362;p131"/>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3" name="Google Shape;1363;p131"/>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4" name="Google Shape;1364;p131"/>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5" name="Google Shape;1365;p131"/>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6" name="Google Shape;1366;p131"/>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67" name="Google Shape;1367;p131"/>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grpSp>
        <p:nvGrpSpPr>
          <p:cNvPr id="1368" name="Google Shape;1368;p131"/>
          <p:cNvGrpSpPr/>
          <p:nvPr/>
        </p:nvGrpSpPr>
        <p:grpSpPr>
          <a:xfrm>
            <a:off x="2009055" y="2026840"/>
            <a:ext cx="524860" cy="331593"/>
            <a:chOff x="3552468" y="3126748"/>
            <a:chExt cx="540535" cy="341567"/>
          </a:xfrm>
        </p:grpSpPr>
        <p:sp>
          <p:nvSpPr>
            <p:cNvPr id="1369" name="Google Shape;1369;p131"/>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0" name="Google Shape;1370;p131"/>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1" name="Google Shape;1371;p131"/>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2" name="Google Shape;1372;p131"/>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3" name="Google Shape;1373;p131"/>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4" name="Google Shape;1374;p131"/>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5" name="Google Shape;1375;p131"/>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6" name="Google Shape;1376;p131"/>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7" name="Google Shape;1377;p131"/>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8" name="Google Shape;1378;p131"/>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79" name="Google Shape;1379;p131"/>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sp>
        <p:nvSpPr>
          <p:cNvPr id="1380" name="Google Shape;1380;p131"/>
          <p:cNvSpPr txBox="1"/>
          <p:nvPr/>
        </p:nvSpPr>
        <p:spPr>
          <a:xfrm>
            <a:off x="2922076" y="2613388"/>
            <a:ext cx="839100" cy="3540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AIDA</a:t>
            </a:r>
            <a:endParaRPr sz="1354">
              <a:latin typeface="DM Mono"/>
              <a:ea typeface="DM Mono"/>
              <a:cs typeface="DM Mono"/>
              <a:sym typeface="DM Mono"/>
            </a:endParaRPr>
          </a:p>
        </p:txBody>
      </p:sp>
      <p:sp>
        <p:nvSpPr>
          <p:cNvPr id="1381" name="Google Shape;1381;p131"/>
          <p:cNvSpPr txBox="1"/>
          <p:nvPr/>
        </p:nvSpPr>
        <p:spPr>
          <a:xfrm>
            <a:off x="5054057" y="2613393"/>
            <a:ext cx="839100" cy="3540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AIWP</a:t>
            </a:r>
            <a:endParaRPr sz="1354">
              <a:latin typeface="DM Mono"/>
              <a:ea typeface="DM Mono"/>
              <a:cs typeface="DM Mono"/>
              <a:sym typeface="DM Mono"/>
            </a:endParaRPr>
          </a:p>
        </p:txBody>
      </p:sp>
      <p:pic>
        <p:nvPicPr>
          <p:cNvPr id="1382" name="Google Shape;1382;p131" title="bonn_analysis_temperature_1000.png"/>
          <p:cNvPicPr preferRelativeResize="0"/>
          <p:nvPr/>
        </p:nvPicPr>
        <p:blipFill rotWithShape="1">
          <a:blip r:embed="rId3">
            <a:alphaModFix/>
          </a:blip>
          <a:srcRect b="0" l="7359" r="7368" t="0"/>
          <a:stretch/>
        </p:blipFill>
        <p:spPr>
          <a:xfrm rot="-84">
            <a:off x="3986338" y="2542015"/>
            <a:ext cx="842565" cy="496755"/>
          </a:xfrm>
          <a:prstGeom prst="rect">
            <a:avLst/>
          </a:prstGeom>
          <a:noFill/>
          <a:ln cap="flat" cmpd="sng" w="9000">
            <a:solidFill>
              <a:schemeClr val="dk1"/>
            </a:solidFill>
            <a:prstDash val="solid"/>
            <a:round/>
            <a:headEnd len="sm" w="sm" type="none"/>
            <a:tailEnd len="sm" w="sm" type="none"/>
          </a:ln>
        </p:spPr>
      </p:pic>
      <p:pic>
        <p:nvPicPr>
          <p:cNvPr id="1383" name="Google Shape;1383;p131" title="bonn_analysis_temperature_1000.png"/>
          <p:cNvPicPr preferRelativeResize="0"/>
          <p:nvPr/>
        </p:nvPicPr>
        <p:blipFill rotWithShape="1">
          <a:blip r:embed="rId3">
            <a:alphaModFix/>
          </a:blip>
          <a:srcRect b="0" l="7359" r="7368" t="0"/>
          <a:stretch/>
        </p:blipFill>
        <p:spPr>
          <a:xfrm rot="-84">
            <a:off x="6118313" y="2542003"/>
            <a:ext cx="842565" cy="496755"/>
          </a:xfrm>
          <a:prstGeom prst="rect">
            <a:avLst/>
          </a:prstGeom>
          <a:noFill/>
          <a:ln cap="flat" cmpd="sng" w="9000">
            <a:solidFill>
              <a:schemeClr val="dk1"/>
            </a:solidFill>
            <a:prstDash val="solid"/>
            <a:round/>
            <a:headEnd len="sm" w="sm" type="none"/>
            <a:tailEnd len="sm" w="sm" type="none"/>
          </a:ln>
        </p:spPr>
      </p:pic>
      <p:sp>
        <p:nvSpPr>
          <p:cNvPr id="1384" name="Google Shape;1384;p131"/>
          <p:cNvSpPr txBox="1"/>
          <p:nvPr/>
        </p:nvSpPr>
        <p:spPr>
          <a:xfrm>
            <a:off x="3989884" y="3099514"/>
            <a:ext cx="839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0h</a:t>
            </a:r>
            <a:r>
              <a:rPr lang="en" sz="1100">
                <a:latin typeface="DM Sans"/>
                <a:ea typeface="DM Sans"/>
                <a:cs typeface="DM Sans"/>
                <a:sym typeface="DM Sans"/>
              </a:rPr>
              <a:t> state</a:t>
            </a:r>
            <a:br>
              <a:rPr lang="en" sz="1100">
                <a:latin typeface="DM Sans"/>
                <a:ea typeface="DM Sans"/>
                <a:cs typeface="DM Sans"/>
                <a:sym typeface="DM Sans"/>
              </a:rPr>
            </a:br>
            <a:r>
              <a:rPr lang="en" sz="1100">
                <a:latin typeface="DM Sans"/>
                <a:ea typeface="DM Sans"/>
                <a:cs typeface="DM Sans"/>
                <a:sym typeface="DM Sans"/>
              </a:rPr>
              <a:t>(analysis)</a:t>
            </a:r>
            <a:endParaRPr sz="1100">
              <a:latin typeface="DM Sans"/>
              <a:ea typeface="DM Sans"/>
              <a:cs typeface="DM Sans"/>
              <a:sym typeface="DM Sans"/>
            </a:endParaRPr>
          </a:p>
        </p:txBody>
      </p:sp>
      <p:sp>
        <p:nvSpPr>
          <p:cNvPr id="1385" name="Google Shape;1385;p131"/>
          <p:cNvSpPr txBox="1"/>
          <p:nvPr/>
        </p:nvSpPr>
        <p:spPr>
          <a:xfrm>
            <a:off x="6111609" y="3099514"/>
            <a:ext cx="839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12h</a:t>
            </a:r>
            <a:r>
              <a:rPr lang="en" sz="1100">
                <a:latin typeface="DM Sans"/>
                <a:ea typeface="DM Sans"/>
                <a:cs typeface="DM Sans"/>
                <a:sym typeface="DM Sans"/>
              </a:rPr>
              <a:t> state</a:t>
            </a:r>
            <a:br>
              <a:rPr lang="en" sz="1100">
                <a:latin typeface="DM Sans"/>
                <a:ea typeface="DM Sans"/>
                <a:cs typeface="DM Sans"/>
                <a:sym typeface="DM Sans"/>
              </a:rPr>
            </a:br>
            <a:r>
              <a:rPr lang="en" sz="1100">
                <a:latin typeface="DM Sans"/>
                <a:ea typeface="DM Sans"/>
                <a:cs typeface="DM Sans"/>
                <a:sym typeface="DM Sans"/>
              </a:rPr>
              <a:t>(forecast)</a:t>
            </a:r>
            <a:endParaRPr sz="1100">
              <a:latin typeface="DM Sans"/>
              <a:ea typeface="DM Sans"/>
              <a:cs typeface="DM Sans"/>
              <a:sym typeface="DM Sans"/>
            </a:endParaRPr>
          </a:p>
        </p:txBody>
      </p:sp>
      <p:sp>
        <p:nvSpPr>
          <p:cNvPr id="1386" name="Google Shape;1386;p131"/>
          <p:cNvSpPr/>
          <p:nvPr/>
        </p:nvSpPr>
        <p:spPr>
          <a:xfrm>
            <a:off x="1704959" y="2471914"/>
            <a:ext cx="1217825" cy="330250"/>
          </a:xfrm>
          <a:custGeom>
            <a:rect b="b" l="l" r="r" t="t"/>
            <a:pathLst>
              <a:path extrusionOk="0" h="13210" w="48713">
                <a:moveTo>
                  <a:pt x="0" y="0"/>
                </a:moveTo>
                <a:lnTo>
                  <a:pt x="0" y="13210"/>
                </a:lnTo>
                <a:lnTo>
                  <a:pt x="48713" y="13210"/>
                </a:lnTo>
              </a:path>
            </a:pathLst>
          </a:custGeom>
          <a:noFill/>
          <a:ln cap="flat" cmpd="sng" w="9525">
            <a:solidFill>
              <a:schemeClr val="dk2"/>
            </a:solidFill>
            <a:prstDash val="solid"/>
            <a:round/>
            <a:headEnd len="med" w="med" type="none"/>
            <a:tailEnd len="med" w="med" type="triangle"/>
          </a:ln>
        </p:spPr>
      </p:sp>
      <p:cxnSp>
        <p:nvCxnSpPr>
          <p:cNvPr id="1387" name="Google Shape;1387;p131"/>
          <p:cNvCxnSpPr>
            <a:stCxn id="1380" idx="3"/>
            <a:endCxn id="1382" idx="1"/>
          </p:cNvCxnSpPr>
          <p:nvPr/>
        </p:nvCxnSpPr>
        <p:spPr>
          <a:xfrm>
            <a:off x="3761176" y="2790388"/>
            <a:ext cx="225300" cy="0"/>
          </a:xfrm>
          <a:prstGeom prst="straightConnector1">
            <a:avLst/>
          </a:prstGeom>
          <a:noFill/>
          <a:ln cap="flat" cmpd="sng" w="9525">
            <a:solidFill>
              <a:schemeClr val="dk2"/>
            </a:solidFill>
            <a:prstDash val="solid"/>
            <a:round/>
            <a:headEnd len="med" w="med" type="none"/>
            <a:tailEnd len="med" w="med" type="triangle"/>
          </a:ln>
        </p:spPr>
      </p:cxnSp>
      <p:cxnSp>
        <p:nvCxnSpPr>
          <p:cNvPr id="1388" name="Google Shape;1388;p131"/>
          <p:cNvCxnSpPr>
            <a:stCxn id="1382" idx="3"/>
            <a:endCxn id="1381" idx="1"/>
          </p:cNvCxnSpPr>
          <p:nvPr/>
        </p:nvCxnSpPr>
        <p:spPr>
          <a:xfrm>
            <a:off x="4828902" y="2790383"/>
            <a:ext cx="225300" cy="0"/>
          </a:xfrm>
          <a:prstGeom prst="straightConnector1">
            <a:avLst/>
          </a:prstGeom>
          <a:noFill/>
          <a:ln cap="flat" cmpd="sng" w="9525">
            <a:solidFill>
              <a:schemeClr val="dk2"/>
            </a:solidFill>
            <a:prstDash val="solid"/>
            <a:round/>
            <a:headEnd len="med" w="med" type="none"/>
            <a:tailEnd len="med" w="med" type="triangle"/>
          </a:ln>
        </p:spPr>
      </p:cxnSp>
      <p:cxnSp>
        <p:nvCxnSpPr>
          <p:cNvPr id="1389" name="Google Shape;1389;p131"/>
          <p:cNvCxnSpPr>
            <a:stCxn id="1381" idx="3"/>
            <a:endCxn id="1383" idx="1"/>
          </p:cNvCxnSpPr>
          <p:nvPr/>
        </p:nvCxnSpPr>
        <p:spPr>
          <a:xfrm>
            <a:off x="5893157" y="2790393"/>
            <a:ext cx="225300" cy="0"/>
          </a:xfrm>
          <a:prstGeom prst="straightConnector1">
            <a:avLst/>
          </a:prstGeom>
          <a:noFill/>
          <a:ln cap="flat" cmpd="sng" w="9525">
            <a:solidFill>
              <a:schemeClr val="dk2"/>
            </a:solidFill>
            <a:prstDash val="solid"/>
            <a:round/>
            <a:headEnd len="med" w="med" type="none"/>
            <a:tailEnd len="med" w="med" type="triangle"/>
          </a:ln>
        </p:spPr>
      </p:cxnSp>
      <p:sp>
        <p:nvSpPr>
          <p:cNvPr id="1390" name="Google Shape;1390;p131"/>
          <p:cNvSpPr txBox="1"/>
          <p:nvPr/>
        </p:nvSpPr>
        <p:spPr>
          <a:xfrm>
            <a:off x="6546938" y="1537850"/>
            <a:ext cx="2291400" cy="5079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b="1" lang="en" sz="1130">
                <a:latin typeface="DM Sans"/>
                <a:ea typeface="DM Sans"/>
                <a:cs typeface="DM Sans"/>
                <a:sym typeface="DM Sans"/>
              </a:rPr>
              <a:t>Verifying Observations</a:t>
            </a:r>
            <a:endParaRPr b="1" sz="1130">
              <a:latin typeface="DM Sans"/>
              <a:ea typeface="DM Sans"/>
              <a:cs typeface="DM Sans"/>
              <a:sym typeface="DM Sans"/>
            </a:endParaRPr>
          </a:p>
          <a:p>
            <a:pPr indent="0" lvl="0" marL="0" rtl="0" algn="ctr">
              <a:spcBef>
                <a:spcPts val="0"/>
              </a:spcBef>
              <a:spcAft>
                <a:spcPts val="0"/>
              </a:spcAft>
              <a:buNone/>
            </a:pPr>
            <a:r>
              <a:rPr lang="en" sz="1130">
                <a:latin typeface="DM Sans"/>
                <a:ea typeface="DM Sans"/>
                <a:cs typeface="DM Sans"/>
                <a:sym typeface="DM Sans"/>
              </a:rPr>
              <a:t>(12h)</a:t>
            </a:r>
            <a:endParaRPr sz="1130">
              <a:latin typeface="DM Sans"/>
              <a:ea typeface="DM Sans"/>
              <a:cs typeface="DM Sans"/>
              <a:sym typeface="DM Sans"/>
            </a:endParaRPr>
          </a:p>
        </p:txBody>
      </p:sp>
      <p:grpSp>
        <p:nvGrpSpPr>
          <p:cNvPr id="1391" name="Google Shape;1391;p131"/>
          <p:cNvGrpSpPr/>
          <p:nvPr/>
        </p:nvGrpSpPr>
        <p:grpSpPr>
          <a:xfrm flipH="1" rot="10800000">
            <a:off x="7430207" y="2024391"/>
            <a:ext cx="524860" cy="331593"/>
            <a:chOff x="3552468" y="3126748"/>
            <a:chExt cx="540535" cy="341567"/>
          </a:xfrm>
        </p:grpSpPr>
        <p:sp>
          <p:nvSpPr>
            <p:cNvPr id="1392" name="Google Shape;1392;p131"/>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3" name="Google Shape;1393;p131"/>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4" name="Google Shape;1394;p131"/>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5" name="Google Shape;1395;p131"/>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6" name="Google Shape;1396;p131"/>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7" name="Google Shape;1397;p131"/>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8" name="Google Shape;1398;p131"/>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399" name="Google Shape;1399;p131"/>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400" name="Google Shape;1400;p131"/>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401" name="Google Shape;1401;p131"/>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402" name="Google Shape;1402;p131"/>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sp>
        <p:nvSpPr>
          <p:cNvPr id="1403" name="Google Shape;1403;p131"/>
          <p:cNvSpPr/>
          <p:nvPr/>
        </p:nvSpPr>
        <p:spPr>
          <a:xfrm flipH="1">
            <a:off x="6957393" y="2471913"/>
            <a:ext cx="704146" cy="330250"/>
          </a:xfrm>
          <a:custGeom>
            <a:rect b="b" l="l" r="r" t="t"/>
            <a:pathLst>
              <a:path extrusionOk="0" h="13210" w="48713">
                <a:moveTo>
                  <a:pt x="0" y="0"/>
                </a:moveTo>
                <a:lnTo>
                  <a:pt x="0" y="13210"/>
                </a:lnTo>
                <a:lnTo>
                  <a:pt x="48713" y="13210"/>
                </a:lnTo>
              </a:path>
            </a:pathLst>
          </a:custGeom>
          <a:noFill/>
          <a:ln cap="flat" cmpd="sng" w="9525">
            <a:solidFill>
              <a:schemeClr val="dk2"/>
            </a:solidFill>
            <a:prstDash val="solid"/>
            <a:round/>
            <a:headEnd len="med" w="med" type="triangle"/>
            <a:tailEnd len="med" w="med" type="none"/>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105"/>
          <p:cNvSpPr txBox="1"/>
          <p:nvPr>
            <p:ph type="title"/>
          </p:nvPr>
        </p:nvSpPr>
        <p:spPr>
          <a:xfrm>
            <a:off x="142975" y="92500"/>
            <a:ext cx="8641800" cy="14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132"/>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12-hour verification against Radiosondes</a:t>
            </a:r>
            <a:endParaRPr sz="3400"/>
          </a:p>
        </p:txBody>
      </p:sp>
      <p:pic>
        <p:nvPicPr>
          <p:cNvPr id="1409" name="Google Shape;1409;p132" title="rmse_profiles_3panel.png"/>
          <p:cNvPicPr preferRelativeResize="0"/>
          <p:nvPr/>
        </p:nvPicPr>
        <p:blipFill rotWithShape="1">
          <a:blip r:embed="rId3">
            <a:alphaModFix/>
          </a:blip>
          <a:srcRect b="0" l="0" r="0" t="7741"/>
          <a:stretch/>
        </p:blipFill>
        <p:spPr>
          <a:xfrm>
            <a:off x="524300" y="968080"/>
            <a:ext cx="8095401" cy="34900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3" name="Shape 1413"/>
        <p:cNvGrpSpPr/>
        <p:nvPr/>
      </p:nvGrpSpPr>
      <p:grpSpPr>
        <a:xfrm>
          <a:off x="0" y="0"/>
          <a:ext cx="0" cy="0"/>
          <a:chOff x="0" y="0"/>
          <a:chExt cx="0" cy="0"/>
        </a:xfrm>
      </p:grpSpPr>
      <p:sp>
        <p:nvSpPr>
          <p:cNvPr id="1414" name="Google Shape;1414;p133"/>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12-hour verification against Radiosondes</a:t>
            </a:r>
            <a:endParaRPr sz="3400"/>
          </a:p>
        </p:txBody>
      </p:sp>
      <p:pic>
        <p:nvPicPr>
          <p:cNvPr id="1415" name="Google Shape;1415;p133" title="rmse_profiles_3panel_1.png"/>
          <p:cNvPicPr preferRelativeResize="0"/>
          <p:nvPr/>
        </p:nvPicPr>
        <p:blipFill rotWithShape="1">
          <a:blip r:embed="rId3">
            <a:alphaModFix/>
          </a:blip>
          <a:srcRect b="0" l="0" r="0" t="7098"/>
          <a:stretch/>
        </p:blipFill>
        <p:spPr>
          <a:xfrm>
            <a:off x="521208" y="948623"/>
            <a:ext cx="8095401" cy="3514274"/>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9" name="Shape 1419"/>
        <p:cNvGrpSpPr/>
        <p:nvPr/>
      </p:nvGrpSpPr>
      <p:grpSpPr>
        <a:xfrm>
          <a:off x="0" y="0"/>
          <a:ext cx="0" cy="0"/>
          <a:chOff x="0" y="0"/>
          <a:chExt cx="0" cy="0"/>
        </a:xfrm>
      </p:grpSpPr>
      <p:sp>
        <p:nvSpPr>
          <p:cNvPr id="1420" name="Google Shape;1420;p134"/>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5-day verification against Radiosondes</a:t>
            </a:r>
            <a:endParaRPr sz="3400"/>
          </a:p>
        </p:txBody>
      </p:sp>
      <p:pic>
        <p:nvPicPr>
          <p:cNvPr id="1421" name="Google Shape;1421;p134" title="rmse_vs_lead_tmdb (1).png"/>
          <p:cNvPicPr preferRelativeResize="0"/>
          <p:nvPr/>
        </p:nvPicPr>
        <p:blipFill>
          <a:blip r:embed="rId3">
            <a:alphaModFix/>
          </a:blip>
          <a:stretch>
            <a:fillRect/>
          </a:stretch>
        </p:blipFill>
        <p:spPr>
          <a:xfrm>
            <a:off x="1666750" y="855950"/>
            <a:ext cx="5790450" cy="38603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5" name="Shape 1425"/>
        <p:cNvGrpSpPr/>
        <p:nvPr/>
      </p:nvGrpSpPr>
      <p:grpSpPr>
        <a:xfrm>
          <a:off x="0" y="0"/>
          <a:ext cx="0" cy="0"/>
          <a:chOff x="0" y="0"/>
          <a:chExt cx="0" cy="0"/>
        </a:xfrm>
      </p:grpSpPr>
      <p:sp>
        <p:nvSpPr>
          <p:cNvPr id="1426" name="Google Shape;1426;p135"/>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5-day verification against Radiosondes</a:t>
            </a:r>
            <a:endParaRPr sz="3400"/>
          </a:p>
        </p:txBody>
      </p:sp>
      <p:pic>
        <p:nvPicPr>
          <p:cNvPr id="1427" name="Google Shape;1427;p135" title="rmse_vs_lead_tmdb.png"/>
          <p:cNvPicPr preferRelativeResize="0"/>
          <p:nvPr/>
        </p:nvPicPr>
        <p:blipFill rotWithShape="1">
          <a:blip r:embed="rId3">
            <a:alphaModFix/>
          </a:blip>
          <a:srcRect b="0" l="0" r="0" t="0"/>
          <a:stretch/>
        </p:blipFill>
        <p:spPr>
          <a:xfrm>
            <a:off x="1666750" y="855950"/>
            <a:ext cx="5790450" cy="38603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1" name="Shape 1431"/>
        <p:cNvGrpSpPr/>
        <p:nvPr/>
      </p:nvGrpSpPr>
      <p:grpSpPr>
        <a:xfrm>
          <a:off x="0" y="0"/>
          <a:ext cx="0" cy="0"/>
          <a:chOff x="0" y="0"/>
          <a:chExt cx="0" cy="0"/>
        </a:xfrm>
      </p:grpSpPr>
      <p:sp>
        <p:nvSpPr>
          <p:cNvPr id="1432" name="Google Shape;1432;p136"/>
          <p:cNvSpPr txBox="1"/>
          <p:nvPr>
            <p:ph type="title"/>
          </p:nvPr>
        </p:nvSpPr>
        <p:spPr>
          <a:xfrm>
            <a:off x="142975" y="92500"/>
            <a:ext cx="88380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Future Directions</a:t>
            </a:r>
            <a:endParaRPr sz="3400"/>
          </a:p>
        </p:txBody>
      </p:sp>
      <p:sp>
        <p:nvSpPr>
          <p:cNvPr id="1433" name="Google Shape;1433;p136"/>
          <p:cNvSpPr txBox="1"/>
          <p:nvPr/>
        </p:nvSpPr>
        <p:spPr>
          <a:xfrm>
            <a:off x="1415875" y="1547150"/>
            <a:ext cx="6742500" cy="1293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DM Sans"/>
              <a:buChar char="●"/>
            </a:pPr>
            <a:r>
              <a:rPr lang="en" sz="1800">
                <a:latin typeface="DM Sans"/>
                <a:ea typeface="DM Sans"/>
                <a:cs typeface="DM Sans"/>
                <a:sym typeface="DM Sans"/>
              </a:rPr>
              <a:t>Cycling DA</a:t>
            </a:r>
            <a:endParaRPr sz="1800">
              <a:latin typeface="DM Sans"/>
              <a:ea typeface="DM Sans"/>
              <a:cs typeface="DM Sans"/>
              <a:sym typeface="DM Sans"/>
            </a:endParaRPr>
          </a:p>
          <a:p>
            <a:pPr indent="-342900" lvl="0" marL="457200" rtl="0" algn="l">
              <a:spcBef>
                <a:spcPts val="0"/>
              </a:spcBef>
              <a:spcAft>
                <a:spcPts val="0"/>
              </a:spcAft>
              <a:buSzPts val="1800"/>
              <a:buFont typeface="DM Sans"/>
              <a:buChar char="●"/>
            </a:pPr>
            <a:r>
              <a:rPr lang="en" sz="1800">
                <a:latin typeface="DM Sans"/>
                <a:ea typeface="DM Sans"/>
                <a:cs typeface="DM Sans"/>
                <a:sym typeface="DM Sans"/>
              </a:rPr>
              <a:t>Ensemble DA</a:t>
            </a:r>
            <a:endParaRPr sz="1800">
              <a:latin typeface="DM Sans"/>
              <a:ea typeface="DM Sans"/>
              <a:cs typeface="DM Sans"/>
              <a:sym typeface="DM Sans"/>
            </a:endParaRPr>
          </a:p>
          <a:p>
            <a:pPr indent="-342900" lvl="0" marL="457200" rtl="0" algn="l">
              <a:spcBef>
                <a:spcPts val="0"/>
              </a:spcBef>
              <a:spcAft>
                <a:spcPts val="0"/>
              </a:spcAft>
              <a:buSzPts val="1800"/>
              <a:buFont typeface="DM Sans"/>
              <a:buChar char="●"/>
            </a:pPr>
            <a:r>
              <a:rPr lang="en" sz="1800">
                <a:latin typeface="DM Sans"/>
                <a:ea typeface="DM Sans"/>
                <a:cs typeface="DM Sans"/>
                <a:sym typeface="DM Sans"/>
              </a:rPr>
              <a:t>Directly optimize AIDA for short-term forecast of state</a:t>
            </a:r>
            <a:endParaRPr sz="1800">
              <a:latin typeface="DM Sans"/>
              <a:ea typeface="DM Sans"/>
              <a:cs typeface="DM Sans"/>
              <a:sym typeface="DM Sans"/>
            </a:endParaRPr>
          </a:p>
          <a:p>
            <a:pPr indent="-342900" lvl="0" marL="457200" rtl="0" algn="l">
              <a:spcBef>
                <a:spcPts val="0"/>
              </a:spcBef>
              <a:spcAft>
                <a:spcPts val="0"/>
              </a:spcAft>
              <a:buSzPts val="1800"/>
              <a:buFont typeface="DM Sans"/>
              <a:buChar char="●"/>
            </a:pPr>
            <a:r>
              <a:rPr lang="en" sz="1800">
                <a:latin typeface="DM Sans"/>
                <a:ea typeface="DM Sans"/>
                <a:cs typeface="DM Sans"/>
                <a:sym typeface="DM Sans"/>
              </a:rPr>
              <a:t>Directly optimize AIDA for short-term forecast of obs</a:t>
            </a:r>
            <a:endParaRPr sz="1800">
              <a:latin typeface="DM Sans"/>
              <a:ea typeface="DM Sans"/>
              <a:cs typeface="DM Sans"/>
              <a:sym typeface="DM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137"/>
          <p:cNvSpPr txBox="1"/>
          <p:nvPr>
            <p:ph type="title"/>
          </p:nvPr>
        </p:nvSpPr>
        <p:spPr>
          <a:xfrm>
            <a:off x="142975" y="92501"/>
            <a:ext cx="50811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End-to-End</a:t>
            </a:r>
            <a:endParaRPr/>
          </a:p>
        </p:txBody>
      </p:sp>
      <p:cxnSp>
        <p:nvCxnSpPr>
          <p:cNvPr id="1439" name="Google Shape;1439;p137"/>
          <p:cNvCxnSpPr>
            <a:endCxn id="1440" idx="1"/>
          </p:cNvCxnSpPr>
          <p:nvPr/>
        </p:nvCxnSpPr>
        <p:spPr>
          <a:xfrm flipH="1" rot="10800000">
            <a:off x="2526987" y="1792147"/>
            <a:ext cx="422400" cy="3900"/>
          </a:xfrm>
          <a:prstGeom prst="straightConnector1">
            <a:avLst/>
          </a:prstGeom>
          <a:noFill/>
          <a:ln cap="flat" cmpd="sng" w="9000">
            <a:solidFill>
              <a:schemeClr val="dk2"/>
            </a:solidFill>
            <a:prstDash val="solid"/>
            <a:round/>
            <a:headEnd len="med" w="med" type="none"/>
            <a:tailEnd len="med" w="med" type="triangle"/>
          </a:ln>
        </p:spPr>
      </p:cxnSp>
      <p:grpSp>
        <p:nvGrpSpPr>
          <p:cNvPr id="1441" name="Google Shape;1441;p137"/>
          <p:cNvGrpSpPr/>
          <p:nvPr/>
        </p:nvGrpSpPr>
        <p:grpSpPr>
          <a:xfrm>
            <a:off x="1673685" y="1579933"/>
            <a:ext cx="796587" cy="503299"/>
            <a:chOff x="3552468" y="3126748"/>
            <a:chExt cx="540535" cy="341567"/>
          </a:xfrm>
        </p:grpSpPr>
        <p:sp>
          <p:nvSpPr>
            <p:cNvPr id="1442" name="Google Shape;1442;p137"/>
            <p:cNvSpPr/>
            <p:nvPr/>
          </p:nvSpPr>
          <p:spPr>
            <a:xfrm rot="-5400000">
              <a:off x="3552618" y="336797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3" name="Google Shape;1443;p137"/>
            <p:cNvSpPr/>
            <p:nvPr/>
          </p:nvSpPr>
          <p:spPr>
            <a:xfrm rot="-5400000">
              <a:off x="3601401" y="3416296"/>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4" name="Google Shape;1444;p137"/>
            <p:cNvSpPr/>
            <p:nvPr/>
          </p:nvSpPr>
          <p:spPr>
            <a:xfrm rot="-5400000">
              <a:off x="3674682" y="331975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5" name="Google Shape;1445;p137"/>
            <p:cNvSpPr/>
            <p:nvPr/>
          </p:nvSpPr>
          <p:spPr>
            <a:xfrm rot="-5400000">
              <a:off x="3796641" y="3440565"/>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6" name="Google Shape;1446;p137"/>
            <p:cNvSpPr/>
            <p:nvPr/>
          </p:nvSpPr>
          <p:spPr>
            <a:xfrm rot="-5400000">
              <a:off x="3821200" y="31991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7" name="Google Shape;1447;p137"/>
            <p:cNvSpPr/>
            <p:nvPr/>
          </p:nvSpPr>
          <p:spPr>
            <a:xfrm rot="-5400000">
              <a:off x="3723618" y="31265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8" name="Google Shape;1448;p137"/>
            <p:cNvSpPr/>
            <p:nvPr/>
          </p:nvSpPr>
          <p:spPr>
            <a:xfrm rot="-5400000">
              <a:off x="3772432" y="312662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49" name="Google Shape;1449;p137"/>
            <p:cNvSpPr/>
            <p:nvPr/>
          </p:nvSpPr>
          <p:spPr>
            <a:xfrm rot="-5400000">
              <a:off x="3577116" y="32230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50" name="Google Shape;1450;p137"/>
            <p:cNvSpPr/>
            <p:nvPr/>
          </p:nvSpPr>
          <p:spPr>
            <a:xfrm rot="-5400000">
              <a:off x="3943097" y="341650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51" name="Google Shape;1451;p137"/>
            <p:cNvSpPr/>
            <p:nvPr/>
          </p:nvSpPr>
          <p:spPr>
            <a:xfrm rot="-5400000">
              <a:off x="4065253" y="32234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52" name="Google Shape;1452;p137"/>
            <p:cNvSpPr/>
            <p:nvPr/>
          </p:nvSpPr>
          <p:spPr>
            <a:xfrm rot="-5400000">
              <a:off x="4016333" y="3392407"/>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grpSp>
      <p:sp>
        <p:nvSpPr>
          <p:cNvPr id="1440" name="Google Shape;1440;p137"/>
          <p:cNvSpPr txBox="1"/>
          <p:nvPr/>
        </p:nvSpPr>
        <p:spPr>
          <a:xfrm>
            <a:off x="2949387" y="1500997"/>
            <a:ext cx="1380300" cy="5823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AIDA</a:t>
            </a:r>
            <a:endParaRPr sz="2554">
              <a:latin typeface="DM Mono"/>
              <a:ea typeface="DM Mono"/>
              <a:cs typeface="DM Mono"/>
              <a:sym typeface="DM Mono"/>
            </a:endParaRPr>
          </a:p>
        </p:txBody>
      </p:sp>
      <p:sp>
        <p:nvSpPr>
          <p:cNvPr id="1453" name="Google Shape;1453;p137"/>
          <p:cNvSpPr txBox="1"/>
          <p:nvPr/>
        </p:nvSpPr>
        <p:spPr>
          <a:xfrm>
            <a:off x="1409328" y="2216932"/>
            <a:ext cx="14217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Observations</a:t>
            </a:r>
            <a:endParaRPr sz="1230">
              <a:latin typeface="DM Sans SemiBold"/>
              <a:ea typeface="DM Sans SemiBold"/>
              <a:cs typeface="DM Sans SemiBold"/>
              <a:sym typeface="DM Sans SemiBo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sp>
        <p:nvSpPr>
          <p:cNvPr id="1458" name="Google Shape;1458;p138"/>
          <p:cNvSpPr txBox="1"/>
          <p:nvPr>
            <p:ph type="title"/>
          </p:nvPr>
        </p:nvSpPr>
        <p:spPr>
          <a:xfrm>
            <a:off x="142975" y="92501"/>
            <a:ext cx="50811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End-to-End</a:t>
            </a:r>
            <a:endParaRPr/>
          </a:p>
        </p:txBody>
      </p:sp>
      <p:sp>
        <p:nvSpPr>
          <p:cNvPr id="1459" name="Google Shape;1459;p138"/>
          <p:cNvSpPr txBox="1"/>
          <p:nvPr/>
        </p:nvSpPr>
        <p:spPr>
          <a:xfrm>
            <a:off x="4808594" y="1500987"/>
            <a:ext cx="1380300" cy="5823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AIWP</a:t>
            </a:r>
            <a:endParaRPr sz="2554">
              <a:latin typeface="DM Mono"/>
              <a:ea typeface="DM Mono"/>
              <a:cs typeface="DM Mono"/>
              <a:sym typeface="DM Mono"/>
            </a:endParaRPr>
          </a:p>
        </p:txBody>
      </p:sp>
      <p:cxnSp>
        <p:nvCxnSpPr>
          <p:cNvPr id="1460" name="Google Shape;1460;p138"/>
          <p:cNvCxnSpPr>
            <a:stCxn id="1459" idx="3"/>
            <a:endCxn id="1461" idx="1"/>
          </p:cNvCxnSpPr>
          <p:nvPr/>
        </p:nvCxnSpPr>
        <p:spPr>
          <a:xfrm>
            <a:off x="6188894" y="1792137"/>
            <a:ext cx="478800" cy="3000"/>
          </a:xfrm>
          <a:prstGeom prst="straightConnector1">
            <a:avLst/>
          </a:prstGeom>
          <a:noFill/>
          <a:ln cap="flat" cmpd="sng" w="8250">
            <a:solidFill>
              <a:schemeClr val="dk2"/>
            </a:solidFill>
            <a:prstDash val="solid"/>
            <a:round/>
            <a:headEnd len="med" w="med" type="none"/>
            <a:tailEnd len="med" w="med" type="triangle"/>
          </a:ln>
        </p:spPr>
      </p:cxnSp>
      <p:cxnSp>
        <p:nvCxnSpPr>
          <p:cNvPr id="1462" name="Google Shape;1462;p138"/>
          <p:cNvCxnSpPr>
            <a:stCxn id="1463" idx="3"/>
            <a:endCxn id="1459" idx="1"/>
          </p:cNvCxnSpPr>
          <p:nvPr/>
        </p:nvCxnSpPr>
        <p:spPr>
          <a:xfrm>
            <a:off x="4329687" y="1792147"/>
            <a:ext cx="478800" cy="600"/>
          </a:xfrm>
          <a:prstGeom prst="curvedConnector3">
            <a:avLst>
              <a:gd fmla="val 49999" name="adj1"/>
            </a:avLst>
          </a:prstGeom>
          <a:noFill/>
          <a:ln cap="flat" cmpd="sng" w="8250">
            <a:solidFill>
              <a:schemeClr val="dk2"/>
            </a:solidFill>
            <a:prstDash val="solid"/>
            <a:round/>
            <a:headEnd len="med" w="med" type="none"/>
            <a:tailEnd len="med" w="med" type="triangle"/>
          </a:ln>
        </p:spPr>
      </p:cxnSp>
      <p:pic>
        <p:nvPicPr>
          <p:cNvPr id="1461" name="Google Shape;1461;p138" title="bonn_analysis_temperature_1000.png"/>
          <p:cNvPicPr preferRelativeResize="0"/>
          <p:nvPr/>
        </p:nvPicPr>
        <p:blipFill rotWithShape="1">
          <a:blip r:embed="rId3">
            <a:alphaModFix/>
          </a:blip>
          <a:srcRect b="0" l="7359" r="7368" t="0"/>
          <a:stretch/>
        </p:blipFill>
        <p:spPr>
          <a:xfrm rot="-83">
            <a:off x="6667822" y="1375938"/>
            <a:ext cx="1421636" cy="838180"/>
          </a:xfrm>
          <a:prstGeom prst="rect">
            <a:avLst/>
          </a:prstGeom>
          <a:noFill/>
          <a:ln cap="flat" cmpd="sng" w="9000">
            <a:solidFill>
              <a:schemeClr val="dk1"/>
            </a:solidFill>
            <a:prstDash val="solid"/>
            <a:round/>
            <a:headEnd len="sm" w="sm" type="none"/>
            <a:tailEnd len="sm" w="sm" type="none"/>
          </a:ln>
        </p:spPr>
      </p:pic>
      <p:cxnSp>
        <p:nvCxnSpPr>
          <p:cNvPr id="1464" name="Google Shape;1464;p138"/>
          <p:cNvCxnSpPr>
            <a:endCxn id="1463" idx="1"/>
          </p:cNvCxnSpPr>
          <p:nvPr/>
        </p:nvCxnSpPr>
        <p:spPr>
          <a:xfrm flipH="1" rot="10800000">
            <a:off x="2526987" y="1792147"/>
            <a:ext cx="422400" cy="3900"/>
          </a:xfrm>
          <a:prstGeom prst="straightConnector1">
            <a:avLst/>
          </a:prstGeom>
          <a:noFill/>
          <a:ln cap="flat" cmpd="sng" w="9000">
            <a:solidFill>
              <a:schemeClr val="dk2"/>
            </a:solidFill>
            <a:prstDash val="solid"/>
            <a:round/>
            <a:headEnd len="med" w="med" type="none"/>
            <a:tailEnd len="med" w="med" type="triangle"/>
          </a:ln>
        </p:spPr>
      </p:cxnSp>
      <p:grpSp>
        <p:nvGrpSpPr>
          <p:cNvPr id="1465" name="Google Shape;1465;p138"/>
          <p:cNvGrpSpPr/>
          <p:nvPr/>
        </p:nvGrpSpPr>
        <p:grpSpPr>
          <a:xfrm>
            <a:off x="1673685" y="1579933"/>
            <a:ext cx="796587" cy="503299"/>
            <a:chOff x="3552468" y="3126748"/>
            <a:chExt cx="540535" cy="341567"/>
          </a:xfrm>
        </p:grpSpPr>
        <p:sp>
          <p:nvSpPr>
            <p:cNvPr id="1466" name="Google Shape;1466;p138"/>
            <p:cNvSpPr/>
            <p:nvPr/>
          </p:nvSpPr>
          <p:spPr>
            <a:xfrm rot="-5400000">
              <a:off x="3552618" y="336797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67" name="Google Shape;1467;p138"/>
            <p:cNvSpPr/>
            <p:nvPr/>
          </p:nvSpPr>
          <p:spPr>
            <a:xfrm rot="-5400000">
              <a:off x="3601401" y="3416296"/>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68" name="Google Shape;1468;p138"/>
            <p:cNvSpPr/>
            <p:nvPr/>
          </p:nvSpPr>
          <p:spPr>
            <a:xfrm rot="-5400000">
              <a:off x="3674682" y="331975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69" name="Google Shape;1469;p138"/>
            <p:cNvSpPr/>
            <p:nvPr/>
          </p:nvSpPr>
          <p:spPr>
            <a:xfrm rot="-5400000">
              <a:off x="3796641" y="3440565"/>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0" name="Google Shape;1470;p138"/>
            <p:cNvSpPr/>
            <p:nvPr/>
          </p:nvSpPr>
          <p:spPr>
            <a:xfrm rot="-5400000">
              <a:off x="3821200" y="31991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1" name="Google Shape;1471;p138"/>
            <p:cNvSpPr/>
            <p:nvPr/>
          </p:nvSpPr>
          <p:spPr>
            <a:xfrm rot="-5400000">
              <a:off x="3723618" y="31265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2" name="Google Shape;1472;p138"/>
            <p:cNvSpPr/>
            <p:nvPr/>
          </p:nvSpPr>
          <p:spPr>
            <a:xfrm rot="-5400000">
              <a:off x="3772432" y="312662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3" name="Google Shape;1473;p138"/>
            <p:cNvSpPr/>
            <p:nvPr/>
          </p:nvSpPr>
          <p:spPr>
            <a:xfrm rot="-5400000">
              <a:off x="3577116" y="32230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4" name="Google Shape;1474;p138"/>
            <p:cNvSpPr/>
            <p:nvPr/>
          </p:nvSpPr>
          <p:spPr>
            <a:xfrm rot="-5400000">
              <a:off x="3943097" y="341650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5" name="Google Shape;1475;p138"/>
            <p:cNvSpPr/>
            <p:nvPr/>
          </p:nvSpPr>
          <p:spPr>
            <a:xfrm rot="-5400000">
              <a:off x="4065253" y="32234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76" name="Google Shape;1476;p138"/>
            <p:cNvSpPr/>
            <p:nvPr/>
          </p:nvSpPr>
          <p:spPr>
            <a:xfrm rot="-5400000">
              <a:off x="4016333" y="3392407"/>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grpSp>
      <p:sp>
        <p:nvSpPr>
          <p:cNvPr id="1463" name="Google Shape;1463;p138"/>
          <p:cNvSpPr txBox="1"/>
          <p:nvPr/>
        </p:nvSpPr>
        <p:spPr>
          <a:xfrm>
            <a:off x="2949387" y="1500997"/>
            <a:ext cx="1380300" cy="5823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AIDA</a:t>
            </a:r>
            <a:endParaRPr sz="2554">
              <a:latin typeface="DM Mono"/>
              <a:ea typeface="DM Mono"/>
              <a:cs typeface="DM Mono"/>
              <a:sym typeface="DM Mono"/>
            </a:endParaRPr>
          </a:p>
        </p:txBody>
      </p:sp>
      <p:sp>
        <p:nvSpPr>
          <p:cNvPr id="1477" name="Google Shape;1477;p138"/>
          <p:cNvSpPr txBox="1"/>
          <p:nvPr/>
        </p:nvSpPr>
        <p:spPr>
          <a:xfrm>
            <a:off x="1409328" y="2216932"/>
            <a:ext cx="14217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Observations</a:t>
            </a:r>
            <a:endParaRPr sz="1230">
              <a:latin typeface="DM Sans SemiBold"/>
              <a:ea typeface="DM Sans SemiBold"/>
              <a:cs typeface="DM Sans SemiBold"/>
              <a:sym typeface="DM Sans SemiBold"/>
            </a:endParaRPr>
          </a:p>
        </p:txBody>
      </p:sp>
      <p:sp>
        <p:nvSpPr>
          <p:cNvPr id="1478" name="Google Shape;1478;p138"/>
          <p:cNvSpPr txBox="1"/>
          <p:nvPr/>
        </p:nvSpPr>
        <p:spPr>
          <a:xfrm>
            <a:off x="6652088" y="2216952"/>
            <a:ext cx="14532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Forecast</a:t>
            </a:r>
            <a:endParaRPr sz="1230">
              <a:latin typeface="DM Sans SemiBold"/>
              <a:ea typeface="DM Sans SemiBold"/>
              <a:cs typeface="DM Sans SemiBold"/>
              <a:sym typeface="DM Sans SemiBo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sp>
        <p:nvSpPr>
          <p:cNvPr id="1483" name="Google Shape;1483;p139"/>
          <p:cNvSpPr txBox="1"/>
          <p:nvPr>
            <p:ph type="title"/>
          </p:nvPr>
        </p:nvSpPr>
        <p:spPr>
          <a:xfrm>
            <a:off x="142975" y="92501"/>
            <a:ext cx="50811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End-to-End</a:t>
            </a:r>
            <a:endParaRPr/>
          </a:p>
        </p:txBody>
      </p:sp>
      <p:sp>
        <p:nvSpPr>
          <p:cNvPr id="1484" name="Google Shape;1484;p139"/>
          <p:cNvSpPr txBox="1"/>
          <p:nvPr/>
        </p:nvSpPr>
        <p:spPr>
          <a:xfrm>
            <a:off x="4808594" y="1500987"/>
            <a:ext cx="1380300" cy="5823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AIWP</a:t>
            </a:r>
            <a:endParaRPr sz="2554">
              <a:latin typeface="DM Mono"/>
              <a:ea typeface="DM Mono"/>
              <a:cs typeface="DM Mono"/>
              <a:sym typeface="DM Mono"/>
            </a:endParaRPr>
          </a:p>
        </p:txBody>
      </p:sp>
      <p:cxnSp>
        <p:nvCxnSpPr>
          <p:cNvPr id="1485" name="Google Shape;1485;p139"/>
          <p:cNvCxnSpPr>
            <a:stCxn id="1484" idx="3"/>
            <a:endCxn id="1486" idx="1"/>
          </p:cNvCxnSpPr>
          <p:nvPr/>
        </p:nvCxnSpPr>
        <p:spPr>
          <a:xfrm>
            <a:off x="6188894" y="1792137"/>
            <a:ext cx="478800" cy="3000"/>
          </a:xfrm>
          <a:prstGeom prst="straightConnector1">
            <a:avLst/>
          </a:prstGeom>
          <a:noFill/>
          <a:ln cap="flat" cmpd="sng" w="8250">
            <a:solidFill>
              <a:schemeClr val="dk2"/>
            </a:solidFill>
            <a:prstDash val="solid"/>
            <a:round/>
            <a:headEnd len="med" w="med" type="none"/>
            <a:tailEnd len="med" w="med" type="triangle"/>
          </a:ln>
        </p:spPr>
      </p:cxnSp>
      <p:cxnSp>
        <p:nvCxnSpPr>
          <p:cNvPr id="1487" name="Google Shape;1487;p139"/>
          <p:cNvCxnSpPr>
            <a:stCxn id="1488" idx="3"/>
            <a:endCxn id="1484" idx="1"/>
          </p:cNvCxnSpPr>
          <p:nvPr/>
        </p:nvCxnSpPr>
        <p:spPr>
          <a:xfrm>
            <a:off x="4329687" y="1792147"/>
            <a:ext cx="478800" cy="600"/>
          </a:xfrm>
          <a:prstGeom prst="curvedConnector3">
            <a:avLst>
              <a:gd fmla="val 49999" name="adj1"/>
            </a:avLst>
          </a:prstGeom>
          <a:noFill/>
          <a:ln cap="flat" cmpd="sng" w="8250">
            <a:solidFill>
              <a:schemeClr val="dk2"/>
            </a:solidFill>
            <a:prstDash val="solid"/>
            <a:round/>
            <a:headEnd len="med" w="med" type="none"/>
            <a:tailEnd len="med" w="med" type="triangle"/>
          </a:ln>
        </p:spPr>
      </p:cxnSp>
      <p:pic>
        <p:nvPicPr>
          <p:cNvPr id="1486" name="Google Shape;1486;p139" title="bonn_analysis_temperature_1000.png"/>
          <p:cNvPicPr preferRelativeResize="0"/>
          <p:nvPr/>
        </p:nvPicPr>
        <p:blipFill rotWithShape="1">
          <a:blip r:embed="rId3">
            <a:alphaModFix/>
          </a:blip>
          <a:srcRect b="0" l="7359" r="7368" t="0"/>
          <a:stretch/>
        </p:blipFill>
        <p:spPr>
          <a:xfrm rot="-83">
            <a:off x="6667822" y="1375938"/>
            <a:ext cx="1421636" cy="838180"/>
          </a:xfrm>
          <a:prstGeom prst="rect">
            <a:avLst/>
          </a:prstGeom>
          <a:noFill/>
          <a:ln cap="flat" cmpd="sng" w="9000">
            <a:solidFill>
              <a:schemeClr val="dk1"/>
            </a:solidFill>
            <a:prstDash val="solid"/>
            <a:round/>
            <a:headEnd len="sm" w="sm" type="none"/>
            <a:tailEnd len="sm" w="sm" type="none"/>
          </a:ln>
        </p:spPr>
      </p:pic>
      <p:cxnSp>
        <p:nvCxnSpPr>
          <p:cNvPr id="1489" name="Google Shape;1489;p139"/>
          <p:cNvCxnSpPr>
            <a:endCxn id="1488" idx="1"/>
          </p:cNvCxnSpPr>
          <p:nvPr/>
        </p:nvCxnSpPr>
        <p:spPr>
          <a:xfrm flipH="1" rot="10800000">
            <a:off x="2526987" y="1792147"/>
            <a:ext cx="422400" cy="3900"/>
          </a:xfrm>
          <a:prstGeom prst="straightConnector1">
            <a:avLst/>
          </a:prstGeom>
          <a:noFill/>
          <a:ln cap="flat" cmpd="sng" w="9000">
            <a:solidFill>
              <a:schemeClr val="dk2"/>
            </a:solidFill>
            <a:prstDash val="solid"/>
            <a:round/>
            <a:headEnd len="med" w="med" type="none"/>
            <a:tailEnd len="med" w="med" type="triangle"/>
          </a:ln>
        </p:spPr>
      </p:cxnSp>
      <p:grpSp>
        <p:nvGrpSpPr>
          <p:cNvPr id="1490" name="Google Shape;1490;p139"/>
          <p:cNvGrpSpPr/>
          <p:nvPr/>
        </p:nvGrpSpPr>
        <p:grpSpPr>
          <a:xfrm>
            <a:off x="1673685" y="1579933"/>
            <a:ext cx="796587" cy="503299"/>
            <a:chOff x="3552468" y="3126748"/>
            <a:chExt cx="540535" cy="341567"/>
          </a:xfrm>
        </p:grpSpPr>
        <p:sp>
          <p:nvSpPr>
            <p:cNvPr id="1491" name="Google Shape;1491;p139"/>
            <p:cNvSpPr/>
            <p:nvPr/>
          </p:nvSpPr>
          <p:spPr>
            <a:xfrm rot="-5400000">
              <a:off x="3552618" y="336797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2" name="Google Shape;1492;p139"/>
            <p:cNvSpPr/>
            <p:nvPr/>
          </p:nvSpPr>
          <p:spPr>
            <a:xfrm rot="-5400000">
              <a:off x="3601401" y="3416296"/>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3" name="Google Shape;1493;p139"/>
            <p:cNvSpPr/>
            <p:nvPr/>
          </p:nvSpPr>
          <p:spPr>
            <a:xfrm rot="-5400000">
              <a:off x="3674682" y="331975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4" name="Google Shape;1494;p139"/>
            <p:cNvSpPr/>
            <p:nvPr/>
          </p:nvSpPr>
          <p:spPr>
            <a:xfrm rot="-5400000">
              <a:off x="3796641" y="3440565"/>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5" name="Google Shape;1495;p139"/>
            <p:cNvSpPr/>
            <p:nvPr/>
          </p:nvSpPr>
          <p:spPr>
            <a:xfrm rot="-5400000">
              <a:off x="3821200" y="31991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6" name="Google Shape;1496;p139"/>
            <p:cNvSpPr/>
            <p:nvPr/>
          </p:nvSpPr>
          <p:spPr>
            <a:xfrm rot="-5400000">
              <a:off x="3723618" y="31265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7" name="Google Shape;1497;p139"/>
            <p:cNvSpPr/>
            <p:nvPr/>
          </p:nvSpPr>
          <p:spPr>
            <a:xfrm rot="-5400000">
              <a:off x="3772432" y="312662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8" name="Google Shape;1498;p139"/>
            <p:cNvSpPr/>
            <p:nvPr/>
          </p:nvSpPr>
          <p:spPr>
            <a:xfrm rot="-5400000">
              <a:off x="3577116" y="32230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499" name="Google Shape;1499;p139"/>
            <p:cNvSpPr/>
            <p:nvPr/>
          </p:nvSpPr>
          <p:spPr>
            <a:xfrm rot="-5400000">
              <a:off x="3943097" y="341650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00" name="Google Shape;1500;p139"/>
            <p:cNvSpPr/>
            <p:nvPr/>
          </p:nvSpPr>
          <p:spPr>
            <a:xfrm rot="-5400000">
              <a:off x="4065253" y="32234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01" name="Google Shape;1501;p139"/>
            <p:cNvSpPr/>
            <p:nvPr/>
          </p:nvSpPr>
          <p:spPr>
            <a:xfrm rot="-5400000">
              <a:off x="4016333" y="3392407"/>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grpSp>
      <p:sp>
        <p:nvSpPr>
          <p:cNvPr id="1488" name="Google Shape;1488;p139"/>
          <p:cNvSpPr txBox="1"/>
          <p:nvPr/>
        </p:nvSpPr>
        <p:spPr>
          <a:xfrm>
            <a:off x="2949387" y="1500997"/>
            <a:ext cx="1380300" cy="5823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AIDA</a:t>
            </a:r>
            <a:endParaRPr sz="2554">
              <a:latin typeface="DM Mono"/>
              <a:ea typeface="DM Mono"/>
              <a:cs typeface="DM Mono"/>
              <a:sym typeface="DM Mono"/>
            </a:endParaRPr>
          </a:p>
        </p:txBody>
      </p:sp>
      <p:sp>
        <p:nvSpPr>
          <p:cNvPr id="1502" name="Google Shape;1502;p139"/>
          <p:cNvSpPr txBox="1"/>
          <p:nvPr/>
        </p:nvSpPr>
        <p:spPr>
          <a:xfrm>
            <a:off x="1409328" y="2216932"/>
            <a:ext cx="14217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Observations</a:t>
            </a:r>
            <a:endParaRPr sz="1230">
              <a:latin typeface="DM Sans SemiBold"/>
              <a:ea typeface="DM Sans SemiBold"/>
              <a:cs typeface="DM Sans SemiBold"/>
              <a:sym typeface="DM Sans SemiBold"/>
            </a:endParaRPr>
          </a:p>
        </p:txBody>
      </p:sp>
      <p:sp>
        <p:nvSpPr>
          <p:cNvPr id="1503" name="Google Shape;1503;p139"/>
          <p:cNvSpPr txBox="1"/>
          <p:nvPr/>
        </p:nvSpPr>
        <p:spPr>
          <a:xfrm>
            <a:off x="6652088" y="2216952"/>
            <a:ext cx="14532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Forecast</a:t>
            </a:r>
            <a:endParaRPr sz="1230">
              <a:latin typeface="DM Sans SemiBold"/>
              <a:ea typeface="DM Sans SemiBold"/>
              <a:cs typeface="DM Sans SemiBold"/>
              <a:sym typeface="DM Sans SemiBold"/>
            </a:endParaRPr>
          </a:p>
        </p:txBody>
      </p:sp>
      <p:sp>
        <p:nvSpPr>
          <p:cNvPr id="1504" name="Google Shape;1504;p139"/>
          <p:cNvSpPr txBox="1"/>
          <p:nvPr/>
        </p:nvSpPr>
        <p:spPr>
          <a:xfrm>
            <a:off x="1078475" y="2821753"/>
            <a:ext cx="7428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DM Sans"/>
                <a:ea typeface="DM Sans"/>
                <a:cs typeface="DM Sans"/>
                <a:sym typeface="DM Sans"/>
              </a:rPr>
              <a:t>A </a:t>
            </a:r>
            <a:r>
              <a:rPr b="1" lang="en">
                <a:latin typeface="DM Sans"/>
                <a:ea typeface="DM Sans"/>
                <a:cs typeface="DM Sans"/>
                <a:sym typeface="DM Sans"/>
              </a:rPr>
              <a:t>DA+Forecast system, fully differentiable</a:t>
            </a:r>
            <a:r>
              <a:rPr lang="en">
                <a:latin typeface="DM Sans"/>
                <a:ea typeface="DM Sans"/>
                <a:cs typeface="DM Sans"/>
                <a:sym typeface="DM Sans"/>
              </a:rPr>
              <a:t> from forecast back to each observation.</a:t>
            </a:r>
            <a:endParaRPr>
              <a:latin typeface="DM Sans"/>
              <a:ea typeface="DM Sans"/>
              <a:cs typeface="DM Sans"/>
              <a:sym typeface="DM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8" name="Shape 1508"/>
        <p:cNvGrpSpPr/>
        <p:nvPr/>
      </p:nvGrpSpPr>
      <p:grpSpPr>
        <a:xfrm>
          <a:off x="0" y="0"/>
          <a:ext cx="0" cy="0"/>
          <a:chOff x="0" y="0"/>
          <a:chExt cx="0" cy="0"/>
        </a:xfrm>
      </p:grpSpPr>
      <p:sp>
        <p:nvSpPr>
          <p:cNvPr id="1509" name="Google Shape;1509;p140"/>
          <p:cNvSpPr/>
          <p:nvPr/>
        </p:nvSpPr>
        <p:spPr>
          <a:xfrm>
            <a:off x="1736550" y="3677800"/>
            <a:ext cx="2412000" cy="1236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0" name="Google Shape;1510;p140"/>
          <p:cNvSpPr txBox="1"/>
          <p:nvPr>
            <p:ph type="title"/>
          </p:nvPr>
        </p:nvSpPr>
        <p:spPr>
          <a:xfrm>
            <a:off x="142975" y="92501"/>
            <a:ext cx="50811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End-to-End</a:t>
            </a:r>
            <a:endParaRPr/>
          </a:p>
        </p:txBody>
      </p:sp>
      <p:sp>
        <p:nvSpPr>
          <p:cNvPr id="1511" name="Google Shape;1511;p140"/>
          <p:cNvSpPr txBox="1"/>
          <p:nvPr/>
        </p:nvSpPr>
        <p:spPr>
          <a:xfrm>
            <a:off x="4808594" y="1500987"/>
            <a:ext cx="1380300" cy="5823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AIWP</a:t>
            </a:r>
            <a:endParaRPr sz="2554">
              <a:latin typeface="DM Mono"/>
              <a:ea typeface="DM Mono"/>
              <a:cs typeface="DM Mono"/>
              <a:sym typeface="DM Mono"/>
            </a:endParaRPr>
          </a:p>
        </p:txBody>
      </p:sp>
      <p:cxnSp>
        <p:nvCxnSpPr>
          <p:cNvPr id="1512" name="Google Shape;1512;p140"/>
          <p:cNvCxnSpPr>
            <a:stCxn id="1511" idx="3"/>
            <a:endCxn id="1513" idx="1"/>
          </p:cNvCxnSpPr>
          <p:nvPr/>
        </p:nvCxnSpPr>
        <p:spPr>
          <a:xfrm>
            <a:off x="6188894" y="1792137"/>
            <a:ext cx="478800" cy="3000"/>
          </a:xfrm>
          <a:prstGeom prst="straightConnector1">
            <a:avLst/>
          </a:prstGeom>
          <a:noFill/>
          <a:ln cap="flat" cmpd="sng" w="8250">
            <a:solidFill>
              <a:schemeClr val="dk2"/>
            </a:solidFill>
            <a:prstDash val="solid"/>
            <a:round/>
            <a:headEnd len="med" w="med" type="none"/>
            <a:tailEnd len="med" w="med" type="triangle"/>
          </a:ln>
        </p:spPr>
      </p:cxnSp>
      <p:cxnSp>
        <p:nvCxnSpPr>
          <p:cNvPr id="1514" name="Google Shape;1514;p140"/>
          <p:cNvCxnSpPr>
            <a:stCxn id="1515" idx="3"/>
            <a:endCxn id="1511" idx="1"/>
          </p:cNvCxnSpPr>
          <p:nvPr/>
        </p:nvCxnSpPr>
        <p:spPr>
          <a:xfrm>
            <a:off x="4329687" y="1792147"/>
            <a:ext cx="478800" cy="600"/>
          </a:xfrm>
          <a:prstGeom prst="curvedConnector3">
            <a:avLst>
              <a:gd fmla="val 49999" name="adj1"/>
            </a:avLst>
          </a:prstGeom>
          <a:noFill/>
          <a:ln cap="flat" cmpd="sng" w="8250">
            <a:solidFill>
              <a:schemeClr val="dk2"/>
            </a:solidFill>
            <a:prstDash val="solid"/>
            <a:round/>
            <a:headEnd len="med" w="med" type="none"/>
            <a:tailEnd len="med" w="med" type="triangle"/>
          </a:ln>
        </p:spPr>
      </p:cxnSp>
      <p:pic>
        <p:nvPicPr>
          <p:cNvPr id="1513" name="Google Shape;1513;p140" title="bonn_analysis_temperature_1000.png"/>
          <p:cNvPicPr preferRelativeResize="0"/>
          <p:nvPr/>
        </p:nvPicPr>
        <p:blipFill rotWithShape="1">
          <a:blip r:embed="rId3">
            <a:alphaModFix/>
          </a:blip>
          <a:srcRect b="0" l="7359" r="7368" t="0"/>
          <a:stretch/>
        </p:blipFill>
        <p:spPr>
          <a:xfrm rot="-83">
            <a:off x="6667822" y="1375938"/>
            <a:ext cx="1421636" cy="838180"/>
          </a:xfrm>
          <a:prstGeom prst="rect">
            <a:avLst/>
          </a:prstGeom>
          <a:noFill/>
          <a:ln cap="flat" cmpd="sng" w="9000">
            <a:solidFill>
              <a:schemeClr val="dk1"/>
            </a:solidFill>
            <a:prstDash val="solid"/>
            <a:round/>
            <a:headEnd len="sm" w="sm" type="none"/>
            <a:tailEnd len="sm" w="sm" type="none"/>
          </a:ln>
        </p:spPr>
      </p:pic>
      <p:cxnSp>
        <p:nvCxnSpPr>
          <p:cNvPr id="1516" name="Google Shape;1516;p140"/>
          <p:cNvCxnSpPr>
            <a:endCxn id="1515" idx="1"/>
          </p:cNvCxnSpPr>
          <p:nvPr/>
        </p:nvCxnSpPr>
        <p:spPr>
          <a:xfrm flipH="1" rot="10800000">
            <a:off x="2526987" y="1792147"/>
            <a:ext cx="422400" cy="3900"/>
          </a:xfrm>
          <a:prstGeom prst="straightConnector1">
            <a:avLst/>
          </a:prstGeom>
          <a:noFill/>
          <a:ln cap="flat" cmpd="sng" w="9000">
            <a:solidFill>
              <a:schemeClr val="dk2"/>
            </a:solidFill>
            <a:prstDash val="solid"/>
            <a:round/>
            <a:headEnd len="med" w="med" type="none"/>
            <a:tailEnd len="med" w="med" type="triangle"/>
          </a:ln>
        </p:spPr>
      </p:cxnSp>
      <p:grpSp>
        <p:nvGrpSpPr>
          <p:cNvPr id="1517" name="Google Shape;1517;p140"/>
          <p:cNvGrpSpPr/>
          <p:nvPr/>
        </p:nvGrpSpPr>
        <p:grpSpPr>
          <a:xfrm>
            <a:off x="1673685" y="1579933"/>
            <a:ext cx="796587" cy="503299"/>
            <a:chOff x="3552468" y="3126748"/>
            <a:chExt cx="540535" cy="341567"/>
          </a:xfrm>
        </p:grpSpPr>
        <p:sp>
          <p:nvSpPr>
            <p:cNvPr id="1518" name="Google Shape;1518;p140"/>
            <p:cNvSpPr/>
            <p:nvPr/>
          </p:nvSpPr>
          <p:spPr>
            <a:xfrm rot="-5400000">
              <a:off x="3552618" y="336797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19" name="Google Shape;1519;p140"/>
            <p:cNvSpPr/>
            <p:nvPr/>
          </p:nvSpPr>
          <p:spPr>
            <a:xfrm rot="-5400000">
              <a:off x="3601401" y="3416296"/>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0" name="Google Shape;1520;p140"/>
            <p:cNvSpPr/>
            <p:nvPr/>
          </p:nvSpPr>
          <p:spPr>
            <a:xfrm rot="-5400000">
              <a:off x="3674682" y="331975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1" name="Google Shape;1521;p140"/>
            <p:cNvSpPr/>
            <p:nvPr/>
          </p:nvSpPr>
          <p:spPr>
            <a:xfrm rot="-5400000">
              <a:off x="3796641" y="3440565"/>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2" name="Google Shape;1522;p140"/>
            <p:cNvSpPr/>
            <p:nvPr/>
          </p:nvSpPr>
          <p:spPr>
            <a:xfrm rot="-5400000">
              <a:off x="3821200" y="31991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3" name="Google Shape;1523;p140"/>
            <p:cNvSpPr/>
            <p:nvPr/>
          </p:nvSpPr>
          <p:spPr>
            <a:xfrm rot="-5400000">
              <a:off x="3723618" y="31265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4" name="Google Shape;1524;p140"/>
            <p:cNvSpPr/>
            <p:nvPr/>
          </p:nvSpPr>
          <p:spPr>
            <a:xfrm rot="-5400000">
              <a:off x="3772432" y="312662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5" name="Google Shape;1525;p140"/>
            <p:cNvSpPr/>
            <p:nvPr/>
          </p:nvSpPr>
          <p:spPr>
            <a:xfrm rot="-5400000">
              <a:off x="3577116" y="32230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6" name="Google Shape;1526;p140"/>
            <p:cNvSpPr/>
            <p:nvPr/>
          </p:nvSpPr>
          <p:spPr>
            <a:xfrm rot="-5400000">
              <a:off x="3943097" y="341650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7" name="Google Shape;1527;p140"/>
            <p:cNvSpPr/>
            <p:nvPr/>
          </p:nvSpPr>
          <p:spPr>
            <a:xfrm rot="-5400000">
              <a:off x="4065253" y="32234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28" name="Google Shape;1528;p140"/>
            <p:cNvSpPr/>
            <p:nvPr/>
          </p:nvSpPr>
          <p:spPr>
            <a:xfrm rot="-5400000">
              <a:off x="4016333" y="3392407"/>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grpSp>
      <p:sp>
        <p:nvSpPr>
          <p:cNvPr id="1515" name="Google Shape;1515;p140"/>
          <p:cNvSpPr txBox="1"/>
          <p:nvPr/>
        </p:nvSpPr>
        <p:spPr>
          <a:xfrm>
            <a:off x="2949387" y="1500997"/>
            <a:ext cx="1380300" cy="5823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AIDA</a:t>
            </a:r>
            <a:endParaRPr sz="2554">
              <a:latin typeface="DM Mono"/>
              <a:ea typeface="DM Mono"/>
              <a:cs typeface="DM Mono"/>
              <a:sym typeface="DM Mono"/>
            </a:endParaRPr>
          </a:p>
        </p:txBody>
      </p:sp>
      <p:sp>
        <p:nvSpPr>
          <p:cNvPr id="1529" name="Google Shape;1529;p140"/>
          <p:cNvSpPr txBox="1"/>
          <p:nvPr/>
        </p:nvSpPr>
        <p:spPr>
          <a:xfrm>
            <a:off x="1409328" y="2216932"/>
            <a:ext cx="14217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Observations</a:t>
            </a:r>
            <a:endParaRPr sz="1230">
              <a:latin typeface="DM Sans SemiBold"/>
              <a:ea typeface="DM Sans SemiBold"/>
              <a:cs typeface="DM Sans SemiBold"/>
              <a:sym typeface="DM Sans SemiBold"/>
            </a:endParaRPr>
          </a:p>
        </p:txBody>
      </p:sp>
      <p:sp>
        <p:nvSpPr>
          <p:cNvPr id="1530" name="Google Shape;1530;p140"/>
          <p:cNvSpPr txBox="1"/>
          <p:nvPr/>
        </p:nvSpPr>
        <p:spPr>
          <a:xfrm>
            <a:off x="6652088" y="2216952"/>
            <a:ext cx="14532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Forecast</a:t>
            </a:r>
            <a:endParaRPr sz="1230">
              <a:latin typeface="DM Sans SemiBold"/>
              <a:ea typeface="DM Sans SemiBold"/>
              <a:cs typeface="DM Sans SemiBold"/>
              <a:sym typeface="DM Sans SemiBold"/>
            </a:endParaRPr>
          </a:p>
        </p:txBody>
      </p:sp>
      <p:sp>
        <p:nvSpPr>
          <p:cNvPr id="1531" name="Google Shape;1531;p140"/>
          <p:cNvSpPr txBox="1"/>
          <p:nvPr/>
        </p:nvSpPr>
        <p:spPr>
          <a:xfrm>
            <a:off x="1078475" y="2821753"/>
            <a:ext cx="7428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DM Sans"/>
                <a:ea typeface="DM Sans"/>
                <a:cs typeface="DM Sans"/>
                <a:sym typeface="DM Sans"/>
              </a:rPr>
              <a:t>A </a:t>
            </a:r>
            <a:r>
              <a:rPr b="1" lang="en">
                <a:latin typeface="DM Sans"/>
                <a:ea typeface="DM Sans"/>
                <a:cs typeface="DM Sans"/>
                <a:sym typeface="DM Sans"/>
              </a:rPr>
              <a:t>DA+Forecast system, fully differentiable</a:t>
            </a:r>
            <a:r>
              <a:rPr lang="en">
                <a:latin typeface="DM Sans"/>
                <a:ea typeface="DM Sans"/>
                <a:cs typeface="DM Sans"/>
                <a:sym typeface="DM Sans"/>
              </a:rPr>
              <a:t> from forecast back to each observation.</a:t>
            </a:r>
            <a:endParaRPr>
              <a:latin typeface="DM Sans"/>
              <a:ea typeface="DM Sans"/>
              <a:cs typeface="DM Sans"/>
              <a:sym typeface="DM Sans"/>
            </a:endParaRPr>
          </a:p>
        </p:txBody>
      </p:sp>
      <p:pic>
        <p:nvPicPr>
          <p:cNvPr id="1532" name="Google Shape;1532;p140" title="equation (2).png"/>
          <p:cNvPicPr preferRelativeResize="0"/>
          <p:nvPr/>
        </p:nvPicPr>
        <p:blipFill>
          <a:blip r:embed="rId4">
            <a:alphaModFix/>
          </a:blip>
          <a:stretch>
            <a:fillRect/>
          </a:stretch>
        </p:blipFill>
        <p:spPr>
          <a:xfrm>
            <a:off x="1966650" y="4264241"/>
            <a:ext cx="1959552" cy="503300"/>
          </a:xfrm>
          <a:prstGeom prst="rect">
            <a:avLst/>
          </a:prstGeom>
          <a:noFill/>
          <a:ln>
            <a:noFill/>
          </a:ln>
        </p:spPr>
      </p:pic>
      <p:sp>
        <p:nvSpPr>
          <p:cNvPr id="1533" name="Google Shape;1533;p140"/>
          <p:cNvSpPr txBox="1"/>
          <p:nvPr/>
        </p:nvSpPr>
        <p:spPr>
          <a:xfrm>
            <a:off x="2058423" y="3677810"/>
            <a:ext cx="1776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Skill Optimization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7" name="Shape 1537"/>
        <p:cNvGrpSpPr/>
        <p:nvPr/>
      </p:nvGrpSpPr>
      <p:grpSpPr>
        <a:xfrm>
          <a:off x="0" y="0"/>
          <a:ext cx="0" cy="0"/>
          <a:chOff x="0" y="0"/>
          <a:chExt cx="0" cy="0"/>
        </a:xfrm>
      </p:grpSpPr>
      <p:sp>
        <p:nvSpPr>
          <p:cNvPr id="1538" name="Google Shape;1538;p141"/>
          <p:cNvSpPr/>
          <p:nvPr/>
        </p:nvSpPr>
        <p:spPr>
          <a:xfrm>
            <a:off x="1736550" y="3677800"/>
            <a:ext cx="2412000" cy="1236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9" name="Google Shape;1539;p141"/>
          <p:cNvSpPr/>
          <p:nvPr/>
        </p:nvSpPr>
        <p:spPr>
          <a:xfrm>
            <a:off x="5143891" y="3677800"/>
            <a:ext cx="2412000" cy="1236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40" name="Google Shape;1540;p141"/>
          <p:cNvSpPr txBox="1"/>
          <p:nvPr>
            <p:ph type="title"/>
          </p:nvPr>
        </p:nvSpPr>
        <p:spPr>
          <a:xfrm>
            <a:off x="142975" y="92501"/>
            <a:ext cx="50811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End-to-End</a:t>
            </a:r>
            <a:endParaRPr/>
          </a:p>
        </p:txBody>
      </p:sp>
      <p:sp>
        <p:nvSpPr>
          <p:cNvPr id="1541" name="Google Shape;1541;p141"/>
          <p:cNvSpPr txBox="1"/>
          <p:nvPr/>
        </p:nvSpPr>
        <p:spPr>
          <a:xfrm>
            <a:off x="4808594" y="1500987"/>
            <a:ext cx="1380300" cy="5823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AIWP</a:t>
            </a:r>
            <a:endParaRPr sz="2554">
              <a:latin typeface="DM Mono"/>
              <a:ea typeface="DM Mono"/>
              <a:cs typeface="DM Mono"/>
              <a:sym typeface="DM Mono"/>
            </a:endParaRPr>
          </a:p>
        </p:txBody>
      </p:sp>
      <p:cxnSp>
        <p:nvCxnSpPr>
          <p:cNvPr id="1542" name="Google Shape;1542;p141"/>
          <p:cNvCxnSpPr>
            <a:stCxn id="1541" idx="3"/>
            <a:endCxn id="1543" idx="1"/>
          </p:cNvCxnSpPr>
          <p:nvPr/>
        </p:nvCxnSpPr>
        <p:spPr>
          <a:xfrm>
            <a:off x="6188894" y="1792137"/>
            <a:ext cx="478800" cy="3000"/>
          </a:xfrm>
          <a:prstGeom prst="straightConnector1">
            <a:avLst/>
          </a:prstGeom>
          <a:noFill/>
          <a:ln cap="flat" cmpd="sng" w="8250">
            <a:solidFill>
              <a:schemeClr val="dk2"/>
            </a:solidFill>
            <a:prstDash val="solid"/>
            <a:round/>
            <a:headEnd len="med" w="med" type="none"/>
            <a:tailEnd len="med" w="med" type="triangle"/>
          </a:ln>
        </p:spPr>
      </p:cxnSp>
      <p:cxnSp>
        <p:nvCxnSpPr>
          <p:cNvPr id="1544" name="Google Shape;1544;p141"/>
          <p:cNvCxnSpPr>
            <a:stCxn id="1545" idx="3"/>
            <a:endCxn id="1541" idx="1"/>
          </p:cNvCxnSpPr>
          <p:nvPr/>
        </p:nvCxnSpPr>
        <p:spPr>
          <a:xfrm>
            <a:off x="4329687" y="1792147"/>
            <a:ext cx="478800" cy="600"/>
          </a:xfrm>
          <a:prstGeom prst="curvedConnector3">
            <a:avLst>
              <a:gd fmla="val 49999" name="adj1"/>
            </a:avLst>
          </a:prstGeom>
          <a:noFill/>
          <a:ln cap="flat" cmpd="sng" w="8250">
            <a:solidFill>
              <a:schemeClr val="dk2"/>
            </a:solidFill>
            <a:prstDash val="solid"/>
            <a:round/>
            <a:headEnd len="med" w="med" type="none"/>
            <a:tailEnd len="med" w="med" type="triangle"/>
          </a:ln>
        </p:spPr>
      </p:cxnSp>
      <p:pic>
        <p:nvPicPr>
          <p:cNvPr id="1543" name="Google Shape;1543;p141" title="bonn_analysis_temperature_1000.png"/>
          <p:cNvPicPr preferRelativeResize="0"/>
          <p:nvPr/>
        </p:nvPicPr>
        <p:blipFill rotWithShape="1">
          <a:blip r:embed="rId3">
            <a:alphaModFix/>
          </a:blip>
          <a:srcRect b="0" l="7359" r="7368" t="0"/>
          <a:stretch/>
        </p:blipFill>
        <p:spPr>
          <a:xfrm rot="-83">
            <a:off x="6667822" y="1375938"/>
            <a:ext cx="1421636" cy="838180"/>
          </a:xfrm>
          <a:prstGeom prst="rect">
            <a:avLst/>
          </a:prstGeom>
          <a:noFill/>
          <a:ln cap="flat" cmpd="sng" w="9000">
            <a:solidFill>
              <a:schemeClr val="dk1"/>
            </a:solidFill>
            <a:prstDash val="solid"/>
            <a:round/>
            <a:headEnd len="sm" w="sm" type="none"/>
            <a:tailEnd len="sm" w="sm" type="none"/>
          </a:ln>
        </p:spPr>
      </p:pic>
      <p:cxnSp>
        <p:nvCxnSpPr>
          <p:cNvPr id="1546" name="Google Shape;1546;p141"/>
          <p:cNvCxnSpPr>
            <a:endCxn id="1545" idx="1"/>
          </p:cNvCxnSpPr>
          <p:nvPr/>
        </p:nvCxnSpPr>
        <p:spPr>
          <a:xfrm flipH="1" rot="10800000">
            <a:off x="2526987" y="1792147"/>
            <a:ext cx="422400" cy="3900"/>
          </a:xfrm>
          <a:prstGeom prst="straightConnector1">
            <a:avLst/>
          </a:prstGeom>
          <a:noFill/>
          <a:ln cap="flat" cmpd="sng" w="9000">
            <a:solidFill>
              <a:schemeClr val="dk2"/>
            </a:solidFill>
            <a:prstDash val="solid"/>
            <a:round/>
            <a:headEnd len="med" w="med" type="none"/>
            <a:tailEnd len="med" w="med" type="triangle"/>
          </a:ln>
        </p:spPr>
      </p:cxnSp>
      <p:grpSp>
        <p:nvGrpSpPr>
          <p:cNvPr id="1547" name="Google Shape;1547;p141"/>
          <p:cNvGrpSpPr/>
          <p:nvPr/>
        </p:nvGrpSpPr>
        <p:grpSpPr>
          <a:xfrm>
            <a:off x="1673685" y="1579933"/>
            <a:ext cx="796587" cy="503299"/>
            <a:chOff x="3552468" y="3126748"/>
            <a:chExt cx="540535" cy="341567"/>
          </a:xfrm>
        </p:grpSpPr>
        <p:sp>
          <p:nvSpPr>
            <p:cNvPr id="1548" name="Google Shape;1548;p141"/>
            <p:cNvSpPr/>
            <p:nvPr/>
          </p:nvSpPr>
          <p:spPr>
            <a:xfrm rot="-5400000">
              <a:off x="3552618" y="336797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49" name="Google Shape;1549;p141"/>
            <p:cNvSpPr/>
            <p:nvPr/>
          </p:nvSpPr>
          <p:spPr>
            <a:xfrm rot="-5400000">
              <a:off x="3601401" y="3416296"/>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0" name="Google Shape;1550;p141"/>
            <p:cNvSpPr/>
            <p:nvPr/>
          </p:nvSpPr>
          <p:spPr>
            <a:xfrm rot="-5400000">
              <a:off x="3674682" y="331975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1" name="Google Shape;1551;p141"/>
            <p:cNvSpPr/>
            <p:nvPr/>
          </p:nvSpPr>
          <p:spPr>
            <a:xfrm rot="-5400000">
              <a:off x="3796641" y="3440565"/>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2" name="Google Shape;1552;p141"/>
            <p:cNvSpPr/>
            <p:nvPr/>
          </p:nvSpPr>
          <p:spPr>
            <a:xfrm rot="-5400000">
              <a:off x="3821200" y="31991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3" name="Google Shape;1553;p141"/>
            <p:cNvSpPr/>
            <p:nvPr/>
          </p:nvSpPr>
          <p:spPr>
            <a:xfrm rot="-5400000">
              <a:off x="3723618" y="31265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4" name="Google Shape;1554;p141"/>
            <p:cNvSpPr/>
            <p:nvPr/>
          </p:nvSpPr>
          <p:spPr>
            <a:xfrm rot="-5400000">
              <a:off x="3772432" y="312662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5" name="Google Shape;1555;p141"/>
            <p:cNvSpPr/>
            <p:nvPr/>
          </p:nvSpPr>
          <p:spPr>
            <a:xfrm rot="-5400000">
              <a:off x="3577116" y="32230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6" name="Google Shape;1556;p141"/>
            <p:cNvSpPr/>
            <p:nvPr/>
          </p:nvSpPr>
          <p:spPr>
            <a:xfrm rot="-5400000">
              <a:off x="3943097" y="341650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7" name="Google Shape;1557;p141"/>
            <p:cNvSpPr/>
            <p:nvPr/>
          </p:nvSpPr>
          <p:spPr>
            <a:xfrm rot="-5400000">
              <a:off x="4065253" y="32234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58" name="Google Shape;1558;p141"/>
            <p:cNvSpPr/>
            <p:nvPr/>
          </p:nvSpPr>
          <p:spPr>
            <a:xfrm rot="-5400000">
              <a:off x="4016333" y="3392407"/>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grpSp>
      <p:sp>
        <p:nvSpPr>
          <p:cNvPr id="1545" name="Google Shape;1545;p141"/>
          <p:cNvSpPr txBox="1"/>
          <p:nvPr/>
        </p:nvSpPr>
        <p:spPr>
          <a:xfrm>
            <a:off x="2949387" y="1500997"/>
            <a:ext cx="1380300" cy="5823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AIDA</a:t>
            </a:r>
            <a:endParaRPr sz="2554">
              <a:latin typeface="DM Mono"/>
              <a:ea typeface="DM Mono"/>
              <a:cs typeface="DM Mono"/>
              <a:sym typeface="DM Mono"/>
            </a:endParaRPr>
          </a:p>
        </p:txBody>
      </p:sp>
      <p:sp>
        <p:nvSpPr>
          <p:cNvPr id="1559" name="Google Shape;1559;p141"/>
          <p:cNvSpPr txBox="1"/>
          <p:nvPr/>
        </p:nvSpPr>
        <p:spPr>
          <a:xfrm>
            <a:off x="1409328" y="2216932"/>
            <a:ext cx="14217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Observations</a:t>
            </a:r>
            <a:endParaRPr sz="1230">
              <a:latin typeface="DM Sans SemiBold"/>
              <a:ea typeface="DM Sans SemiBold"/>
              <a:cs typeface="DM Sans SemiBold"/>
              <a:sym typeface="DM Sans SemiBold"/>
            </a:endParaRPr>
          </a:p>
        </p:txBody>
      </p:sp>
      <p:sp>
        <p:nvSpPr>
          <p:cNvPr id="1560" name="Google Shape;1560;p141"/>
          <p:cNvSpPr txBox="1"/>
          <p:nvPr/>
        </p:nvSpPr>
        <p:spPr>
          <a:xfrm>
            <a:off x="6652088" y="2216952"/>
            <a:ext cx="14532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Forecast</a:t>
            </a:r>
            <a:endParaRPr sz="1230">
              <a:latin typeface="DM Sans SemiBold"/>
              <a:ea typeface="DM Sans SemiBold"/>
              <a:cs typeface="DM Sans SemiBold"/>
              <a:sym typeface="DM Sans SemiBold"/>
            </a:endParaRPr>
          </a:p>
        </p:txBody>
      </p:sp>
      <p:sp>
        <p:nvSpPr>
          <p:cNvPr id="1561" name="Google Shape;1561;p141"/>
          <p:cNvSpPr txBox="1"/>
          <p:nvPr/>
        </p:nvSpPr>
        <p:spPr>
          <a:xfrm>
            <a:off x="1078475" y="2821753"/>
            <a:ext cx="7428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DM Sans"/>
                <a:ea typeface="DM Sans"/>
                <a:cs typeface="DM Sans"/>
                <a:sym typeface="DM Sans"/>
              </a:rPr>
              <a:t>A </a:t>
            </a:r>
            <a:r>
              <a:rPr b="1" lang="en">
                <a:latin typeface="DM Sans"/>
                <a:ea typeface="DM Sans"/>
                <a:cs typeface="DM Sans"/>
                <a:sym typeface="DM Sans"/>
              </a:rPr>
              <a:t>DA+Forecast system, fully differentiable</a:t>
            </a:r>
            <a:r>
              <a:rPr lang="en">
                <a:latin typeface="DM Sans"/>
                <a:ea typeface="DM Sans"/>
                <a:cs typeface="DM Sans"/>
                <a:sym typeface="DM Sans"/>
              </a:rPr>
              <a:t> from forecast back to each observation.</a:t>
            </a:r>
            <a:endParaRPr>
              <a:latin typeface="DM Sans"/>
              <a:ea typeface="DM Sans"/>
              <a:cs typeface="DM Sans"/>
              <a:sym typeface="DM Sans"/>
            </a:endParaRPr>
          </a:p>
        </p:txBody>
      </p:sp>
      <p:pic>
        <p:nvPicPr>
          <p:cNvPr id="1562" name="Google Shape;1562;p141" title="equation (2).png"/>
          <p:cNvPicPr preferRelativeResize="0"/>
          <p:nvPr/>
        </p:nvPicPr>
        <p:blipFill>
          <a:blip r:embed="rId4">
            <a:alphaModFix/>
          </a:blip>
          <a:stretch>
            <a:fillRect/>
          </a:stretch>
        </p:blipFill>
        <p:spPr>
          <a:xfrm>
            <a:off x="1966650" y="4264241"/>
            <a:ext cx="1959552" cy="503300"/>
          </a:xfrm>
          <a:prstGeom prst="rect">
            <a:avLst/>
          </a:prstGeom>
          <a:noFill/>
          <a:ln>
            <a:noFill/>
          </a:ln>
        </p:spPr>
      </p:pic>
      <p:pic>
        <p:nvPicPr>
          <p:cNvPr id="1563" name="Google Shape;1563;p141" title="equation (3).png"/>
          <p:cNvPicPr preferRelativeResize="0"/>
          <p:nvPr/>
        </p:nvPicPr>
        <p:blipFill>
          <a:blip r:embed="rId5">
            <a:alphaModFix/>
          </a:blip>
          <a:stretch>
            <a:fillRect/>
          </a:stretch>
        </p:blipFill>
        <p:spPr>
          <a:xfrm>
            <a:off x="5547971" y="4264261"/>
            <a:ext cx="1603850" cy="503300"/>
          </a:xfrm>
          <a:prstGeom prst="rect">
            <a:avLst/>
          </a:prstGeom>
          <a:noFill/>
          <a:ln>
            <a:noFill/>
          </a:ln>
        </p:spPr>
      </p:pic>
      <p:sp>
        <p:nvSpPr>
          <p:cNvPr id="1564" name="Google Shape;1564;p141"/>
          <p:cNvSpPr txBox="1"/>
          <p:nvPr/>
        </p:nvSpPr>
        <p:spPr>
          <a:xfrm>
            <a:off x="2058423" y="3677810"/>
            <a:ext cx="1776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Skill Optimization</a:t>
            </a:r>
            <a:endParaRPr/>
          </a:p>
        </p:txBody>
      </p:sp>
      <p:sp>
        <p:nvSpPr>
          <p:cNvPr id="1565" name="Google Shape;1565;p141"/>
          <p:cNvSpPr txBox="1"/>
          <p:nvPr/>
        </p:nvSpPr>
        <p:spPr>
          <a:xfrm>
            <a:off x="5165351" y="3677800"/>
            <a:ext cx="2369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Observation Valuation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06"/>
          <p:cNvSpPr txBox="1"/>
          <p:nvPr>
            <p:ph idx="1" type="body"/>
          </p:nvPr>
        </p:nvSpPr>
        <p:spPr>
          <a:xfrm>
            <a:off x="2203800" y="1257879"/>
            <a:ext cx="9936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839" name="Google Shape;839;p106"/>
          <p:cNvSpPr txBox="1"/>
          <p:nvPr>
            <p:ph idx="2" type="body"/>
          </p:nvPr>
        </p:nvSpPr>
        <p:spPr>
          <a:xfrm>
            <a:off x="5063288" y="126071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840" name="Google Shape;840;p106"/>
          <p:cNvSpPr txBox="1"/>
          <p:nvPr>
            <p:ph idx="3" type="body"/>
          </p:nvPr>
        </p:nvSpPr>
        <p:spPr>
          <a:xfrm>
            <a:off x="7891200" y="125547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841" name="Google Shape;841;p106"/>
          <p:cNvSpPr txBox="1"/>
          <p:nvPr>
            <p:ph idx="4" type="body"/>
          </p:nvPr>
        </p:nvSpPr>
        <p:spPr>
          <a:xfrm>
            <a:off x="259080" y="1146048"/>
            <a:ext cx="1752600" cy="629700"/>
          </a:xfrm>
          <a:prstGeom prst="rect">
            <a:avLst/>
          </a:prstGeom>
          <a:noFill/>
          <a:ln>
            <a:noFill/>
          </a:ln>
        </p:spPr>
        <p:txBody>
          <a:bodyPr anchorCtr="0" anchor="t" bIns="91425" lIns="91425" spcFirstLastPara="1" rIns="91425" wrap="square" tIns="91425">
            <a:normAutofit fontScale="92500"/>
          </a:bodyPr>
          <a:lstStyle/>
          <a:p>
            <a:pPr indent="0" lvl="0" marL="0" rtl="0" algn="l">
              <a:lnSpc>
                <a:spcPct val="115000"/>
              </a:lnSpc>
              <a:spcBef>
                <a:spcPts val="0"/>
              </a:spcBef>
              <a:spcAft>
                <a:spcPts val="1200"/>
              </a:spcAft>
              <a:buSzPct val="138462"/>
              <a:buNone/>
            </a:pPr>
            <a:r>
              <a:rPr lang="en" sz="1300">
                <a:latin typeface="DM Sans"/>
                <a:ea typeface="DM Sans"/>
                <a:cs typeface="DM Sans"/>
                <a:sym typeface="DM Sans"/>
              </a:rPr>
              <a:t>Traditional Numerical Weather Prediction</a:t>
            </a:r>
            <a:endParaRPr sz="1300">
              <a:latin typeface="DM Sans"/>
              <a:ea typeface="DM Sans"/>
              <a:cs typeface="DM Sans"/>
              <a:sym typeface="DM Sans"/>
            </a:endParaRPr>
          </a:p>
        </p:txBody>
      </p:sp>
      <p:sp>
        <p:nvSpPr>
          <p:cNvPr id="842" name="Google Shape;842;p106"/>
          <p:cNvSpPr/>
          <p:nvPr/>
        </p:nvSpPr>
        <p:spPr>
          <a:xfrm>
            <a:off x="6306100"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sp>
        <p:nvSpPr>
          <p:cNvPr id="843" name="Google Shape;843;p106"/>
          <p:cNvSpPr/>
          <p:nvPr/>
        </p:nvSpPr>
        <p:spPr>
          <a:xfrm>
            <a:off x="3588888"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chemeClr val="dk1"/>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844" name="Google Shape;844;p106"/>
          <p:cNvCxnSpPr>
            <a:stCxn id="838" idx="3"/>
            <a:endCxn id="843" idx="1"/>
          </p:cNvCxnSpPr>
          <p:nvPr/>
        </p:nvCxnSpPr>
        <p:spPr>
          <a:xfrm>
            <a:off x="3197400" y="146067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845" name="Google Shape;845;p106"/>
          <p:cNvCxnSpPr>
            <a:stCxn id="843" idx="3"/>
            <a:endCxn id="839" idx="1"/>
          </p:cNvCxnSpPr>
          <p:nvPr/>
        </p:nvCxnSpPr>
        <p:spPr>
          <a:xfrm>
            <a:off x="4671804" y="1463387"/>
            <a:ext cx="391500" cy="0"/>
          </a:xfrm>
          <a:prstGeom prst="straightConnector1">
            <a:avLst/>
          </a:prstGeom>
          <a:noFill/>
          <a:ln cap="flat" cmpd="sng" w="9525">
            <a:solidFill>
              <a:schemeClr val="dk2"/>
            </a:solidFill>
            <a:prstDash val="solid"/>
            <a:round/>
            <a:headEnd len="sm" w="sm" type="none"/>
            <a:tailEnd len="med" w="med" type="triangle"/>
          </a:ln>
        </p:spPr>
      </p:cxnSp>
      <p:cxnSp>
        <p:nvCxnSpPr>
          <p:cNvPr id="846" name="Google Shape;846;p106"/>
          <p:cNvCxnSpPr>
            <a:stCxn id="839" idx="3"/>
            <a:endCxn id="842" idx="1"/>
          </p:cNvCxnSpPr>
          <p:nvPr/>
        </p:nvCxnSpPr>
        <p:spPr>
          <a:xfrm>
            <a:off x="5869388" y="1463515"/>
            <a:ext cx="436800" cy="0"/>
          </a:xfrm>
          <a:prstGeom prst="straightConnector1">
            <a:avLst/>
          </a:prstGeom>
          <a:noFill/>
          <a:ln cap="flat" cmpd="sng" w="9525">
            <a:solidFill>
              <a:schemeClr val="dk2"/>
            </a:solidFill>
            <a:prstDash val="solid"/>
            <a:round/>
            <a:headEnd len="sm" w="sm" type="none"/>
            <a:tailEnd len="med" w="med" type="triangle"/>
          </a:ln>
        </p:spPr>
      </p:cxnSp>
      <p:cxnSp>
        <p:nvCxnSpPr>
          <p:cNvPr id="847" name="Google Shape;847;p106"/>
          <p:cNvCxnSpPr>
            <a:stCxn id="842" idx="3"/>
            <a:endCxn id="840" idx="1"/>
          </p:cNvCxnSpPr>
          <p:nvPr/>
        </p:nvCxnSpPr>
        <p:spPr>
          <a:xfrm flipH="1" rot="10800000">
            <a:off x="7389016" y="1458287"/>
            <a:ext cx="502200" cy="5100"/>
          </a:xfrm>
          <a:prstGeom prst="straightConnector1">
            <a:avLst/>
          </a:prstGeom>
          <a:noFill/>
          <a:ln cap="flat" cmpd="sng" w="9525">
            <a:solidFill>
              <a:schemeClr val="dk2"/>
            </a:solidFill>
            <a:prstDash val="solid"/>
            <a:round/>
            <a:headEnd len="sm" w="sm" type="none"/>
            <a:tailEnd len="med" w="med" type="triangle"/>
          </a:ln>
        </p:spPr>
      </p:cxnSp>
      <p:sp>
        <p:nvSpPr>
          <p:cNvPr id="848" name="Google Shape;848;p106"/>
          <p:cNvSpPr txBox="1"/>
          <p:nvPr>
            <p:ph type="title"/>
          </p:nvPr>
        </p:nvSpPr>
        <p:spPr>
          <a:xfrm>
            <a:off x="142975" y="92500"/>
            <a:ext cx="8347800" cy="70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
        <p:nvSpPr>
          <p:cNvPr id="849" name="Google Shape;849;p106"/>
          <p:cNvSpPr txBox="1"/>
          <p:nvPr/>
        </p:nvSpPr>
        <p:spPr>
          <a:xfrm>
            <a:off x="3128350"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Data Assimilation</a:t>
            </a:r>
            <a:endParaRPr i="1" sz="1300">
              <a:latin typeface="DM Sans"/>
              <a:ea typeface="DM Sans"/>
              <a:cs typeface="DM Sans"/>
              <a:sym typeface="DM Sans"/>
            </a:endParaRPr>
          </a:p>
        </p:txBody>
      </p:sp>
      <p:sp>
        <p:nvSpPr>
          <p:cNvPr id="850" name="Google Shape;850;p106"/>
          <p:cNvSpPr txBox="1"/>
          <p:nvPr/>
        </p:nvSpPr>
        <p:spPr>
          <a:xfrm>
            <a:off x="5845563"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Forecast</a:t>
            </a:r>
            <a:endParaRPr i="1" sz="1300">
              <a:latin typeface="DM Sans"/>
              <a:ea typeface="DM Sans"/>
              <a:cs typeface="DM Sans"/>
              <a:sym typeface="DM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9" name="Shape 1569"/>
        <p:cNvGrpSpPr/>
        <p:nvPr/>
      </p:nvGrpSpPr>
      <p:grpSpPr>
        <a:xfrm>
          <a:off x="0" y="0"/>
          <a:ext cx="0" cy="0"/>
          <a:chOff x="0" y="0"/>
          <a:chExt cx="0" cy="0"/>
        </a:xfrm>
      </p:grpSpPr>
      <p:sp>
        <p:nvSpPr>
          <p:cNvPr id="1570" name="Google Shape;1570;p142"/>
          <p:cNvSpPr/>
          <p:nvPr/>
        </p:nvSpPr>
        <p:spPr>
          <a:xfrm>
            <a:off x="1736550" y="3677800"/>
            <a:ext cx="2412000" cy="1236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1" name="Google Shape;1571;p142"/>
          <p:cNvSpPr/>
          <p:nvPr/>
        </p:nvSpPr>
        <p:spPr>
          <a:xfrm>
            <a:off x="5143891" y="3677800"/>
            <a:ext cx="2412000" cy="12369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2" name="Google Shape;1572;p142"/>
          <p:cNvSpPr txBox="1"/>
          <p:nvPr>
            <p:ph type="title"/>
          </p:nvPr>
        </p:nvSpPr>
        <p:spPr>
          <a:xfrm>
            <a:off x="142975" y="92501"/>
            <a:ext cx="50811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End-to-End</a:t>
            </a:r>
            <a:endParaRPr/>
          </a:p>
        </p:txBody>
      </p:sp>
      <p:sp>
        <p:nvSpPr>
          <p:cNvPr id="1573" name="Google Shape;1573;p142"/>
          <p:cNvSpPr txBox="1"/>
          <p:nvPr/>
        </p:nvSpPr>
        <p:spPr>
          <a:xfrm>
            <a:off x="4808594" y="1500987"/>
            <a:ext cx="1380300" cy="5823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AIWP</a:t>
            </a:r>
            <a:endParaRPr sz="2554">
              <a:latin typeface="DM Mono"/>
              <a:ea typeface="DM Mono"/>
              <a:cs typeface="DM Mono"/>
              <a:sym typeface="DM Mono"/>
            </a:endParaRPr>
          </a:p>
        </p:txBody>
      </p:sp>
      <p:cxnSp>
        <p:nvCxnSpPr>
          <p:cNvPr id="1574" name="Google Shape;1574;p142"/>
          <p:cNvCxnSpPr>
            <a:stCxn id="1573" idx="3"/>
            <a:endCxn id="1575" idx="1"/>
          </p:cNvCxnSpPr>
          <p:nvPr/>
        </p:nvCxnSpPr>
        <p:spPr>
          <a:xfrm>
            <a:off x="6188894" y="1792137"/>
            <a:ext cx="478800" cy="3000"/>
          </a:xfrm>
          <a:prstGeom prst="straightConnector1">
            <a:avLst/>
          </a:prstGeom>
          <a:noFill/>
          <a:ln cap="flat" cmpd="sng" w="8250">
            <a:solidFill>
              <a:schemeClr val="dk2"/>
            </a:solidFill>
            <a:prstDash val="solid"/>
            <a:round/>
            <a:headEnd len="med" w="med" type="none"/>
            <a:tailEnd len="med" w="med" type="triangle"/>
          </a:ln>
        </p:spPr>
      </p:cxnSp>
      <p:cxnSp>
        <p:nvCxnSpPr>
          <p:cNvPr id="1576" name="Google Shape;1576;p142"/>
          <p:cNvCxnSpPr>
            <a:stCxn id="1577" idx="3"/>
            <a:endCxn id="1573" idx="1"/>
          </p:cNvCxnSpPr>
          <p:nvPr/>
        </p:nvCxnSpPr>
        <p:spPr>
          <a:xfrm>
            <a:off x="4329687" y="1792147"/>
            <a:ext cx="478800" cy="600"/>
          </a:xfrm>
          <a:prstGeom prst="curvedConnector3">
            <a:avLst>
              <a:gd fmla="val 49999" name="adj1"/>
            </a:avLst>
          </a:prstGeom>
          <a:noFill/>
          <a:ln cap="flat" cmpd="sng" w="8250">
            <a:solidFill>
              <a:schemeClr val="dk2"/>
            </a:solidFill>
            <a:prstDash val="solid"/>
            <a:round/>
            <a:headEnd len="med" w="med" type="none"/>
            <a:tailEnd len="med" w="med" type="triangle"/>
          </a:ln>
        </p:spPr>
      </p:cxnSp>
      <p:pic>
        <p:nvPicPr>
          <p:cNvPr id="1575" name="Google Shape;1575;p142" title="bonn_analysis_temperature_1000.png"/>
          <p:cNvPicPr preferRelativeResize="0"/>
          <p:nvPr/>
        </p:nvPicPr>
        <p:blipFill rotWithShape="1">
          <a:blip r:embed="rId3">
            <a:alphaModFix/>
          </a:blip>
          <a:srcRect b="0" l="7359" r="7368" t="0"/>
          <a:stretch/>
        </p:blipFill>
        <p:spPr>
          <a:xfrm rot="-83">
            <a:off x="6667822" y="1375938"/>
            <a:ext cx="1421636" cy="838180"/>
          </a:xfrm>
          <a:prstGeom prst="rect">
            <a:avLst/>
          </a:prstGeom>
          <a:noFill/>
          <a:ln cap="flat" cmpd="sng" w="9000">
            <a:solidFill>
              <a:schemeClr val="dk1"/>
            </a:solidFill>
            <a:prstDash val="solid"/>
            <a:round/>
            <a:headEnd len="sm" w="sm" type="none"/>
            <a:tailEnd len="sm" w="sm" type="none"/>
          </a:ln>
        </p:spPr>
      </p:pic>
      <p:cxnSp>
        <p:nvCxnSpPr>
          <p:cNvPr id="1578" name="Google Shape;1578;p142"/>
          <p:cNvCxnSpPr>
            <a:endCxn id="1577" idx="1"/>
          </p:cNvCxnSpPr>
          <p:nvPr/>
        </p:nvCxnSpPr>
        <p:spPr>
          <a:xfrm flipH="1" rot="10800000">
            <a:off x="2526987" y="1792147"/>
            <a:ext cx="422400" cy="3900"/>
          </a:xfrm>
          <a:prstGeom prst="straightConnector1">
            <a:avLst/>
          </a:prstGeom>
          <a:noFill/>
          <a:ln cap="flat" cmpd="sng" w="9000">
            <a:solidFill>
              <a:schemeClr val="dk2"/>
            </a:solidFill>
            <a:prstDash val="solid"/>
            <a:round/>
            <a:headEnd len="med" w="med" type="none"/>
            <a:tailEnd len="med" w="med" type="triangle"/>
          </a:ln>
        </p:spPr>
      </p:cxnSp>
      <p:grpSp>
        <p:nvGrpSpPr>
          <p:cNvPr id="1579" name="Google Shape;1579;p142"/>
          <p:cNvGrpSpPr/>
          <p:nvPr/>
        </p:nvGrpSpPr>
        <p:grpSpPr>
          <a:xfrm>
            <a:off x="1673685" y="1579933"/>
            <a:ext cx="796587" cy="503299"/>
            <a:chOff x="3552468" y="3126748"/>
            <a:chExt cx="540535" cy="341567"/>
          </a:xfrm>
        </p:grpSpPr>
        <p:sp>
          <p:nvSpPr>
            <p:cNvPr id="1580" name="Google Shape;1580;p142"/>
            <p:cNvSpPr/>
            <p:nvPr/>
          </p:nvSpPr>
          <p:spPr>
            <a:xfrm rot="-5400000">
              <a:off x="3552618" y="336797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1" name="Google Shape;1581;p142"/>
            <p:cNvSpPr/>
            <p:nvPr/>
          </p:nvSpPr>
          <p:spPr>
            <a:xfrm rot="-5400000">
              <a:off x="3601401" y="3416296"/>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2" name="Google Shape;1582;p142"/>
            <p:cNvSpPr/>
            <p:nvPr/>
          </p:nvSpPr>
          <p:spPr>
            <a:xfrm rot="-5400000">
              <a:off x="3674682" y="3319750"/>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3" name="Google Shape;1583;p142"/>
            <p:cNvSpPr/>
            <p:nvPr/>
          </p:nvSpPr>
          <p:spPr>
            <a:xfrm rot="-5400000">
              <a:off x="3796641" y="3440565"/>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4" name="Google Shape;1584;p142"/>
            <p:cNvSpPr/>
            <p:nvPr/>
          </p:nvSpPr>
          <p:spPr>
            <a:xfrm rot="-5400000">
              <a:off x="3821200" y="31991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5" name="Google Shape;1585;p142"/>
            <p:cNvSpPr/>
            <p:nvPr/>
          </p:nvSpPr>
          <p:spPr>
            <a:xfrm rot="-5400000">
              <a:off x="3723618" y="31265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6" name="Google Shape;1586;p142"/>
            <p:cNvSpPr/>
            <p:nvPr/>
          </p:nvSpPr>
          <p:spPr>
            <a:xfrm rot="-5400000">
              <a:off x="3772432" y="312662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7" name="Google Shape;1587;p142"/>
            <p:cNvSpPr/>
            <p:nvPr/>
          </p:nvSpPr>
          <p:spPr>
            <a:xfrm rot="-5400000">
              <a:off x="3577116" y="3223098"/>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8" name="Google Shape;1588;p142"/>
            <p:cNvSpPr/>
            <p:nvPr/>
          </p:nvSpPr>
          <p:spPr>
            <a:xfrm rot="-5400000">
              <a:off x="3943097" y="3416509"/>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89" name="Google Shape;1589;p142"/>
            <p:cNvSpPr/>
            <p:nvPr/>
          </p:nvSpPr>
          <p:spPr>
            <a:xfrm rot="-5400000">
              <a:off x="4065253" y="3223403"/>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sp>
          <p:nvSpPr>
            <p:cNvPr id="1590" name="Google Shape;1590;p142"/>
            <p:cNvSpPr/>
            <p:nvPr/>
          </p:nvSpPr>
          <p:spPr>
            <a:xfrm rot="-5400000">
              <a:off x="4016333" y="3392407"/>
              <a:ext cx="27600" cy="27900"/>
            </a:xfrm>
            <a:prstGeom prst="ellipse">
              <a:avLst/>
            </a:prstGeom>
            <a:solidFill>
              <a:schemeClr val="lt2"/>
            </a:solidFill>
            <a:ln cap="flat" cmpd="sng" w="16275">
              <a:solidFill>
                <a:schemeClr val="lt2"/>
              </a:solidFill>
              <a:prstDash val="solid"/>
              <a:round/>
              <a:headEnd len="sm" w="sm" type="none"/>
              <a:tailEnd len="sm" w="sm" type="none"/>
            </a:ln>
            <a:effectLst>
              <a:outerShdw blurRad="97651" rotWithShape="0" algn="bl" dir="5400000" dist="32550">
                <a:srgbClr val="000000">
                  <a:alpha val="49800"/>
                </a:srgbClr>
              </a:outerShdw>
            </a:effectLst>
          </p:spPr>
          <p:txBody>
            <a:bodyPr anchorCtr="0" anchor="ctr" bIns="156225" lIns="156225" spcFirstLastPara="1" rIns="156225" wrap="square" tIns="156225">
              <a:noAutofit/>
            </a:bodyPr>
            <a:lstStyle/>
            <a:p>
              <a:pPr indent="0" lvl="0" marL="0" marR="0" rtl="0" algn="ctr">
                <a:lnSpc>
                  <a:spcPct val="100000"/>
                </a:lnSpc>
                <a:spcBef>
                  <a:spcPts val="0"/>
                </a:spcBef>
                <a:spcAft>
                  <a:spcPts val="0"/>
                </a:spcAft>
                <a:buClr>
                  <a:srgbClr val="000000"/>
                </a:buClr>
                <a:buSzPts val="2392"/>
                <a:buFont typeface="Arial"/>
                <a:buNone/>
              </a:pPr>
              <a:r>
                <a:t/>
              </a:r>
              <a:endParaRPr b="0" i="0" sz="2392" u="none" cap="none" strike="noStrike">
                <a:solidFill>
                  <a:srgbClr val="000000"/>
                </a:solidFill>
                <a:latin typeface="Arial"/>
                <a:ea typeface="Arial"/>
                <a:cs typeface="Arial"/>
                <a:sym typeface="Arial"/>
              </a:endParaRPr>
            </a:p>
          </p:txBody>
        </p:sp>
      </p:grpSp>
      <p:sp>
        <p:nvSpPr>
          <p:cNvPr id="1577" name="Google Shape;1577;p142"/>
          <p:cNvSpPr txBox="1"/>
          <p:nvPr/>
        </p:nvSpPr>
        <p:spPr>
          <a:xfrm>
            <a:off x="2949387" y="1500997"/>
            <a:ext cx="1380300" cy="5823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2554">
                <a:latin typeface="DM Mono"/>
                <a:ea typeface="DM Mono"/>
                <a:cs typeface="DM Mono"/>
                <a:sym typeface="DM Mono"/>
              </a:rPr>
              <a:t>AIDA</a:t>
            </a:r>
            <a:endParaRPr sz="2554">
              <a:latin typeface="DM Mono"/>
              <a:ea typeface="DM Mono"/>
              <a:cs typeface="DM Mono"/>
              <a:sym typeface="DM Mono"/>
            </a:endParaRPr>
          </a:p>
        </p:txBody>
      </p:sp>
      <p:sp>
        <p:nvSpPr>
          <p:cNvPr id="1591" name="Google Shape;1591;p142"/>
          <p:cNvSpPr txBox="1"/>
          <p:nvPr/>
        </p:nvSpPr>
        <p:spPr>
          <a:xfrm>
            <a:off x="1409328" y="2216932"/>
            <a:ext cx="14217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Observations</a:t>
            </a:r>
            <a:endParaRPr sz="1230">
              <a:latin typeface="DM Sans SemiBold"/>
              <a:ea typeface="DM Sans SemiBold"/>
              <a:cs typeface="DM Sans SemiBold"/>
              <a:sym typeface="DM Sans SemiBold"/>
            </a:endParaRPr>
          </a:p>
        </p:txBody>
      </p:sp>
      <p:sp>
        <p:nvSpPr>
          <p:cNvPr id="1592" name="Google Shape;1592;p142"/>
          <p:cNvSpPr txBox="1"/>
          <p:nvPr/>
        </p:nvSpPr>
        <p:spPr>
          <a:xfrm>
            <a:off x="6652088" y="2216952"/>
            <a:ext cx="1453200" cy="3495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lang="en" sz="1230">
                <a:latin typeface="DM Sans SemiBold"/>
                <a:ea typeface="DM Sans SemiBold"/>
                <a:cs typeface="DM Sans SemiBold"/>
                <a:sym typeface="DM Sans SemiBold"/>
              </a:rPr>
              <a:t>Forecast</a:t>
            </a:r>
            <a:endParaRPr sz="1230">
              <a:latin typeface="DM Sans SemiBold"/>
              <a:ea typeface="DM Sans SemiBold"/>
              <a:cs typeface="DM Sans SemiBold"/>
              <a:sym typeface="DM Sans SemiBold"/>
            </a:endParaRPr>
          </a:p>
        </p:txBody>
      </p:sp>
      <p:sp>
        <p:nvSpPr>
          <p:cNvPr id="1593" name="Google Shape;1593;p142"/>
          <p:cNvSpPr txBox="1"/>
          <p:nvPr/>
        </p:nvSpPr>
        <p:spPr>
          <a:xfrm>
            <a:off x="1078475" y="2821753"/>
            <a:ext cx="7428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DM Sans"/>
                <a:ea typeface="DM Sans"/>
                <a:cs typeface="DM Sans"/>
                <a:sym typeface="DM Sans"/>
              </a:rPr>
              <a:t>A </a:t>
            </a:r>
            <a:r>
              <a:rPr b="1" lang="en">
                <a:latin typeface="DM Sans"/>
                <a:ea typeface="DM Sans"/>
                <a:cs typeface="DM Sans"/>
                <a:sym typeface="DM Sans"/>
              </a:rPr>
              <a:t>DA+Forecast system, fully differentiable</a:t>
            </a:r>
            <a:r>
              <a:rPr lang="en">
                <a:latin typeface="DM Sans"/>
                <a:ea typeface="DM Sans"/>
                <a:cs typeface="DM Sans"/>
                <a:sym typeface="DM Sans"/>
              </a:rPr>
              <a:t> from forecast back to each observation.</a:t>
            </a:r>
            <a:endParaRPr>
              <a:latin typeface="DM Sans"/>
              <a:ea typeface="DM Sans"/>
              <a:cs typeface="DM Sans"/>
              <a:sym typeface="DM Sans"/>
            </a:endParaRPr>
          </a:p>
        </p:txBody>
      </p:sp>
      <p:sp>
        <p:nvSpPr>
          <p:cNvPr id="1594" name="Google Shape;1594;p142"/>
          <p:cNvSpPr txBox="1"/>
          <p:nvPr/>
        </p:nvSpPr>
        <p:spPr>
          <a:xfrm>
            <a:off x="2058423" y="3677810"/>
            <a:ext cx="1776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Skill Optimization</a:t>
            </a:r>
            <a:endParaRPr/>
          </a:p>
        </p:txBody>
      </p:sp>
      <p:sp>
        <p:nvSpPr>
          <p:cNvPr id="1595" name="Google Shape;1595;p142"/>
          <p:cNvSpPr txBox="1"/>
          <p:nvPr/>
        </p:nvSpPr>
        <p:spPr>
          <a:xfrm>
            <a:off x="5165351" y="3677800"/>
            <a:ext cx="2369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DM Sans"/>
                <a:ea typeface="DM Sans"/>
                <a:cs typeface="DM Sans"/>
                <a:sym typeface="DM Sans"/>
              </a:rPr>
              <a:t>Observation Valuation</a:t>
            </a:r>
            <a:endParaRPr/>
          </a:p>
        </p:txBody>
      </p:sp>
      <p:pic>
        <p:nvPicPr>
          <p:cNvPr id="1596" name="Google Shape;1596;p142" title="equation (2).png"/>
          <p:cNvPicPr preferRelativeResize="0"/>
          <p:nvPr/>
        </p:nvPicPr>
        <p:blipFill>
          <a:blip r:embed="rId4">
            <a:alphaModFix/>
          </a:blip>
          <a:stretch>
            <a:fillRect/>
          </a:stretch>
        </p:blipFill>
        <p:spPr>
          <a:xfrm>
            <a:off x="1966650" y="4264241"/>
            <a:ext cx="1959552" cy="503300"/>
          </a:xfrm>
          <a:prstGeom prst="rect">
            <a:avLst/>
          </a:prstGeom>
          <a:noFill/>
          <a:ln>
            <a:noFill/>
          </a:ln>
        </p:spPr>
      </p:pic>
      <p:pic>
        <p:nvPicPr>
          <p:cNvPr id="1597" name="Google Shape;1597;p142" title="equation (3).png"/>
          <p:cNvPicPr preferRelativeResize="0"/>
          <p:nvPr/>
        </p:nvPicPr>
        <p:blipFill>
          <a:blip r:embed="rId5">
            <a:alphaModFix/>
          </a:blip>
          <a:stretch>
            <a:fillRect/>
          </a:stretch>
        </p:blipFill>
        <p:spPr>
          <a:xfrm>
            <a:off x="5547971" y="4264261"/>
            <a:ext cx="1603850" cy="5033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1" name="Shape 1601"/>
        <p:cNvGrpSpPr/>
        <p:nvPr/>
      </p:nvGrpSpPr>
      <p:grpSpPr>
        <a:xfrm>
          <a:off x="0" y="0"/>
          <a:ext cx="0" cy="0"/>
          <a:chOff x="0" y="0"/>
          <a:chExt cx="0" cy="0"/>
        </a:xfrm>
      </p:grpSpPr>
      <p:sp>
        <p:nvSpPr>
          <p:cNvPr id="1602" name="Google Shape;1602;p143"/>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Observation Valuation</a:t>
            </a:r>
            <a:endParaRPr/>
          </a:p>
        </p:txBody>
      </p:sp>
      <p:sp>
        <p:nvSpPr>
          <p:cNvPr id="1603" name="Google Shape;1603;p143"/>
          <p:cNvSpPr txBox="1"/>
          <p:nvPr/>
        </p:nvSpPr>
        <p:spPr>
          <a:xfrm>
            <a:off x="829650" y="1491525"/>
            <a:ext cx="8136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DM Sans"/>
                <a:ea typeface="DM Sans"/>
                <a:cs typeface="DM Sans"/>
                <a:sym typeface="DM Sans"/>
              </a:rPr>
              <a:t>We want to value the world’s weather observations.</a:t>
            </a:r>
            <a:endParaRPr sz="1800">
              <a:latin typeface="DM Sans"/>
              <a:ea typeface="DM Sans"/>
              <a:cs typeface="DM Sans"/>
              <a:sym typeface="DM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7" name="Shape 1607"/>
        <p:cNvGrpSpPr/>
        <p:nvPr/>
      </p:nvGrpSpPr>
      <p:grpSpPr>
        <a:xfrm>
          <a:off x="0" y="0"/>
          <a:ext cx="0" cy="0"/>
          <a:chOff x="0" y="0"/>
          <a:chExt cx="0" cy="0"/>
        </a:xfrm>
      </p:grpSpPr>
      <p:sp>
        <p:nvSpPr>
          <p:cNvPr id="1608" name="Google Shape;1608;p144"/>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Observation Valuation</a:t>
            </a:r>
            <a:endParaRPr/>
          </a:p>
        </p:txBody>
      </p:sp>
      <p:sp>
        <p:nvSpPr>
          <p:cNvPr id="1609" name="Google Shape;1609;p144"/>
          <p:cNvSpPr txBox="1"/>
          <p:nvPr/>
        </p:nvSpPr>
        <p:spPr>
          <a:xfrm>
            <a:off x="829650" y="1491525"/>
            <a:ext cx="81369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DM Sans"/>
                <a:ea typeface="DM Sans"/>
                <a:cs typeface="DM Sans"/>
                <a:sym typeface="DM Sans"/>
              </a:rPr>
              <a:t>We want to value the world’s weather observations.</a:t>
            </a:r>
            <a:endParaRPr sz="1800">
              <a:latin typeface="DM Sans"/>
              <a:ea typeface="DM Sans"/>
              <a:cs typeface="DM Sans"/>
              <a:sym typeface="DM Sans"/>
            </a:endParaRPr>
          </a:p>
          <a:p>
            <a:pPr indent="0" lvl="0" marL="0" rtl="0" algn="l">
              <a:spcBef>
                <a:spcPts val="0"/>
              </a:spcBef>
              <a:spcAft>
                <a:spcPts val="0"/>
              </a:spcAft>
              <a:buNone/>
            </a:pPr>
            <a:r>
              <a:t/>
            </a:r>
            <a:endParaRPr sz="1800">
              <a:latin typeface="DM Sans"/>
              <a:ea typeface="DM Sans"/>
              <a:cs typeface="DM Sans"/>
              <a:sym typeface="DM Sans"/>
            </a:endParaRPr>
          </a:p>
          <a:p>
            <a:pPr indent="0" lvl="0" marL="0" rtl="0" algn="l">
              <a:spcBef>
                <a:spcPts val="0"/>
              </a:spcBef>
              <a:spcAft>
                <a:spcPts val="0"/>
              </a:spcAft>
              <a:buNone/>
            </a:pPr>
            <a:r>
              <a:rPr b="1" lang="en" sz="1800">
                <a:latin typeface="DM Sans"/>
                <a:ea typeface="DM Sans"/>
                <a:cs typeface="DM Sans"/>
                <a:sym typeface="DM Sans"/>
              </a:rPr>
              <a:t>End-to-end AI DA+Forecast</a:t>
            </a:r>
            <a:r>
              <a:rPr lang="en" sz="1800">
                <a:latin typeface="DM Sans"/>
                <a:ea typeface="DM Sans"/>
                <a:cs typeface="DM Sans"/>
                <a:sym typeface="DM Sans"/>
              </a:rPr>
              <a:t> provides a </a:t>
            </a:r>
            <a:r>
              <a:rPr b="1" lang="en" sz="1800">
                <a:latin typeface="DM Sans"/>
                <a:ea typeface="DM Sans"/>
                <a:cs typeface="DM Sans"/>
                <a:sym typeface="DM Sans"/>
              </a:rPr>
              <a:t>fast</a:t>
            </a:r>
            <a:r>
              <a:rPr lang="en" sz="1800">
                <a:latin typeface="DM Sans"/>
                <a:ea typeface="DM Sans"/>
                <a:cs typeface="DM Sans"/>
                <a:sym typeface="DM Sans"/>
              </a:rPr>
              <a:t>, </a:t>
            </a:r>
            <a:r>
              <a:rPr b="1" lang="en" sz="1800">
                <a:latin typeface="DM Sans"/>
                <a:ea typeface="DM Sans"/>
                <a:cs typeface="DM Sans"/>
                <a:sym typeface="DM Sans"/>
              </a:rPr>
              <a:t>flexible</a:t>
            </a:r>
            <a:r>
              <a:rPr lang="en" sz="1800">
                <a:latin typeface="DM Sans"/>
                <a:ea typeface="DM Sans"/>
                <a:cs typeface="DM Sans"/>
                <a:sym typeface="DM Sans"/>
              </a:rPr>
              <a:t> platform for:</a:t>
            </a:r>
            <a:endParaRPr sz="1800">
              <a:latin typeface="DM Sans"/>
              <a:ea typeface="DM Sans"/>
              <a:cs typeface="DM Sans"/>
              <a:sym typeface="DM Sans"/>
            </a:endParaRPr>
          </a:p>
          <a:p>
            <a:pPr indent="-342900" lvl="0" marL="914400" rtl="0" algn="l">
              <a:spcBef>
                <a:spcPts val="0"/>
              </a:spcBef>
              <a:spcAft>
                <a:spcPts val="0"/>
              </a:spcAft>
              <a:buSzPts val="1800"/>
              <a:buFont typeface="DM Sans"/>
              <a:buChar char="-"/>
            </a:pPr>
            <a:r>
              <a:rPr lang="en" sz="1800">
                <a:latin typeface="DM Sans"/>
                <a:ea typeface="DM Sans"/>
                <a:cs typeface="DM Sans"/>
                <a:sym typeface="DM Sans"/>
              </a:rPr>
              <a:t>Observation Denial (OSE, OSSE, sensor optimization)</a:t>
            </a:r>
            <a:endParaRPr sz="1800">
              <a:latin typeface="DM Sans"/>
              <a:ea typeface="DM Sans"/>
              <a:cs typeface="DM Sans"/>
              <a:sym typeface="DM Sans"/>
            </a:endParaRPr>
          </a:p>
          <a:p>
            <a:pPr indent="-342900" lvl="0" marL="914400" rtl="0" algn="l">
              <a:spcBef>
                <a:spcPts val="0"/>
              </a:spcBef>
              <a:spcAft>
                <a:spcPts val="0"/>
              </a:spcAft>
              <a:buSzPts val="1800"/>
              <a:buFont typeface="DM Sans"/>
              <a:buChar char="-"/>
            </a:pPr>
            <a:r>
              <a:rPr lang="en" sz="1800">
                <a:latin typeface="DM Sans"/>
                <a:ea typeface="DM Sans"/>
                <a:cs typeface="DM Sans"/>
                <a:sym typeface="DM Sans"/>
              </a:rPr>
              <a:t>Sensitivity Analysis (FSOI, etc.)</a:t>
            </a:r>
            <a:endParaRPr sz="1800">
              <a:latin typeface="DM Sans"/>
              <a:ea typeface="DM Sans"/>
              <a:cs typeface="DM Sans"/>
              <a:sym typeface="DM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3" name="Shape 1613"/>
        <p:cNvGrpSpPr/>
        <p:nvPr/>
      </p:nvGrpSpPr>
      <p:grpSpPr>
        <a:xfrm>
          <a:off x="0" y="0"/>
          <a:ext cx="0" cy="0"/>
          <a:chOff x="0" y="0"/>
          <a:chExt cx="0" cy="0"/>
        </a:xfrm>
      </p:grpSpPr>
      <p:sp>
        <p:nvSpPr>
          <p:cNvPr id="1614" name="Google Shape;1614;p145"/>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Observation Valuation</a:t>
            </a:r>
            <a:endParaRPr/>
          </a:p>
        </p:txBody>
      </p:sp>
      <p:sp>
        <p:nvSpPr>
          <p:cNvPr id="1615" name="Google Shape;1615;p145"/>
          <p:cNvSpPr txBox="1"/>
          <p:nvPr/>
        </p:nvSpPr>
        <p:spPr>
          <a:xfrm>
            <a:off x="829650" y="1491525"/>
            <a:ext cx="81369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DM Sans"/>
                <a:ea typeface="DM Sans"/>
                <a:cs typeface="DM Sans"/>
                <a:sym typeface="DM Sans"/>
              </a:rPr>
              <a:t>We want to value the world’s weather observations.</a:t>
            </a:r>
            <a:endParaRPr sz="1800">
              <a:latin typeface="DM Sans"/>
              <a:ea typeface="DM Sans"/>
              <a:cs typeface="DM Sans"/>
              <a:sym typeface="DM Sans"/>
            </a:endParaRPr>
          </a:p>
          <a:p>
            <a:pPr indent="0" lvl="0" marL="0" rtl="0" algn="l">
              <a:spcBef>
                <a:spcPts val="0"/>
              </a:spcBef>
              <a:spcAft>
                <a:spcPts val="0"/>
              </a:spcAft>
              <a:buNone/>
            </a:pPr>
            <a:r>
              <a:t/>
            </a:r>
            <a:endParaRPr sz="1800">
              <a:latin typeface="DM Sans"/>
              <a:ea typeface="DM Sans"/>
              <a:cs typeface="DM Sans"/>
              <a:sym typeface="DM Sans"/>
            </a:endParaRPr>
          </a:p>
          <a:p>
            <a:pPr indent="0" lvl="0" marL="0" rtl="0" algn="l">
              <a:spcBef>
                <a:spcPts val="0"/>
              </a:spcBef>
              <a:spcAft>
                <a:spcPts val="0"/>
              </a:spcAft>
              <a:buNone/>
            </a:pPr>
            <a:r>
              <a:rPr b="1" lang="en" sz="1800">
                <a:latin typeface="DM Sans"/>
                <a:ea typeface="DM Sans"/>
                <a:cs typeface="DM Sans"/>
                <a:sym typeface="DM Sans"/>
              </a:rPr>
              <a:t>End-to-end AI DA+Forecast</a:t>
            </a:r>
            <a:r>
              <a:rPr lang="en" sz="1800">
                <a:latin typeface="DM Sans"/>
                <a:ea typeface="DM Sans"/>
                <a:cs typeface="DM Sans"/>
                <a:sym typeface="DM Sans"/>
              </a:rPr>
              <a:t> provides a </a:t>
            </a:r>
            <a:r>
              <a:rPr b="1" lang="en" sz="1800">
                <a:latin typeface="DM Sans"/>
                <a:ea typeface="DM Sans"/>
                <a:cs typeface="DM Sans"/>
                <a:sym typeface="DM Sans"/>
              </a:rPr>
              <a:t>fast</a:t>
            </a:r>
            <a:r>
              <a:rPr lang="en" sz="1800">
                <a:latin typeface="DM Sans"/>
                <a:ea typeface="DM Sans"/>
                <a:cs typeface="DM Sans"/>
                <a:sym typeface="DM Sans"/>
              </a:rPr>
              <a:t>, </a:t>
            </a:r>
            <a:r>
              <a:rPr b="1" lang="en" sz="1800">
                <a:latin typeface="DM Sans"/>
                <a:ea typeface="DM Sans"/>
                <a:cs typeface="DM Sans"/>
                <a:sym typeface="DM Sans"/>
              </a:rPr>
              <a:t>flexible</a:t>
            </a:r>
            <a:r>
              <a:rPr lang="en" sz="1800">
                <a:latin typeface="DM Sans"/>
                <a:ea typeface="DM Sans"/>
                <a:cs typeface="DM Sans"/>
                <a:sym typeface="DM Sans"/>
              </a:rPr>
              <a:t> platform for:</a:t>
            </a:r>
            <a:endParaRPr sz="1800">
              <a:latin typeface="DM Sans"/>
              <a:ea typeface="DM Sans"/>
              <a:cs typeface="DM Sans"/>
              <a:sym typeface="DM Sans"/>
            </a:endParaRPr>
          </a:p>
          <a:p>
            <a:pPr indent="-342900" lvl="0" marL="914400" rtl="0" algn="l">
              <a:spcBef>
                <a:spcPts val="0"/>
              </a:spcBef>
              <a:spcAft>
                <a:spcPts val="0"/>
              </a:spcAft>
              <a:buSzPts val="1800"/>
              <a:buFont typeface="DM Sans"/>
              <a:buChar char="-"/>
            </a:pPr>
            <a:r>
              <a:rPr lang="en" sz="1800">
                <a:latin typeface="DM Sans"/>
                <a:ea typeface="DM Sans"/>
                <a:cs typeface="DM Sans"/>
                <a:sym typeface="DM Sans"/>
              </a:rPr>
              <a:t>Observation Denial (OSE, OSSE, sensor optimization)</a:t>
            </a:r>
            <a:endParaRPr sz="1800">
              <a:latin typeface="DM Sans"/>
              <a:ea typeface="DM Sans"/>
              <a:cs typeface="DM Sans"/>
              <a:sym typeface="DM Sans"/>
            </a:endParaRPr>
          </a:p>
          <a:p>
            <a:pPr indent="-342900" lvl="0" marL="914400" rtl="0" algn="l">
              <a:spcBef>
                <a:spcPts val="0"/>
              </a:spcBef>
              <a:spcAft>
                <a:spcPts val="0"/>
              </a:spcAft>
              <a:buSzPts val="1800"/>
              <a:buFont typeface="DM Sans"/>
              <a:buChar char="-"/>
            </a:pPr>
            <a:r>
              <a:rPr lang="en" sz="1800">
                <a:latin typeface="DM Sans"/>
                <a:ea typeface="DM Sans"/>
                <a:cs typeface="DM Sans"/>
                <a:sym typeface="DM Sans"/>
              </a:rPr>
              <a:t>Sensitivity Analysis (FSOI, etc.)</a:t>
            </a:r>
            <a:endParaRPr sz="1800">
              <a:latin typeface="DM Sans"/>
              <a:ea typeface="DM Sans"/>
              <a:cs typeface="DM Sans"/>
              <a:sym typeface="DM Sans"/>
            </a:endParaRPr>
          </a:p>
        </p:txBody>
      </p:sp>
      <p:sp>
        <p:nvSpPr>
          <p:cNvPr id="1616" name="Google Shape;1616;p145"/>
          <p:cNvSpPr txBox="1"/>
          <p:nvPr/>
        </p:nvSpPr>
        <p:spPr>
          <a:xfrm>
            <a:off x="1179302" y="3239640"/>
            <a:ext cx="6785400" cy="6771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DM Sans"/>
                <a:ea typeface="DM Sans"/>
                <a:cs typeface="DM Sans"/>
                <a:sym typeface="DM Sans"/>
              </a:rPr>
              <a:t>Related work: “Using data assimilation tools to dissect GraphDOP”,</a:t>
            </a:r>
            <a:br>
              <a:rPr lang="en" sz="1600">
                <a:latin typeface="DM Sans"/>
                <a:ea typeface="DM Sans"/>
                <a:cs typeface="DM Sans"/>
                <a:sym typeface="DM Sans"/>
              </a:rPr>
            </a:br>
            <a:r>
              <a:rPr lang="en" sz="1600">
                <a:latin typeface="DM Sans"/>
                <a:ea typeface="DM Sans"/>
                <a:cs typeface="DM Sans"/>
                <a:sym typeface="DM Sans"/>
              </a:rPr>
              <a:t>Laloyaux et al, arXiv:2510.27388</a:t>
            </a:r>
            <a:endParaRPr sz="1600">
              <a:latin typeface="DM Sans"/>
              <a:ea typeface="DM Sans"/>
              <a:cs typeface="DM Sans"/>
              <a:sym typeface="DM Sans"/>
            </a:endParaRPr>
          </a:p>
        </p:txBody>
      </p:sp>
      <p:pic>
        <p:nvPicPr>
          <p:cNvPr id="1617" name="Google Shape;1617;p145"/>
          <p:cNvPicPr preferRelativeResize="0"/>
          <p:nvPr/>
        </p:nvPicPr>
        <p:blipFill>
          <a:blip r:embed="rId3">
            <a:alphaModFix/>
          </a:blip>
          <a:stretch>
            <a:fillRect/>
          </a:stretch>
        </p:blipFill>
        <p:spPr>
          <a:xfrm>
            <a:off x="4278179" y="3592292"/>
            <a:ext cx="1151175" cy="2350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sp>
        <p:nvSpPr>
          <p:cNvPr id="1622" name="Google Shape;1622;p146"/>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∂(output) / ∂(inputs)</a:t>
            </a:r>
            <a:endParaRPr>
              <a:latin typeface="DM Sans"/>
              <a:ea typeface="DM Sans"/>
              <a:cs typeface="DM Sans"/>
              <a:sym typeface="DM Sans"/>
            </a:endParaRPr>
          </a:p>
        </p:txBody>
      </p:sp>
      <p:sp>
        <p:nvSpPr>
          <p:cNvPr id="1623" name="Google Shape;1623;p146"/>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7" name="Shape 1627"/>
        <p:cNvGrpSpPr/>
        <p:nvPr/>
      </p:nvGrpSpPr>
      <p:grpSpPr>
        <a:xfrm>
          <a:off x="0" y="0"/>
          <a:ext cx="0" cy="0"/>
          <a:chOff x="0" y="0"/>
          <a:chExt cx="0" cy="0"/>
        </a:xfrm>
      </p:grpSpPr>
      <p:sp>
        <p:nvSpPr>
          <p:cNvPr id="1628" name="Google Shape;1628;p147"/>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t>
            </a:r>
            <a:r>
              <a:rPr b="1" lang="en">
                <a:solidFill>
                  <a:srgbClr val="6AA84F"/>
                </a:solidFill>
                <a:latin typeface="DM Sans"/>
                <a:ea typeface="DM Sans"/>
                <a:cs typeface="DM Sans"/>
                <a:sym typeface="DM Sans"/>
              </a:rPr>
              <a:t>output</a:t>
            </a:r>
            <a:r>
              <a:rPr b="1" lang="en">
                <a:latin typeface="DM Sans"/>
                <a:ea typeface="DM Sans"/>
                <a:cs typeface="DM Sans"/>
                <a:sym typeface="DM Sans"/>
              </a:rPr>
              <a:t>) / ∂(</a:t>
            </a:r>
            <a:r>
              <a:rPr b="1" lang="en">
                <a:solidFill>
                  <a:schemeClr val="accent6"/>
                </a:solidFill>
                <a:latin typeface="DM Sans"/>
                <a:ea typeface="DM Sans"/>
                <a:cs typeface="DM Sans"/>
                <a:sym typeface="DM Sans"/>
              </a:rPr>
              <a:t>inputs</a:t>
            </a:r>
            <a:r>
              <a:rPr b="1" lang="en">
                <a:latin typeface="DM Sans"/>
                <a:ea typeface="DM Sans"/>
                <a:cs typeface="DM Sans"/>
                <a:sym typeface="DM Sans"/>
              </a:rPr>
              <a:t>)</a:t>
            </a:r>
            <a:endParaRPr>
              <a:latin typeface="DM Sans"/>
              <a:ea typeface="DM Sans"/>
              <a:cs typeface="DM Sans"/>
              <a:sym typeface="DM Sans"/>
            </a:endParaRPr>
          </a:p>
        </p:txBody>
      </p:sp>
      <p:sp>
        <p:nvSpPr>
          <p:cNvPr id="1629" name="Google Shape;1629;p147"/>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
        <p:nvSpPr>
          <p:cNvPr id="1630" name="Google Shape;1630;p147"/>
          <p:cNvSpPr txBox="1"/>
          <p:nvPr/>
        </p:nvSpPr>
        <p:spPr>
          <a:xfrm>
            <a:off x="4598388" y="1693975"/>
            <a:ext cx="713400" cy="301200"/>
          </a:xfrm>
          <a:prstGeom prst="rect">
            <a:avLst/>
          </a:prstGeom>
          <a:noFill/>
          <a:ln cap="flat" cmpd="sng" w="13975">
            <a:solidFill>
              <a:srgbClr val="717165"/>
            </a:solidFill>
            <a:prstDash val="solid"/>
            <a:round/>
            <a:headEnd len="sm" w="sm" type="none"/>
            <a:tailEnd len="sm" w="sm" type="none"/>
          </a:ln>
        </p:spPr>
        <p:txBody>
          <a:bodyPr anchorCtr="0" anchor="t" bIns="41000" lIns="41000" spcFirstLastPara="1" rIns="41000" wrap="square" tIns="41000">
            <a:noAutofit/>
          </a:bodyPr>
          <a:lstStyle/>
          <a:p>
            <a:pPr indent="0" lvl="0" marL="0" rtl="0" algn="ctr">
              <a:spcBef>
                <a:spcPts val="0"/>
              </a:spcBef>
              <a:spcAft>
                <a:spcPts val="0"/>
              </a:spcAft>
              <a:buNone/>
            </a:pPr>
            <a:r>
              <a:rPr lang="en" sz="1320">
                <a:latin typeface="DM Mono"/>
                <a:ea typeface="DM Mono"/>
                <a:cs typeface="DM Mono"/>
                <a:sym typeface="DM Mono"/>
              </a:rPr>
              <a:t>AIWP</a:t>
            </a:r>
            <a:endParaRPr sz="1320">
              <a:latin typeface="DM Mono"/>
              <a:ea typeface="DM Mono"/>
              <a:cs typeface="DM Mono"/>
              <a:sym typeface="DM Mono"/>
            </a:endParaRPr>
          </a:p>
        </p:txBody>
      </p:sp>
      <p:cxnSp>
        <p:nvCxnSpPr>
          <p:cNvPr id="1631" name="Google Shape;1631;p147"/>
          <p:cNvCxnSpPr>
            <a:stCxn id="1630" idx="3"/>
            <a:endCxn id="1632" idx="1"/>
          </p:cNvCxnSpPr>
          <p:nvPr/>
        </p:nvCxnSpPr>
        <p:spPr>
          <a:xfrm>
            <a:off x="5311788" y="1844575"/>
            <a:ext cx="247800" cy="1500"/>
          </a:xfrm>
          <a:prstGeom prst="straightConnector1">
            <a:avLst/>
          </a:prstGeom>
          <a:noFill/>
          <a:ln cap="flat" cmpd="sng" w="4250">
            <a:solidFill>
              <a:schemeClr val="dk2"/>
            </a:solidFill>
            <a:prstDash val="solid"/>
            <a:round/>
            <a:headEnd len="med" w="med" type="none"/>
            <a:tailEnd len="med" w="med" type="triangle"/>
          </a:ln>
        </p:spPr>
      </p:cxnSp>
      <p:cxnSp>
        <p:nvCxnSpPr>
          <p:cNvPr id="1633" name="Google Shape;1633;p147"/>
          <p:cNvCxnSpPr>
            <a:stCxn id="1634" idx="3"/>
            <a:endCxn id="1630" idx="1"/>
          </p:cNvCxnSpPr>
          <p:nvPr/>
        </p:nvCxnSpPr>
        <p:spPr>
          <a:xfrm>
            <a:off x="4350657" y="1844581"/>
            <a:ext cx="247800" cy="600"/>
          </a:xfrm>
          <a:prstGeom prst="curvedConnector3">
            <a:avLst>
              <a:gd fmla="val 50011" name="adj1"/>
            </a:avLst>
          </a:prstGeom>
          <a:noFill/>
          <a:ln cap="flat" cmpd="sng" w="4250">
            <a:solidFill>
              <a:schemeClr val="dk2"/>
            </a:solidFill>
            <a:prstDash val="solid"/>
            <a:round/>
            <a:headEnd len="med" w="med" type="none"/>
            <a:tailEnd len="med" w="med" type="triangle"/>
          </a:ln>
        </p:spPr>
      </p:cxnSp>
      <p:pic>
        <p:nvPicPr>
          <p:cNvPr id="1632" name="Google Shape;1632;p147" title="bonn_analysis_temperature_1000.png"/>
          <p:cNvPicPr preferRelativeResize="0"/>
          <p:nvPr/>
        </p:nvPicPr>
        <p:blipFill rotWithShape="1">
          <a:blip r:embed="rId3">
            <a:alphaModFix/>
          </a:blip>
          <a:srcRect b="0" l="7359" r="7368" t="0"/>
          <a:stretch/>
        </p:blipFill>
        <p:spPr>
          <a:xfrm rot="-80">
            <a:off x="5559529" y="1629333"/>
            <a:ext cx="734926" cy="433288"/>
          </a:xfrm>
          <a:prstGeom prst="rect">
            <a:avLst/>
          </a:prstGeom>
          <a:noFill/>
          <a:ln cap="flat" cmpd="sng" w="13150">
            <a:solidFill>
              <a:schemeClr val="dk2"/>
            </a:solidFill>
            <a:prstDash val="solid"/>
            <a:round/>
            <a:headEnd len="sm" w="sm" type="none"/>
            <a:tailEnd len="sm" w="sm" type="none"/>
          </a:ln>
        </p:spPr>
      </p:pic>
      <p:cxnSp>
        <p:nvCxnSpPr>
          <p:cNvPr id="1635" name="Google Shape;1635;p147"/>
          <p:cNvCxnSpPr>
            <a:endCxn id="1634" idx="1"/>
          </p:cNvCxnSpPr>
          <p:nvPr/>
        </p:nvCxnSpPr>
        <p:spPr>
          <a:xfrm flipH="1" rot="10800000">
            <a:off x="3418857" y="1844581"/>
            <a:ext cx="218400" cy="2100"/>
          </a:xfrm>
          <a:prstGeom prst="straightConnector1">
            <a:avLst/>
          </a:prstGeom>
          <a:noFill/>
          <a:ln cap="flat" cmpd="sng" w="4650">
            <a:solidFill>
              <a:schemeClr val="dk2"/>
            </a:solidFill>
            <a:prstDash val="solid"/>
            <a:round/>
            <a:headEnd len="med" w="med" type="none"/>
            <a:tailEnd len="med" w="med" type="triangle"/>
          </a:ln>
        </p:spPr>
      </p:cxnSp>
      <p:grpSp>
        <p:nvGrpSpPr>
          <p:cNvPr id="1636" name="Google Shape;1636;p147"/>
          <p:cNvGrpSpPr/>
          <p:nvPr/>
        </p:nvGrpSpPr>
        <p:grpSpPr>
          <a:xfrm>
            <a:off x="2977987" y="1734756"/>
            <a:ext cx="411834" cy="260171"/>
            <a:chOff x="3552468" y="3126748"/>
            <a:chExt cx="540535" cy="341567"/>
          </a:xfrm>
        </p:grpSpPr>
        <p:sp>
          <p:nvSpPr>
            <p:cNvPr id="1637" name="Google Shape;1637;p147"/>
            <p:cNvSpPr/>
            <p:nvPr/>
          </p:nvSpPr>
          <p:spPr>
            <a:xfrm rot="-5400000">
              <a:off x="3552618" y="3367970"/>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38" name="Google Shape;1638;p147"/>
            <p:cNvSpPr/>
            <p:nvPr/>
          </p:nvSpPr>
          <p:spPr>
            <a:xfrm rot="-5400000">
              <a:off x="3601401" y="3416296"/>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39" name="Google Shape;1639;p147"/>
            <p:cNvSpPr/>
            <p:nvPr/>
          </p:nvSpPr>
          <p:spPr>
            <a:xfrm rot="-5400000">
              <a:off x="3674682" y="3319750"/>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0" name="Google Shape;1640;p147"/>
            <p:cNvSpPr/>
            <p:nvPr/>
          </p:nvSpPr>
          <p:spPr>
            <a:xfrm rot="-5400000">
              <a:off x="3796641" y="3440565"/>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1" name="Google Shape;1641;p147"/>
            <p:cNvSpPr/>
            <p:nvPr/>
          </p:nvSpPr>
          <p:spPr>
            <a:xfrm rot="-5400000">
              <a:off x="3821200" y="3199103"/>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2" name="Google Shape;1642;p147"/>
            <p:cNvSpPr/>
            <p:nvPr/>
          </p:nvSpPr>
          <p:spPr>
            <a:xfrm rot="-5400000">
              <a:off x="3723618" y="3126598"/>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3" name="Google Shape;1643;p147"/>
            <p:cNvSpPr/>
            <p:nvPr/>
          </p:nvSpPr>
          <p:spPr>
            <a:xfrm rot="-5400000">
              <a:off x="3772432" y="3126629"/>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4" name="Google Shape;1644;p147"/>
            <p:cNvSpPr/>
            <p:nvPr/>
          </p:nvSpPr>
          <p:spPr>
            <a:xfrm rot="-5400000">
              <a:off x="3577116" y="3223098"/>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5" name="Google Shape;1645;p147"/>
            <p:cNvSpPr/>
            <p:nvPr/>
          </p:nvSpPr>
          <p:spPr>
            <a:xfrm rot="-5400000">
              <a:off x="3943097" y="3416509"/>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6" name="Google Shape;1646;p147"/>
            <p:cNvSpPr/>
            <p:nvPr/>
          </p:nvSpPr>
          <p:spPr>
            <a:xfrm rot="-5400000">
              <a:off x="4065253" y="3223403"/>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47" name="Google Shape;1647;p147"/>
            <p:cNvSpPr/>
            <p:nvPr/>
          </p:nvSpPr>
          <p:spPr>
            <a:xfrm rot="-5400000">
              <a:off x="4016333" y="3392407"/>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grpSp>
      <p:sp>
        <p:nvSpPr>
          <p:cNvPr id="1634" name="Google Shape;1634;p147"/>
          <p:cNvSpPr txBox="1"/>
          <p:nvPr/>
        </p:nvSpPr>
        <p:spPr>
          <a:xfrm>
            <a:off x="3637257" y="1693981"/>
            <a:ext cx="713400" cy="301200"/>
          </a:xfrm>
          <a:prstGeom prst="rect">
            <a:avLst/>
          </a:prstGeom>
          <a:noFill/>
          <a:ln cap="flat" cmpd="sng" w="13975">
            <a:solidFill>
              <a:srgbClr val="848475"/>
            </a:solidFill>
            <a:prstDash val="solid"/>
            <a:round/>
            <a:headEnd len="sm" w="sm" type="none"/>
            <a:tailEnd len="sm" w="sm" type="none"/>
          </a:ln>
        </p:spPr>
        <p:txBody>
          <a:bodyPr anchorCtr="0" anchor="t" bIns="41000" lIns="41000" spcFirstLastPara="1" rIns="41000" wrap="square" tIns="41000">
            <a:noAutofit/>
          </a:bodyPr>
          <a:lstStyle/>
          <a:p>
            <a:pPr indent="0" lvl="0" marL="0" rtl="0" algn="ctr">
              <a:spcBef>
                <a:spcPts val="0"/>
              </a:spcBef>
              <a:spcAft>
                <a:spcPts val="0"/>
              </a:spcAft>
              <a:buNone/>
            </a:pPr>
            <a:r>
              <a:rPr lang="en" sz="1320">
                <a:latin typeface="DM Mono"/>
                <a:ea typeface="DM Mono"/>
                <a:cs typeface="DM Mono"/>
                <a:sym typeface="DM Mono"/>
              </a:rPr>
              <a:t>AIDA</a:t>
            </a:r>
            <a:endParaRPr sz="1320">
              <a:latin typeface="DM Mono"/>
              <a:ea typeface="DM Mono"/>
              <a:cs typeface="DM Mono"/>
              <a:sym typeface="DM Mono"/>
            </a:endParaRPr>
          </a:p>
        </p:txBody>
      </p:sp>
      <p:sp>
        <p:nvSpPr>
          <p:cNvPr id="1648" name="Google Shape;1648;p147"/>
          <p:cNvSpPr txBox="1"/>
          <p:nvPr/>
        </p:nvSpPr>
        <p:spPr>
          <a:xfrm>
            <a:off x="2841113" y="2064075"/>
            <a:ext cx="735000" cy="180600"/>
          </a:xfrm>
          <a:prstGeom prst="rect">
            <a:avLst/>
          </a:prstGeom>
          <a:noFill/>
          <a:ln>
            <a:noFill/>
          </a:ln>
        </p:spPr>
        <p:txBody>
          <a:bodyPr anchorCtr="0" anchor="t" bIns="41000" lIns="41000" spcFirstLastPara="1" rIns="41000" wrap="square" tIns="41000">
            <a:spAutoFit/>
          </a:bodyPr>
          <a:lstStyle/>
          <a:p>
            <a:pPr indent="0" lvl="0" marL="0" rtl="0" algn="ctr">
              <a:spcBef>
                <a:spcPts val="0"/>
              </a:spcBef>
              <a:spcAft>
                <a:spcPts val="0"/>
              </a:spcAft>
              <a:buNone/>
            </a:pPr>
            <a:r>
              <a:rPr lang="en" sz="636">
                <a:latin typeface="DM Sans SemiBold"/>
                <a:ea typeface="DM Sans SemiBold"/>
                <a:cs typeface="DM Sans SemiBold"/>
                <a:sym typeface="DM Sans SemiBold"/>
              </a:rPr>
              <a:t>Observations</a:t>
            </a:r>
            <a:endParaRPr sz="636">
              <a:latin typeface="DM Sans SemiBold"/>
              <a:ea typeface="DM Sans SemiBold"/>
              <a:cs typeface="DM Sans SemiBold"/>
              <a:sym typeface="DM Sans SemiBold"/>
            </a:endParaRPr>
          </a:p>
        </p:txBody>
      </p:sp>
      <p:sp>
        <p:nvSpPr>
          <p:cNvPr id="1649" name="Google Shape;1649;p147"/>
          <p:cNvSpPr txBox="1"/>
          <p:nvPr/>
        </p:nvSpPr>
        <p:spPr>
          <a:xfrm>
            <a:off x="5551395" y="2064086"/>
            <a:ext cx="751500" cy="180600"/>
          </a:xfrm>
          <a:prstGeom prst="rect">
            <a:avLst/>
          </a:prstGeom>
          <a:noFill/>
          <a:ln>
            <a:noFill/>
          </a:ln>
        </p:spPr>
        <p:txBody>
          <a:bodyPr anchorCtr="0" anchor="t" bIns="41000" lIns="41000" spcFirstLastPara="1" rIns="41000" wrap="square" tIns="41000">
            <a:spAutoFit/>
          </a:bodyPr>
          <a:lstStyle/>
          <a:p>
            <a:pPr indent="0" lvl="0" marL="0" rtl="0" algn="ctr">
              <a:spcBef>
                <a:spcPts val="0"/>
              </a:spcBef>
              <a:spcAft>
                <a:spcPts val="0"/>
              </a:spcAft>
              <a:buNone/>
            </a:pPr>
            <a:r>
              <a:rPr lang="en" sz="636">
                <a:latin typeface="DM Sans SemiBold"/>
                <a:ea typeface="DM Sans SemiBold"/>
                <a:cs typeface="DM Sans SemiBold"/>
                <a:sym typeface="DM Sans SemiBold"/>
              </a:rPr>
              <a:t>Forecast</a:t>
            </a:r>
            <a:endParaRPr sz="636">
              <a:latin typeface="DM Sans SemiBold"/>
              <a:ea typeface="DM Sans SemiBold"/>
              <a:cs typeface="DM Sans SemiBold"/>
              <a:sym typeface="DM Sans SemiBold"/>
            </a:endParaRPr>
          </a:p>
        </p:txBody>
      </p:sp>
      <p:sp>
        <p:nvSpPr>
          <p:cNvPr id="1650" name="Google Shape;1650;p147"/>
          <p:cNvSpPr/>
          <p:nvPr/>
        </p:nvSpPr>
        <p:spPr>
          <a:xfrm>
            <a:off x="5803049" y="1726866"/>
            <a:ext cx="247800" cy="235500"/>
          </a:xfrm>
          <a:prstGeom prst="star5">
            <a:avLst>
              <a:gd fmla="val 19098" name="adj"/>
              <a:gd fmla="val 105146" name="hf"/>
              <a:gd fmla="val 110557" name="vf"/>
            </a:avLst>
          </a:prstGeom>
          <a:solidFill>
            <a:srgbClr val="6AA84F"/>
          </a:solidFill>
          <a:ln cap="flat" cmpd="sng" w="26275">
            <a:solidFill>
              <a:srgbClr val="38761D"/>
            </a:solidFill>
            <a:prstDash val="solid"/>
            <a:round/>
            <a:headEnd len="sm" w="sm" type="none"/>
            <a:tailEnd len="sm" w="sm" type="none"/>
          </a:ln>
        </p:spPr>
        <p:txBody>
          <a:bodyPr anchorCtr="0" anchor="ctr" bIns="126125" lIns="126125" spcFirstLastPara="1" rIns="126125" wrap="square" tIns="126125">
            <a:noAutofit/>
          </a:bodyPr>
          <a:lstStyle/>
          <a:p>
            <a:pPr indent="0" lvl="0" marL="0" rtl="0" algn="ctr">
              <a:spcBef>
                <a:spcPts val="0"/>
              </a:spcBef>
              <a:spcAft>
                <a:spcPts val="0"/>
              </a:spcAft>
              <a:buNone/>
            </a:pPr>
            <a:r>
              <a:t/>
            </a:r>
            <a:endParaRPr sz="1931"/>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sp>
        <p:nvSpPr>
          <p:cNvPr id="1655" name="Google Shape;1655;p148"/>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t>
            </a:r>
            <a:r>
              <a:rPr b="1" lang="en">
                <a:solidFill>
                  <a:srgbClr val="6AA84F"/>
                </a:solidFill>
                <a:latin typeface="DM Sans"/>
                <a:ea typeface="DM Sans"/>
                <a:cs typeface="DM Sans"/>
                <a:sym typeface="DM Sans"/>
              </a:rPr>
              <a:t>AIFS Forecast, Z500, London</a:t>
            </a:r>
            <a:r>
              <a:rPr b="1" lang="en">
                <a:latin typeface="DM Sans"/>
                <a:ea typeface="DM Sans"/>
                <a:cs typeface="DM Sans"/>
                <a:sym typeface="DM Sans"/>
              </a:rPr>
              <a:t>) / ∂(</a:t>
            </a:r>
            <a:r>
              <a:rPr b="1" lang="en">
                <a:solidFill>
                  <a:schemeClr val="accent6"/>
                </a:solidFill>
                <a:latin typeface="DM Sans"/>
                <a:ea typeface="DM Sans"/>
                <a:cs typeface="DM Sans"/>
                <a:sym typeface="DM Sans"/>
              </a:rPr>
              <a:t>AMSU-A Channel 5</a:t>
            </a:r>
            <a:r>
              <a:rPr b="1" lang="en">
                <a:latin typeface="DM Sans"/>
                <a:ea typeface="DM Sans"/>
                <a:cs typeface="DM Sans"/>
                <a:sym typeface="DM Sans"/>
              </a:rPr>
              <a:t>)</a:t>
            </a:r>
            <a:endParaRPr>
              <a:latin typeface="DM Sans"/>
              <a:ea typeface="DM Sans"/>
              <a:cs typeface="DM Sans"/>
              <a:sym typeface="DM Sans"/>
            </a:endParaRPr>
          </a:p>
        </p:txBody>
      </p:sp>
      <p:sp>
        <p:nvSpPr>
          <p:cNvPr id="1656" name="Google Shape;1656;p148"/>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
        <p:nvSpPr>
          <p:cNvPr id="1657" name="Google Shape;1657;p148"/>
          <p:cNvSpPr txBox="1"/>
          <p:nvPr/>
        </p:nvSpPr>
        <p:spPr>
          <a:xfrm>
            <a:off x="4598388" y="1693975"/>
            <a:ext cx="713400" cy="301200"/>
          </a:xfrm>
          <a:prstGeom prst="rect">
            <a:avLst/>
          </a:prstGeom>
          <a:noFill/>
          <a:ln cap="flat" cmpd="sng" w="13975">
            <a:solidFill>
              <a:srgbClr val="717165"/>
            </a:solidFill>
            <a:prstDash val="solid"/>
            <a:round/>
            <a:headEnd len="sm" w="sm" type="none"/>
            <a:tailEnd len="sm" w="sm" type="none"/>
          </a:ln>
        </p:spPr>
        <p:txBody>
          <a:bodyPr anchorCtr="0" anchor="t" bIns="41000" lIns="41000" spcFirstLastPara="1" rIns="41000" wrap="square" tIns="41000">
            <a:noAutofit/>
          </a:bodyPr>
          <a:lstStyle/>
          <a:p>
            <a:pPr indent="0" lvl="0" marL="0" rtl="0" algn="ctr">
              <a:spcBef>
                <a:spcPts val="0"/>
              </a:spcBef>
              <a:spcAft>
                <a:spcPts val="0"/>
              </a:spcAft>
              <a:buNone/>
            </a:pPr>
            <a:r>
              <a:rPr lang="en" sz="1320">
                <a:latin typeface="DM Mono"/>
                <a:ea typeface="DM Mono"/>
                <a:cs typeface="DM Mono"/>
                <a:sym typeface="DM Mono"/>
              </a:rPr>
              <a:t>AIWP</a:t>
            </a:r>
            <a:endParaRPr sz="1320">
              <a:latin typeface="DM Mono"/>
              <a:ea typeface="DM Mono"/>
              <a:cs typeface="DM Mono"/>
              <a:sym typeface="DM Mono"/>
            </a:endParaRPr>
          </a:p>
        </p:txBody>
      </p:sp>
      <p:cxnSp>
        <p:nvCxnSpPr>
          <p:cNvPr id="1658" name="Google Shape;1658;p148"/>
          <p:cNvCxnSpPr>
            <a:stCxn id="1657" idx="3"/>
            <a:endCxn id="1659" idx="1"/>
          </p:cNvCxnSpPr>
          <p:nvPr/>
        </p:nvCxnSpPr>
        <p:spPr>
          <a:xfrm>
            <a:off x="5311788" y="1844575"/>
            <a:ext cx="247800" cy="1500"/>
          </a:xfrm>
          <a:prstGeom prst="straightConnector1">
            <a:avLst/>
          </a:prstGeom>
          <a:noFill/>
          <a:ln cap="flat" cmpd="sng" w="4250">
            <a:solidFill>
              <a:schemeClr val="dk2"/>
            </a:solidFill>
            <a:prstDash val="solid"/>
            <a:round/>
            <a:headEnd len="med" w="med" type="none"/>
            <a:tailEnd len="med" w="med" type="triangle"/>
          </a:ln>
        </p:spPr>
      </p:cxnSp>
      <p:cxnSp>
        <p:nvCxnSpPr>
          <p:cNvPr id="1660" name="Google Shape;1660;p148"/>
          <p:cNvCxnSpPr>
            <a:stCxn id="1661" idx="3"/>
            <a:endCxn id="1657" idx="1"/>
          </p:cNvCxnSpPr>
          <p:nvPr/>
        </p:nvCxnSpPr>
        <p:spPr>
          <a:xfrm>
            <a:off x="4350657" y="1844581"/>
            <a:ext cx="247800" cy="600"/>
          </a:xfrm>
          <a:prstGeom prst="curvedConnector3">
            <a:avLst>
              <a:gd fmla="val 49986" name="adj1"/>
            </a:avLst>
          </a:prstGeom>
          <a:noFill/>
          <a:ln cap="flat" cmpd="sng" w="4250">
            <a:solidFill>
              <a:schemeClr val="dk2"/>
            </a:solidFill>
            <a:prstDash val="solid"/>
            <a:round/>
            <a:headEnd len="med" w="med" type="none"/>
            <a:tailEnd len="med" w="med" type="triangle"/>
          </a:ln>
        </p:spPr>
      </p:cxnSp>
      <p:pic>
        <p:nvPicPr>
          <p:cNvPr id="1659" name="Google Shape;1659;p148" title="bonn_analysis_temperature_1000.png"/>
          <p:cNvPicPr preferRelativeResize="0"/>
          <p:nvPr/>
        </p:nvPicPr>
        <p:blipFill rotWithShape="1">
          <a:blip r:embed="rId3">
            <a:alphaModFix/>
          </a:blip>
          <a:srcRect b="0" l="7359" r="7368" t="0"/>
          <a:stretch/>
        </p:blipFill>
        <p:spPr>
          <a:xfrm rot="-80">
            <a:off x="5559529" y="1629333"/>
            <a:ext cx="734926" cy="433288"/>
          </a:xfrm>
          <a:prstGeom prst="rect">
            <a:avLst/>
          </a:prstGeom>
          <a:noFill/>
          <a:ln cap="flat" cmpd="sng" w="13150">
            <a:solidFill>
              <a:schemeClr val="dk2"/>
            </a:solidFill>
            <a:prstDash val="solid"/>
            <a:round/>
            <a:headEnd len="sm" w="sm" type="none"/>
            <a:tailEnd len="sm" w="sm" type="none"/>
          </a:ln>
        </p:spPr>
      </p:pic>
      <p:cxnSp>
        <p:nvCxnSpPr>
          <p:cNvPr id="1662" name="Google Shape;1662;p148"/>
          <p:cNvCxnSpPr>
            <a:endCxn id="1661" idx="1"/>
          </p:cNvCxnSpPr>
          <p:nvPr/>
        </p:nvCxnSpPr>
        <p:spPr>
          <a:xfrm flipH="1" rot="10800000">
            <a:off x="3418857" y="1844581"/>
            <a:ext cx="218400" cy="2100"/>
          </a:xfrm>
          <a:prstGeom prst="straightConnector1">
            <a:avLst/>
          </a:prstGeom>
          <a:noFill/>
          <a:ln cap="flat" cmpd="sng" w="4650">
            <a:solidFill>
              <a:schemeClr val="dk2"/>
            </a:solidFill>
            <a:prstDash val="solid"/>
            <a:round/>
            <a:headEnd len="med" w="med" type="none"/>
            <a:tailEnd len="med" w="med" type="triangle"/>
          </a:ln>
        </p:spPr>
      </p:cxnSp>
      <p:grpSp>
        <p:nvGrpSpPr>
          <p:cNvPr id="1663" name="Google Shape;1663;p148"/>
          <p:cNvGrpSpPr/>
          <p:nvPr/>
        </p:nvGrpSpPr>
        <p:grpSpPr>
          <a:xfrm>
            <a:off x="2977987" y="1734756"/>
            <a:ext cx="411834" cy="260171"/>
            <a:chOff x="3552468" y="3126748"/>
            <a:chExt cx="540535" cy="341567"/>
          </a:xfrm>
        </p:grpSpPr>
        <p:sp>
          <p:nvSpPr>
            <p:cNvPr id="1664" name="Google Shape;1664;p148"/>
            <p:cNvSpPr/>
            <p:nvPr/>
          </p:nvSpPr>
          <p:spPr>
            <a:xfrm rot="-5400000">
              <a:off x="3552618" y="3367970"/>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65" name="Google Shape;1665;p148"/>
            <p:cNvSpPr/>
            <p:nvPr/>
          </p:nvSpPr>
          <p:spPr>
            <a:xfrm rot="-5400000">
              <a:off x="3601401" y="3416296"/>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66" name="Google Shape;1666;p148"/>
            <p:cNvSpPr/>
            <p:nvPr/>
          </p:nvSpPr>
          <p:spPr>
            <a:xfrm rot="-5400000">
              <a:off x="3674682" y="3319750"/>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67" name="Google Shape;1667;p148"/>
            <p:cNvSpPr/>
            <p:nvPr/>
          </p:nvSpPr>
          <p:spPr>
            <a:xfrm rot="-5400000">
              <a:off x="3796641" y="3440565"/>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68" name="Google Shape;1668;p148"/>
            <p:cNvSpPr/>
            <p:nvPr/>
          </p:nvSpPr>
          <p:spPr>
            <a:xfrm rot="-5400000">
              <a:off x="3821200" y="3199103"/>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69" name="Google Shape;1669;p148"/>
            <p:cNvSpPr/>
            <p:nvPr/>
          </p:nvSpPr>
          <p:spPr>
            <a:xfrm rot="-5400000">
              <a:off x="3723618" y="3126598"/>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70" name="Google Shape;1670;p148"/>
            <p:cNvSpPr/>
            <p:nvPr/>
          </p:nvSpPr>
          <p:spPr>
            <a:xfrm rot="-5400000">
              <a:off x="3772432" y="3126629"/>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71" name="Google Shape;1671;p148"/>
            <p:cNvSpPr/>
            <p:nvPr/>
          </p:nvSpPr>
          <p:spPr>
            <a:xfrm rot="-5400000">
              <a:off x="3577116" y="3223098"/>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72" name="Google Shape;1672;p148"/>
            <p:cNvSpPr/>
            <p:nvPr/>
          </p:nvSpPr>
          <p:spPr>
            <a:xfrm rot="-5400000">
              <a:off x="3943097" y="3416509"/>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73" name="Google Shape;1673;p148"/>
            <p:cNvSpPr/>
            <p:nvPr/>
          </p:nvSpPr>
          <p:spPr>
            <a:xfrm rot="-5400000">
              <a:off x="4065253" y="3223403"/>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sp>
          <p:nvSpPr>
            <p:cNvPr id="1674" name="Google Shape;1674;p148"/>
            <p:cNvSpPr/>
            <p:nvPr/>
          </p:nvSpPr>
          <p:spPr>
            <a:xfrm rot="-5400000">
              <a:off x="4016333" y="3392407"/>
              <a:ext cx="27600" cy="27900"/>
            </a:xfrm>
            <a:prstGeom prst="ellipse">
              <a:avLst/>
            </a:prstGeom>
            <a:solidFill>
              <a:schemeClr val="accent6"/>
            </a:solidFill>
            <a:ln cap="flat" cmpd="sng" w="8425">
              <a:solidFill>
                <a:schemeClr val="accent6"/>
              </a:solidFill>
              <a:prstDash val="solid"/>
              <a:round/>
              <a:headEnd len="sm" w="sm" type="none"/>
              <a:tailEnd len="sm" w="sm" type="none"/>
            </a:ln>
            <a:effectLst>
              <a:outerShdw blurRad="50481" rotWithShape="0" algn="bl" dir="5400000" dist="16827">
                <a:srgbClr val="000000">
                  <a:alpha val="49800"/>
                </a:srgbClr>
              </a:outerShdw>
            </a:effectLst>
          </p:spPr>
          <p:txBody>
            <a:bodyPr anchorCtr="0" anchor="ctr" bIns="80775" lIns="80775" spcFirstLastPara="1" rIns="80775" wrap="square" tIns="80775">
              <a:noAutofit/>
            </a:bodyPr>
            <a:lstStyle/>
            <a:p>
              <a:pPr indent="0" lvl="0" marL="0" marR="0" rtl="0" algn="ctr">
                <a:lnSpc>
                  <a:spcPct val="100000"/>
                </a:lnSpc>
                <a:spcBef>
                  <a:spcPts val="0"/>
                </a:spcBef>
                <a:spcAft>
                  <a:spcPts val="0"/>
                </a:spcAft>
                <a:buClr>
                  <a:srgbClr val="000000"/>
                </a:buClr>
                <a:buSzPts val="1237"/>
                <a:buFont typeface="Arial"/>
                <a:buNone/>
              </a:pPr>
              <a:r>
                <a:t/>
              </a:r>
              <a:endParaRPr b="0" i="0" sz="1237" u="none" cap="none" strike="noStrike">
                <a:solidFill>
                  <a:srgbClr val="000000"/>
                </a:solidFill>
                <a:latin typeface="Arial"/>
                <a:ea typeface="Arial"/>
                <a:cs typeface="Arial"/>
                <a:sym typeface="Arial"/>
              </a:endParaRPr>
            </a:p>
          </p:txBody>
        </p:sp>
      </p:grpSp>
      <p:sp>
        <p:nvSpPr>
          <p:cNvPr id="1661" name="Google Shape;1661;p148"/>
          <p:cNvSpPr txBox="1"/>
          <p:nvPr/>
        </p:nvSpPr>
        <p:spPr>
          <a:xfrm>
            <a:off x="3637257" y="1693981"/>
            <a:ext cx="713400" cy="301200"/>
          </a:xfrm>
          <a:prstGeom prst="rect">
            <a:avLst/>
          </a:prstGeom>
          <a:noFill/>
          <a:ln cap="flat" cmpd="sng" w="13975">
            <a:solidFill>
              <a:srgbClr val="848475"/>
            </a:solidFill>
            <a:prstDash val="solid"/>
            <a:round/>
            <a:headEnd len="sm" w="sm" type="none"/>
            <a:tailEnd len="sm" w="sm" type="none"/>
          </a:ln>
        </p:spPr>
        <p:txBody>
          <a:bodyPr anchorCtr="0" anchor="t" bIns="41000" lIns="41000" spcFirstLastPara="1" rIns="41000" wrap="square" tIns="41000">
            <a:noAutofit/>
          </a:bodyPr>
          <a:lstStyle/>
          <a:p>
            <a:pPr indent="0" lvl="0" marL="0" rtl="0" algn="ctr">
              <a:spcBef>
                <a:spcPts val="0"/>
              </a:spcBef>
              <a:spcAft>
                <a:spcPts val="0"/>
              </a:spcAft>
              <a:buNone/>
            </a:pPr>
            <a:r>
              <a:rPr lang="en" sz="1320">
                <a:latin typeface="DM Mono"/>
                <a:ea typeface="DM Mono"/>
                <a:cs typeface="DM Mono"/>
                <a:sym typeface="DM Mono"/>
              </a:rPr>
              <a:t>AIDA</a:t>
            </a:r>
            <a:endParaRPr sz="1320">
              <a:latin typeface="DM Mono"/>
              <a:ea typeface="DM Mono"/>
              <a:cs typeface="DM Mono"/>
              <a:sym typeface="DM Mono"/>
            </a:endParaRPr>
          </a:p>
        </p:txBody>
      </p:sp>
      <p:sp>
        <p:nvSpPr>
          <p:cNvPr id="1675" name="Google Shape;1675;p148"/>
          <p:cNvSpPr txBox="1"/>
          <p:nvPr/>
        </p:nvSpPr>
        <p:spPr>
          <a:xfrm>
            <a:off x="2841113" y="2064075"/>
            <a:ext cx="735000" cy="180600"/>
          </a:xfrm>
          <a:prstGeom prst="rect">
            <a:avLst/>
          </a:prstGeom>
          <a:noFill/>
          <a:ln>
            <a:noFill/>
          </a:ln>
        </p:spPr>
        <p:txBody>
          <a:bodyPr anchorCtr="0" anchor="t" bIns="41000" lIns="41000" spcFirstLastPara="1" rIns="41000" wrap="square" tIns="41000">
            <a:spAutoFit/>
          </a:bodyPr>
          <a:lstStyle/>
          <a:p>
            <a:pPr indent="0" lvl="0" marL="0" rtl="0" algn="ctr">
              <a:spcBef>
                <a:spcPts val="0"/>
              </a:spcBef>
              <a:spcAft>
                <a:spcPts val="0"/>
              </a:spcAft>
              <a:buNone/>
            </a:pPr>
            <a:r>
              <a:rPr lang="en" sz="636">
                <a:latin typeface="DM Sans SemiBold"/>
                <a:ea typeface="DM Sans SemiBold"/>
                <a:cs typeface="DM Sans SemiBold"/>
                <a:sym typeface="DM Sans SemiBold"/>
              </a:rPr>
              <a:t>Observations</a:t>
            </a:r>
            <a:endParaRPr sz="636">
              <a:latin typeface="DM Sans SemiBold"/>
              <a:ea typeface="DM Sans SemiBold"/>
              <a:cs typeface="DM Sans SemiBold"/>
              <a:sym typeface="DM Sans SemiBold"/>
            </a:endParaRPr>
          </a:p>
        </p:txBody>
      </p:sp>
      <p:sp>
        <p:nvSpPr>
          <p:cNvPr id="1676" name="Google Shape;1676;p148"/>
          <p:cNvSpPr txBox="1"/>
          <p:nvPr/>
        </p:nvSpPr>
        <p:spPr>
          <a:xfrm>
            <a:off x="5551395" y="2064086"/>
            <a:ext cx="751500" cy="180600"/>
          </a:xfrm>
          <a:prstGeom prst="rect">
            <a:avLst/>
          </a:prstGeom>
          <a:noFill/>
          <a:ln>
            <a:noFill/>
          </a:ln>
        </p:spPr>
        <p:txBody>
          <a:bodyPr anchorCtr="0" anchor="t" bIns="41000" lIns="41000" spcFirstLastPara="1" rIns="41000" wrap="square" tIns="41000">
            <a:spAutoFit/>
          </a:bodyPr>
          <a:lstStyle/>
          <a:p>
            <a:pPr indent="0" lvl="0" marL="0" rtl="0" algn="ctr">
              <a:spcBef>
                <a:spcPts val="0"/>
              </a:spcBef>
              <a:spcAft>
                <a:spcPts val="0"/>
              </a:spcAft>
              <a:buNone/>
            </a:pPr>
            <a:r>
              <a:rPr lang="en" sz="636">
                <a:latin typeface="DM Sans SemiBold"/>
                <a:ea typeface="DM Sans SemiBold"/>
                <a:cs typeface="DM Sans SemiBold"/>
                <a:sym typeface="DM Sans SemiBold"/>
              </a:rPr>
              <a:t>Forecast</a:t>
            </a:r>
            <a:endParaRPr sz="636">
              <a:latin typeface="DM Sans SemiBold"/>
              <a:ea typeface="DM Sans SemiBold"/>
              <a:cs typeface="DM Sans SemiBold"/>
              <a:sym typeface="DM Sans SemiBold"/>
            </a:endParaRPr>
          </a:p>
        </p:txBody>
      </p:sp>
      <p:sp>
        <p:nvSpPr>
          <p:cNvPr id="1677" name="Google Shape;1677;p148"/>
          <p:cNvSpPr/>
          <p:nvPr/>
        </p:nvSpPr>
        <p:spPr>
          <a:xfrm>
            <a:off x="5803049" y="1726866"/>
            <a:ext cx="247800" cy="235500"/>
          </a:xfrm>
          <a:prstGeom prst="star5">
            <a:avLst>
              <a:gd fmla="val 19098" name="adj"/>
              <a:gd fmla="val 105146" name="hf"/>
              <a:gd fmla="val 110557" name="vf"/>
            </a:avLst>
          </a:prstGeom>
          <a:solidFill>
            <a:srgbClr val="6AA84F"/>
          </a:solidFill>
          <a:ln cap="flat" cmpd="sng" w="26275">
            <a:solidFill>
              <a:srgbClr val="38761D"/>
            </a:solidFill>
            <a:prstDash val="solid"/>
            <a:round/>
            <a:headEnd len="sm" w="sm" type="none"/>
            <a:tailEnd len="sm" w="sm" type="none"/>
          </a:ln>
        </p:spPr>
        <p:txBody>
          <a:bodyPr anchorCtr="0" anchor="ctr" bIns="126125" lIns="126125" spcFirstLastPara="1" rIns="126125" wrap="square" tIns="126125">
            <a:noAutofit/>
          </a:bodyPr>
          <a:lstStyle/>
          <a:p>
            <a:pPr indent="0" lvl="0" marL="0" rtl="0" algn="ctr">
              <a:spcBef>
                <a:spcPts val="0"/>
              </a:spcBef>
              <a:spcAft>
                <a:spcPts val="0"/>
              </a:spcAft>
              <a:buNone/>
            </a:pPr>
            <a:r>
              <a:t/>
            </a:r>
            <a:endParaRPr sz="1931"/>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sp>
        <p:nvSpPr>
          <p:cNvPr id="1682" name="Google Shape;1682;p149"/>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∂(AIFS Forecast, Z500, London) / ∂(AMSU-A Channel 5)</a:t>
            </a:r>
            <a:endParaRPr>
              <a:latin typeface="DM Sans"/>
              <a:ea typeface="DM Sans"/>
              <a:cs typeface="DM Sans"/>
              <a:sym typeface="DM Sans"/>
            </a:endParaRPr>
          </a:p>
        </p:txBody>
      </p:sp>
      <p:sp>
        <p:nvSpPr>
          <p:cNvPr id="1683" name="Google Shape;1683;p149"/>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
        <p:nvSpPr>
          <p:cNvPr id="1684" name="Google Shape;1684;p149"/>
          <p:cNvSpPr/>
          <p:nvPr/>
        </p:nvSpPr>
        <p:spPr>
          <a:xfrm>
            <a:off x="1226850" y="1548775"/>
            <a:ext cx="6528000" cy="31326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85" name="Google Shape;1685;p149" title="screenshot_20260125_161540.png"/>
          <p:cNvPicPr preferRelativeResize="0"/>
          <p:nvPr/>
        </p:nvPicPr>
        <p:blipFill>
          <a:blip r:embed="rId3">
            <a:alphaModFix/>
          </a:blip>
          <a:stretch>
            <a:fillRect/>
          </a:stretch>
        </p:blipFill>
        <p:spPr>
          <a:xfrm>
            <a:off x="1323163" y="1665799"/>
            <a:ext cx="3028151" cy="2937224"/>
          </a:xfrm>
          <a:prstGeom prst="rect">
            <a:avLst/>
          </a:prstGeom>
          <a:noFill/>
          <a:ln>
            <a:noFill/>
          </a:ln>
        </p:spPr>
      </p:pic>
      <p:pic>
        <p:nvPicPr>
          <p:cNvPr id="1686" name="Google Shape;1686;p149" title="screenshot_20260125_163345.png"/>
          <p:cNvPicPr preferRelativeResize="0"/>
          <p:nvPr/>
        </p:nvPicPr>
        <p:blipFill>
          <a:blip r:embed="rId4">
            <a:alphaModFix/>
          </a:blip>
          <a:stretch>
            <a:fillRect/>
          </a:stretch>
        </p:blipFill>
        <p:spPr>
          <a:xfrm>
            <a:off x="1323175" y="1665346"/>
            <a:ext cx="3028150" cy="293812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150"/>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∂(AIFS Forecast, Z500, London) / ∂(AMSU-A Channel 5)</a:t>
            </a:r>
            <a:endParaRPr>
              <a:latin typeface="DM Sans"/>
              <a:ea typeface="DM Sans"/>
              <a:cs typeface="DM Sans"/>
              <a:sym typeface="DM Sans"/>
            </a:endParaRPr>
          </a:p>
        </p:txBody>
      </p:sp>
      <p:sp>
        <p:nvSpPr>
          <p:cNvPr id="1692" name="Google Shape;1692;p150"/>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
        <p:nvSpPr>
          <p:cNvPr id="1693" name="Google Shape;1693;p150"/>
          <p:cNvSpPr/>
          <p:nvPr/>
        </p:nvSpPr>
        <p:spPr>
          <a:xfrm>
            <a:off x="1226850" y="1548775"/>
            <a:ext cx="6528000" cy="31326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94" name="Google Shape;1694;p150" title="screenshot_20260125_161540.png"/>
          <p:cNvPicPr preferRelativeResize="0"/>
          <p:nvPr/>
        </p:nvPicPr>
        <p:blipFill>
          <a:blip r:embed="rId3">
            <a:alphaModFix/>
          </a:blip>
          <a:stretch>
            <a:fillRect/>
          </a:stretch>
        </p:blipFill>
        <p:spPr>
          <a:xfrm>
            <a:off x="1323163" y="1665799"/>
            <a:ext cx="3028151" cy="2937224"/>
          </a:xfrm>
          <a:prstGeom prst="rect">
            <a:avLst/>
          </a:prstGeom>
          <a:noFill/>
          <a:ln>
            <a:noFill/>
          </a:ln>
        </p:spPr>
      </p:pic>
      <p:pic>
        <p:nvPicPr>
          <p:cNvPr id="1695" name="Google Shape;1695;p150" title="screenshot_20260123_164047.png"/>
          <p:cNvPicPr preferRelativeResize="0"/>
          <p:nvPr/>
        </p:nvPicPr>
        <p:blipFill>
          <a:blip r:embed="rId4">
            <a:alphaModFix/>
          </a:blip>
          <a:stretch>
            <a:fillRect/>
          </a:stretch>
        </p:blipFill>
        <p:spPr>
          <a:xfrm>
            <a:off x="4542995" y="1667976"/>
            <a:ext cx="3028149" cy="2932876"/>
          </a:xfrm>
          <a:prstGeom prst="rect">
            <a:avLst/>
          </a:prstGeom>
          <a:noFill/>
          <a:ln>
            <a:noFill/>
          </a:ln>
        </p:spPr>
      </p:pic>
      <p:pic>
        <p:nvPicPr>
          <p:cNvPr id="1696" name="Google Shape;1696;p150" title="screenshot_20260125_163345.png"/>
          <p:cNvPicPr preferRelativeResize="0"/>
          <p:nvPr/>
        </p:nvPicPr>
        <p:blipFill>
          <a:blip r:embed="rId5">
            <a:alphaModFix/>
          </a:blip>
          <a:stretch>
            <a:fillRect/>
          </a:stretch>
        </p:blipFill>
        <p:spPr>
          <a:xfrm>
            <a:off x="1323175" y="1665346"/>
            <a:ext cx="3028150" cy="2938124"/>
          </a:xfrm>
          <a:prstGeom prst="rect">
            <a:avLst/>
          </a:prstGeom>
          <a:noFill/>
          <a:ln>
            <a:noFill/>
          </a:ln>
        </p:spPr>
      </p:pic>
      <p:sp>
        <p:nvSpPr>
          <p:cNvPr id="1697" name="Google Shape;1697;p150"/>
          <p:cNvSpPr txBox="1"/>
          <p:nvPr/>
        </p:nvSpPr>
        <p:spPr>
          <a:xfrm>
            <a:off x="7846750" y="2903550"/>
            <a:ext cx="123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DM Sans"/>
                <a:ea typeface="DM Sans"/>
                <a:cs typeface="DM Sans"/>
                <a:sym typeface="DM Sans"/>
              </a:rPr>
              <a:t>24h </a:t>
            </a:r>
            <a:r>
              <a:rPr lang="en" sz="1800">
                <a:latin typeface="DM Sans"/>
                <a:ea typeface="DM Sans"/>
                <a:cs typeface="DM Sans"/>
                <a:sym typeface="DM Sans"/>
              </a:rPr>
              <a:t>lead</a:t>
            </a:r>
            <a:endParaRPr sz="1800">
              <a:latin typeface="DM Sans"/>
              <a:ea typeface="DM Sans"/>
              <a:cs typeface="DM Sans"/>
              <a:sym typeface="DM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1" name="Shape 1701"/>
        <p:cNvGrpSpPr/>
        <p:nvPr/>
      </p:nvGrpSpPr>
      <p:grpSpPr>
        <a:xfrm>
          <a:off x="0" y="0"/>
          <a:ext cx="0" cy="0"/>
          <a:chOff x="0" y="0"/>
          <a:chExt cx="0" cy="0"/>
        </a:xfrm>
      </p:grpSpPr>
      <p:sp>
        <p:nvSpPr>
          <p:cNvPr id="1702" name="Google Shape;1702;p151"/>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∂(AIFS Forecast, Z500, London) / ∂(AMSU-A Channel 5)</a:t>
            </a:r>
            <a:endParaRPr>
              <a:latin typeface="DM Sans"/>
              <a:ea typeface="DM Sans"/>
              <a:cs typeface="DM Sans"/>
              <a:sym typeface="DM Sans"/>
            </a:endParaRPr>
          </a:p>
        </p:txBody>
      </p:sp>
      <p:sp>
        <p:nvSpPr>
          <p:cNvPr id="1703" name="Google Shape;1703;p151"/>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
        <p:nvSpPr>
          <p:cNvPr id="1704" name="Google Shape;1704;p151"/>
          <p:cNvSpPr/>
          <p:nvPr/>
        </p:nvSpPr>
        <p:spPr>
          <a:xfrm>
            <a:off x="1226850" y="1548775"/>
            <a:ext cx="6528000" cy="31326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05" name="Google Shape;1705;p151" title="screenshot_20260125_161540.png"/>
          <p:cNvPicPr preferRelativeResize="0"/>
          <p:nvPr/>
        </p:nvPicPr>
        <p:blipFill>
          <a:blip r:embed="rId3">
            <a:alphaModFix/>
          </a:blip>
          <a:stretch>
            <a:fillRect/>
          </a:stretch>
        </p:blipFill>
        <p:spPr>
          <a:xfrm>
            <a:off x="1323163" y="1665799"/>
            <a:ext cx="3028151" cy="2937224"/>
          </a:xfrm>
          <a:prstGeom prst="rect">
            <a:avLst/>
          </a:prstGeom>
          <a:noFill/>
          <a:ln>
            <a:noFill/>
          </a:ln>
        </p:spPr>
      </p:pic>
      <p:pic>
        <p:nvPicPr>
          <p:cNvPr id="1706" name="Google Shape;1706;p151" title="screenshot_20260123_164047.png"/>
          <p:cNvPicPr preferRelativeResize="0"/>
          <p:nvPr/>
        </p:nvPicPr>
        <p:blipFill>
          <a:blip r:embed="rId4">
            <a:alphaModFix/>
          </a:blip>
          <a:stretch>
            <a:fillRect/>
          </a:stretch>
        </p:blipFill>
        <p:spPr>
          <a:xfrm>
            <a:off x="4542995" y="1667976"/>
            <a:ext cx="3028149" cy="2932876"/>
          </a:xfrm>
          <a:prstGeom prst="rect">
            <a:avLst/>
          </a:prstGeom>
          <a:noFill/>
          <a:ln>
            <a:noFill/>
          </a:ln>
        </p:spPr>
      </p:pic>
      <p:pic>
        <p:nvPicPr>
          <p:cNvPr id="1707" name="Google Shape;1707;p151" title="screenshot_20260123_163917.png"/>
          <p:cNvPicPr preferRelativeResize="0"/>
          <p:nvPr/>
        </p:nvPicPr>
        <p:blipFill>
          <a:blip r:embed="rId5">
            <a:alphaModFix/>
          </a:blip>
          <a:stretch>
            <a:fillRect/>
          </a:stretch>
        </p:blipFill>
        <p:spPr>
          <a:xfrm>
            <a:off x="4544568" y="1667989"/>
            <a:ext cx="3028149" cy="2932848"/>
          </a:xfrm>
          <a:prstGeom prst="rect">
            <a:avLst/>
          </a:prstGeom>
          <a:noFill/>
          <a:ln>
            <a:noFill/>
          </a:ln>
        </p:spPr>
      </p:pic>
      <p:pic>
        <p:nvPicPr>
          <p:cNvPr id="1708" name="Google Shape;1708;p151" title="screenshot_20260125_163345.png"/>
          <p:cNvPicPr preferRelativeResize="0"/>
          <p:nvPr/>
        </p:nvPicPr>
        <p:blipFill>
          <a:blip r:embed="rId6">
            <a:alphaModFix/>
          </a:blip>
          <a:stretch>
            <a:fillRect/>
          </a:stretch>
        </p:blipFill>
        <p:spPr>
          <a:xfrm>
            <a:off x="1323175" y="1665346"/>
            <a:ext cx="3028150" cy="2938124"/>
          </a:xfrm>
          <a:prstGeom prst="rect">
            <a:avLst/>
          </a:prstGeom>
          <a:noFill/>
          <a:ln>
            <a:noFill/>
          </a:ln>
        </p:spPr>
      </p:pic>
      <p:sp>
        <p:nvSpPr>
          <p:cNvPr id="1709" name="Google Shape;1709;p151"/>
          <p:cNvSpPr txBox="1"/>
          <p:nvPr/>
        </p:nvSpPr>
        <p:spPr>
          <a:xfrm>
            <a:off x="7846750" y="2903550"/>
            <a:ext cx="123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DM Sans"/>
                <a:ea typeface="DM Sans"/>
                <a:cs typeface="DM Sans"/>
                <a:sym typeface="DM Sans"/>
              </a:rPr>
              <a:t>48h </a:t>
            </a:r>
            <a:r>
              <a:rPr lang="en" sz="1800">
                <a:latin typeface="DM Sans"/>
                <a:ea typeface="DM Sans"/>
                <a:cs typeface="DM Sans"/>
                <a:sym typeface="DM Sans"/>
              </a:rPr>
              <a:t>lead</a:t>
            </a:r>
            <a:endParaRPr sz="1800">
              <a:latin typeface="DM Sans"/>
              <a:ea typeface="DM Sans"/>
              <a:cs typeface="DM Sans"/>
              <a:sym typeface="DM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07"/>
          <p:cNvSpPr txBox="1"/>
          <p:nvPr>
            <p:ph idx="1" type="body"/>
          </p:nvPr>
        </p:nvSpPr>
        <p:spPr>
          <a:xfrm>
            <a:off x="2203800" y="1257879"/>
            <a:ext cx="9936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856" name="Google Shape;856;p107"/>
          <p:cNvSpPr txBox="1"/>
          <p:nvPr>
            <p:ph idx="2" type="body"/>
          </p:nvPr>
        </p:nvSpPr>
        <p:spPr>
          <a:xfrm>
            <a:off x="5063288" y="126071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857" name="Google Shape;857;p107"/>
          <p:cNvSpPr txBox="1"/>
          <p:nvPr>
            <p:ph idx="3" type="body"/>
          </p:nvPr>
        </p:nvSpPr>
        <p:spPr>
          <a:xfrm>
            <a:off x="7891200" y="125547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858" name="Google Shape;858;p107"/>
          <p:cNvSpPr/>
          <p:nvPr/>
        </p:nvSpPr>
        <p:spPr>
          <a:xfrm>
            <a:off x="6306100"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sp>
        <p:nvSpPr>
          <p:cNvPr id="859" name="Google Shape;859;p107"/>
          <p:cNvSpPr/>
          <p:nvPr/>
        </p:nvSpPr>
        <p:spPr>
          <a:xfrm>
            <a:off x="3588888"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chemeClr val="dk1"/>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860" name="Google Shape;860;p107"/>
          <p:cNvCxnSpPr>
            <a:stCxn id="855" idx="3"/>
            <a:endCxn id="859" idx="1"/>
          </p:cNvCxnSpPr>
          <p:nvPr/>
        </p:nvCxnSpPr>
        <p:spPr>
          <a:xfrm>
            <a:off x="3197400" y="146067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861" name="Google Shape;861;p107"/>
          <p:cNvCxnSpPr>
            <a:stCxn id="859" idx="3"/>
            <a:endCxn id="856" idx="1"/>
          </p:cNvCxnSpPr>
          <p:nvPr/>
        </p:nvCxnSpPr>
        <p:spPr>
          <a:xfrm>
            <a:off x="4671804" y="1463387"/>
            <a:ext cx="391500" cy="0"/>
          </a:xfrm>
          <a:prstGeom prst="straightConnector1">
            <a:avLst/>
          </a:prstGeom>
          <a:noFill/>
          <a:ln cap="flat" cmpd="sng" w="9525">
            <a:solidFill>
              <a:schemeClr val="dk2"/>
            </a:solidFill>
            <a:prstDash val="solid"/>
            <a:round/>
            <a:headEnd len="sm" w="sm" type="none"/>
            <a:tailEnd len="med" w="med" type="triangle"/>
          </a:ln>
        </p:spPr>
      </p:cxnSp>
      <p:cxnSp>
        <p:nvCxnSpPr>
          <p:cNvPr id="862" name="Google Shape;862;p107"/>
          <p:cNvCxnSpPr>
            <a:stCxn id="856" idx="3"/>
            <a:endCxn id="858" idx="1"/>
          </p:cNvCxnSpPr>
          <p:nvPr/>
        </p:nvCxnSpPr>
        <p:spPr>
          <a:xfrm>
            <a:off x="5869388" y="1463515"/>
            <a:ext cx="436800" cy="0"/>
          </a:xfrm>
          <a:prstGeom prst="straightConnector1">
            <a:avLst/>
          </a:prstGeom>
          <a:noFill/>
          <a:ln cap="flat" cmpd="sng" w="9525">
            <a:solidFill>
              <a:schemeClr val="dk2"/>
            </a:solidFill>
            <a:prstDash val="solid"/>
            <a:round/>
            <a:headEnd len="sm" w="sm" type="none"/>
            <a:tailEnd len="med" w="med" type="triangle"/>
          </a:ln>
        </p:spPr>
      </p:cxnSp>
      <p:cxnSp>
        <p:nvCxnSpPr>
          <p:cNvPr id="863" name="Google Shape;863;p107"/>
          <p:cNvCxnSpPr>
            <a:stCxn id="858" idx="3"/>
            <a:endCxn id="857" idx="1"/>
          </p:cNvCxnSpPr>
          <p:nvPr/>
        </p:nvCxnSpPr>
        <p:spPr>
          <a:xfrm flipH="1" rot="10800000">
            <a:off x="7389016" y="1458287"/>
            <a:ext cx="502200" cy="5100"/>
          </a:xfrm>
          <a:prstGeom prst="straightConnector1">
            <a:avLst/>
          </a:prstGeom>
          <a:noFill/>
          <a:ln cap="flat" cmpd="sng" w="9525">
            <a:solidFill>
              <a:schemeClr val="dk2"/>
            </a:solidFill>
            <a:prstDash val="solid"/>
            <a:round/>
            <a:headEnd len="sm" w="sm" type="none"/>
            <a:tailEnd len="med" w="med" type="triangle"/>
          </a:ln>
        </p:spPr>
      </p:cxnSp>
      <p:cxnSp>
        <p:nvCxnSpPr>
          <p:cNvPr id="864" name="Google Shape;864;p107"/>
          <p:cNvCxnSpPr>
            <a:stCxn id="865" idx="3"/>
            <a:endCxn id="866" idx="1"/>
          </p:cNvCxnSpPr>
          <p:nvPr/>
        </p:nvCxnSpPr>
        <p:spPr>
          <a:xfrm flipH="1" rot="10800000">
            <a:off x="7437229" y="2705240"/>
            <a:ext cx="453900" cy="3900"/>
          </a:xfrm>
          <a:prstGeom prst="straightConnector1">
            <a:avLst/>
          </a:prstGeom>
          <a:noFill/>
          <a:ln cap="flat" cmpd="sng" w="28575">
            <a:solidFill>
              <a:srgbClr val="6FA8DC"/>
            </a:solidFill>
            <a:prstDash val="solid"/>
            <a:round/>
            <a:headEnd len="sm" w="sm" type="none"/>
            <a:tailEnd len="med" w="med" type="triangle"/>
          </a:ln>
        </p:spPr>
      </p:cxnSp>
      <p:cxnSp>
        <p:nvCxnSpPr>
          <p:cNvPr id="867" name="Google Shape;867;p107"/>
          <p:cNvCxnSpPr>
            <a:stCxn id="868" idx="3"/>
            <a:endCxn id="865" idx="1"/>
          </p:cNvCxnSpPr>
          <p:nvPr/>
        </p:nvCxnSpPr>
        <p:spPr>
          <a:xfrm flipH="1" rot="10800000">
            <a:off x="5869388" y="2709281"/>
            <a:ext cx="484800" cy="600"/>
          </a:xfrm>
          <a:prstGeom prst="straightConnector1">
            <a:avLst/>
          </a:prstGeom>
          <a:noFill/>
          <a:ln cap="flat" cmpd="sng" w="28575">
            <a:solidFill>
              <a:srgbClr val="6FA8DC"/>
            </a:solidFill>
            <a:prstDash val="solid"/>
            <a:round/>
            <a:headEnd len="sm" w="sm" type="none"/>
            <a:tailEnd len="med" w="med" type="triangle"/>
          </a:ln>
        </p:spPr>
      </p:cxnSp>
      <p:sp>
        <p:nvSpPr>
          <p:cNvPr id="869" name="Google Shape;869;p107"/>
          <p:cNvSpPr txBox="1"/>
          <p:nvPr/>
        </p:nvSpPr>
        <p:spPr>
          <a:xfrm>
            <a:off x="5447513" y="2846921"/>
            <a:ext cx="29310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i="0" lang="en" sz="1100" u="none" cap="none" strike="noStrike">
                <a:solidFill>
                  <a:srgbClr val="3D85C6"/>
                </a:solidFill>
                <a:latin typeface="DM Sans"/>
                <a:ea typeface="DM Sans"/>
                <a:cs typeface="DM Sans"/>
                <a:sym typeface="DM Sans"/>
              </a:rPr>
              <a:t>Recent breakthroughs </a:t>
            </a:r>
            <a:br>
              <a:rPr i="0" lang="en" sz="1100" u="none" cap="none" strike="noStrike">
                <a:solidFill>
                  <a:srgbClr val="3D85C6"/>
                </a:solidFill>
                <a:latin typeface="DM Sans"/>
                <a:ea typeface="DM Sans"/>
                <a:cs typeface="DM Sans"/>
                <a:sym typeface="DM Sans"/>
              </a:rPr>
            </a:br>
            <a:r>
              <a:rPr i="0" lang="en" sz="1100" u="none" cap="none" strike="noStrike">
                <a:solidFill>
                  <a:srgbClr val="3D85C6"/>
                </a:solidFill>
                <a:latin typeface="DM Sans"/>
                <a:ea typeface="DM Sans"/>
                <a:cs typeface="DM Sans"/>
                <a:sym typeface="DM Sans"/>
              </a:rPr>
              <a:t>(GraphCast, etc.)</a:t>
            </a:r>
            <a:endParaRPr i="0" sz="1100" u="none" cap="none" strike="noStrike">
              <a:solidFill>
                <a:srgbClr val="3D85C6"/>
              </a:solidFill>
              <a:latin typeface="DM Sans"/>
              <a:ea typeface="DM Sans"/>
              <a:cs typeface="DM Sans"/>
              <a:sym typeface="DM Sans"/>
            </a:endParaRPr>
          </a:p>
        </p:txBody>
      </p:sp>
      <p:sp>
        <p:nvSpPr>
          <p:cNvPr id="870" name="Google Shape;870;p107"/>
          <p:cNvSpPr txBox="1"/>
          <p:nvPr/>
        </p:nvSpPr>
        <p:spPr>
          <a:xfrm>
            <a:off x="3290645" y="2846921"/>
            <a:ext cx="16794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en" sz="1100">
                <a:solidFill>
                  <a:srgbClr val="E06666"/>
                </a:solidFill>
                <a:latin typeface="DM Sans"/>
                <a:ea typeface="DM Sans"/>
                <a:cs typeface="DM Sans"/>
                <a:sym typeface="DM Sans"/>
              </a:rPr>
              <a:t>Opportunity</a:t>
            </a:r>
            <a:endParaRPr i="0" sz="1100" u="none" cap="none" strike="noStrike">
              <a:solidFill>
                <a:srgbClr val="E06666"/>
              </a:solidFill>
              <a:latin typeface="DM Sans"/>
              <a:ea typeface="DM Sans"/>
              <a:cs typeface="DM Sans"/>
              <a:sym typeface="DM Sans"/>
            </a:endParaRPr>
          </a:p>
        </p:txBody>
      </p:sp>
      <p:sp>
        <p:nvSpPr>
          <p:cNvPr id="871" name="Google Shape;871;p107"/>
          <p:cNvSpPr txBox="1"/>
          <p:nvPr>
            <p:ph idx="4" type="body"/>
          </p:nvPr>
        </p:nvSpPr>
        <p:spPr>
          <a:xfrm>
            <a:off x="2203800" y="250614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868" name="Google Shape;868;p107"/>
          <p:cNvSpPr txBox="1"/>
          <p:nvPr>
            <p:ph idx="5" type="body"/>
          </p:nvPr>
        </p:nvSpPr>
        <p:spPr>
          <a:xfrm>
            <a:off x="5063288" y="250873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872" name="Google Shape;872;p107"/>
          <p:cNvSpPr/>
          <p:nvPr/>
        </p:nvSpPr>
        <p:spPr>
          <a:xfrm>
            <a:off x="3588888" y="2508725"/>
            <a:ext cx="1082916" cy="40235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873" name="Google Shape;873;p107"/>
          <p:cNvCxnSpPr>
            <a:stCxn id="871" idx="3"/>
            <a:endCxn id="872" idx="1"/>
          </p:cNvCxnSpPr>
          <p:nvPr/>
        </p:nvCxnSpPr>
        <p:spPr>
          <a:xfrm>
            <a:off x="3197400" y="270729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874" name="Google Shape;874;p107"/>
          <p:cNvCxnSpPr>
            <a:stCxn id="872" idx="3"/>
            <a:endCxn id="868" idx="1"/>
          </p:cNvCxnSpPr>
          <p:nvPr/>
        </p:nvCxnSpPr>
        <p:spPr>
          <a:xfrm>
            <a:off x="4671804" y="2709902"/>
            <a:ext cx="391500" cy="0"/>
          </a:xfrm>
          <a:prstGeom prst="straightConnector1">
            <a:avLst/>
          </a:prstGeom>
          <a:noFill/>
          <a:ln cap="flat" cmpd="sng" w="9525">
            <a:solidFill>
              <a:schemeClr val="dk2"/>
            </a:solidFill>
            <a:prstDash val="solid"/>
            <a:round/>
            <a:headEnd len="sm" w="sm" type="none"/>
            <a:tailEnd len="med" w="med" type="triangle"/>
          </a:ln>
        </p:spPr>
      </p:cxnSp>
      <p:sp>
        <p:nvSpPr>
          <p:cNvPr id="866" name="Google Shape;866;p107"/>
          <p:cNvSpPr txBox="1"/>
          <p:nvPr>
            <p:ph idx="6" type="body"/>
          </p:nvPr>
        </p:nvSpPr>
        <p:spPr>
          <a:xfrm>
            <a:off x="7891200" y="250396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865" name="Google Shape;865;p107"/>
          <p:cNvSpPr/>
          <p:nvPr/>
        </p:nvSpPr>
        <p:spPr>
          <a:xfrm>
            <a:off x="6354313" y="2507963"/>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sp>
        <p:nvSpPr>
          <p:cNvPr id="875" name="Google Shape;875;p107"/>
          <p:cNvSpPr txBox="1"/>
          <p:nvPr>
            <p:ph idx="7" type="body"/>
          </p:nvPr>
        </p:nvSpPr>
        <p:spPr>
          <a:xfrm>
            <a:off x="259080" y="1146048"/>
            <a:ext cx="17526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Traditional Numerical Weather Prediction</a:t>
            </a:r>
            <a:endParaRPr sz="1200">
              <a:latin typeface="DM Sans"/>
              <a:ea typeface="DM Sans"/>
              <a:cs typeface="DM Sans"/>
              <a:sym typeface="DM Sans"/>
            </a:endParaRPr>
          </a:p>
        </p:txBody>
      </p:sp>
      <p:sp>
        <p:nvSpPr>
          <p:cNvPr id="876" name="Google Shape;876;p107"/>
          <p:cNvSpPr txBox="1"/>
          <p:nvPr>
            <p:ph idx="8" type="body"/>
          </p:nvPr>
        </p:nvSpPr>
        <p:spPr>
          <a:xfrm>
            <a:off x="259080" y="2407920"/>
            <a:ext cx="16473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Partial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877" name="Google Shape;877;p107"/>
          <p:cNvSpPr txBox="1"/>
          <p:nvPr>
            <p:ph type="title"/>
          </p:nvPr>
        </p:nvSpPr>
        <p:spPr>
          <a:xfrm>
            <a:off x="142975" y="92500"/>
            <a:ext cx="7939800" cy="8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
        <p:nvSpPr>
          <p:cNvPr id="878" name="Google Shape;878;p107"/>
          <p:cNvSpPr txBox="1"/>
          <p:nvPr/>
        </p:nvSpPr>
        <p:spPr>
          <a:xfrm>
            <a:off x="3128350"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Data Assimilation</a:t>
            </a:r>
            <a:endParaRPr i="1" sz="1300">
              <a:latin typeface="DM Sans"/>
              <a:ea typeface="DM Sans"/>
              <a:cs typeface="DM Sans"/>
              <a:sym typeface="DM Sans"/>
            </a:endParaRPr>
          </a:p>
        </p:txBody>
      </p:sp>
      <p:sp>
        <p:nvSpPr>
          <p:cNvPr id="879" name="Google Shape;879;p107"/>
          <p:cNvSpPr txBox="1"/>
          <p:nvPr/>
        </p:nvSpPr>
        <p:spPr>
          <a:xfrm>
            <a:off x="5845563"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Forecast</a:t>
            </a:r>
            <a:endParaRPr i="1" sz="1300">
              <a:latin typeface="DM Sans"/>
              <a:ea typeface="DM Sans"/>
              <a:cs typeface="DM Sans"/>
              <a:sym typeface="DM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3" name="Shape 1713"/>
        <p:cNvGrpSpPr/>
        <p:nvPr/>
      </p:nvGrpSpPr>
      <p:grpSpPr>
        <a:xfrm>
          <a:off x="0" y="0"/>
          <a:ext cx="0" cy="0"/>
          <a:chOff x="0" y="0"/>
          <a:chExt cx="0" cy="0"/>
        </a:xfrm>
      </p:grpSpPr>
      <p:sp>
        <p:nvSpPr>
          <p:cNvPr id="1714" name="Google Shape;1714;p152"/>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∂(AIFS Forecast, Z500, London) / ∂(AMSU-A Channel 5)</a:t>
            </a:r>
            <a:endParaRPr>
              <a:latin typeface="DM Sans"/>
              <a:ea typeface="DM Sans"/>
              <a:cs typeface="DM Sans"/>
              <a:sym typeface="DM Sans"/>
            </a:endParaRPr>
          </a:p>
        </p:txBody>
      </p:sp>
      <p:sp>
        <p:nvSpPr>
          <p:cNvPr id="1715" name="Google Shape;1715;p152"/>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sp>
        <p:nvSpPr>
          <p:cNvPr id="1716" name="Google Shape;1716;p152"/>
          <p:cNvSpPr/>
          <p:nvPr/>
        </p:nvSpPr>
        <p:spPr>
          <a:xfrm>
            <a:off x="1226850" y="1548775"/>
            <a:ext cx="6528000" cy="31326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17" name="Google Shape;1717;p152" title="screenshot_20260125_161540.png"/>
          <p:cNvPicPr preferRelativeResize="0"/>
          <p:nvPr/>
        </p:nvPicPr>
        <p:blipFill>
          <a:blip r:embed="rId3">
            <a:alphaModFix/>
          </a:blip>
          <a:stretch>
            <a:fillRect/>
          </a:stretch>
        </p:blipFill>
        <p:spPr>
          <a:xfrm>
            <a:off x="1323163" y="1665799"/>
            <a:ext cx="3028151" cy="2937224"/>
          </a:xfrm>
          <a:prstGeom prst="rect">
            <a:avLst/>
          </a:prstGeom>
          <a:noFill/>
          <a:ln>
            <a:noFill/>
          </a:ln>
        </p:spPr>
      </p:pic>
      <p:pic>
        <p:nvPicPr>
          <p:cNvPr id="1718" name="Google Shape;1718;p152" title="screenshot_20260123_164047.png"/>
          <p:cNvPicPr preferRelativeResize="0"/>
          <p:nvPr/>
        </p:nvPicPr>
        <p:blipFill>
          <a:blip r:embed="rId4">
            <a:alphaModFix/>
          </a:blip>
          <a:stretch>
            <a:fillRect/>
          </a:stretch>
        </p:blipFill>
        <p:spPr>
          <a:xfrm>
            <a:off x="4542995" y="1667976"/>
            <a:ext cx="3028149" cy="2932876"/>
          </a:xfrm>
          <a:prstGeom prst="rect">
            <a:avLst/>
          </a:prstGeom>
          <a:noFill/>
          <a:ln>
            <a:noFill/>
          </a:ln>
        </p:spPr>
      </p:pic>
      <p:pic>
        <p:nvPicPr>
          <p:cNvPr id="1719" name="Google Shape;1719;p152" title="screenshot_20260123_164025.png"/>
          <p:cNvPicPr preferRelativeResize="0"/>
          <p:nvPr/>
        </p:nvPicPr>
        <p:blipFill>
          <a:blip r:embed="rId5">
            <a:alphaModFix/>
          </a:blip>
          <a:stretch>
            <a:fillRect/>
          </a:stretch>
        </p:blipFill>
        <p:spPr>
          <a:xfrm>
            <a:off x="4543000" y="1665801"/>
            <a:ext cx="3028149" cy="2932876"/>
          </a:xfrm>
          <a:prstGeom prst="rect">
            <a:avLst/>
          </a:prstGeom>
          <a:noFill/>
          <a:ln>
            <a:noFill/>
          </a:ln>
        </p:spPr>
      </p:pic>
      <p:pic>
        <p:nvPicPr>
          <p:cNvPr id="1720" name="Google Shape;1720;p152" title="screenshot_20260125_163345.png"/>
          <p:cNvPicPr preferRelativeResize="0"/>
          <p:nvPr/>
        </p:nvPicPr>
        <p:blipFill>
          <a:blip r:embed="rId6">
            <a:alphaModFix/>
          </a:blip>
          <a:stretch>
            <a:fillRect/>
          </a:stretch>
        </p:blipFill>
        <p:spPr>
          <a:xfrm>
            <a:off x="1323175" y="1665346"/>
            <a:ext cx="3028150" cy="2938124"/>
          </a:xfrm>
          <a:prstGeom prst="rect">
            <a:avLst/>
          </a:prstGeom>
          <a:noFill/>
          <a:ln>
            <a:noFill/>
          </a:ln>
        </p:spPr>
      </p:pic>
      <p:sp>
        <p:nvSpPr>
          <p:cNvPr id="1721" name="Google Shape;1721;p152"/>
          <p:cNvSpPr txBox="1"/>
          <p:nvPr/>
        </p:nvSpPr>
        <p:spPr>
          <a:xfrm>
            <a:off x="7846750" y="2903550"/>
            <a:ext cx="123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DM Sans"/>
                <a:ea typeface="DM Sans"/>
                <a:cs typeface="DM Sans"/>
                <a:sym typeface="DM Sans"/>
              </a:rPr>
              <a:t>72h </a:t>
            </a:r>
            <a:r>
              <a:rPr lang="en" sz="1800">
                <a:latin typeface="DM Sans"/>
                <a:ea typeface="DM Sans"/>
                <a:cs typeface="DM Sans"/>
                <a:sym typeface="DM Sans"/>
              </a:rPr>
              <a:t>lead</a:t>
            </a:r>
            <a:endParaRPr sz="1800">
              <a:latin typeface="DM Sans"/>
              <a:ea typeface="DM Sans"/>
              <a:cs typeface="DM Sans"/>
              <a:sym typeface="DM Sans"/>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5" name="Shape 1725"/>
        <p:cNvGrpSpPr/>
        <p:nvPr/>
      </p:nvGrpSpPr>
      <p:grpSpPr>
        <a:xfrm>
          <a:off x="0" y="0"/>
          <a:ext cx="0" cy="0"/>
          <a:chOff x="0" y="0"/>
          <a:chExt cx="0" cy="0"/>
        </a:xfrm>
      </p:grpSpPr>
      <p:sp>
        <p:nvSpPr>
          <p:cNvPr id="1726" name="Google Shape;1726;p153"/>
          <p:cNvSpPr txBox="1"/>
          <p:nvPr/>
        </p:nvSpPr>
        <p:spPr>
          <a:xfrm>
            <a:off x="3291750" y="4270573"/>
            <a:ext cx="2560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latin typeface="DM Sans"/>
                <a:ea typeface="DM Sans"/>
                <a:cs typeface="DM Sans"/>
                <a:sym typeface="DM Sans"/>
              </a:rPr>
              <a:t>48-hour lead</a:t>
            </a:r>
            <a:endParaRPr b="1" sz="1200">
              <a:latin typeface="DM Sans"/>
              <a:ea typeface="DM Sans"/>
              <a:cs typeface="DM Sans"/>
              <a:sym typeface="DM Sans"/>
            </a:endParaRPr>
          </a:p>
        </p:txBody>
      </p:sp>
      <p:sp>
        <p:nvSpPr>
          <p:cNvPr id="1727" name="Google Shape;1727;p153"/>
          <p:cNvSpPr txBox="1"/>
          <p:nvPr/>
        </p:nvSpPr>
        <p:spPr>
          <a:xfrm>
            <a:off x="6002075" y="4270573"/>
            <a:ext cx="2560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latin typeface="DM Sans"/>
                <a:ea typeface="DM Sans"/>
                <a:cs typeface="DM Sans"/>
                <a:sym typeface="DM Sans"/>
              </a:rPr>
              <a:t>72-hour lead</a:t>
            </a:r>
            <a:endParaRPr b="1" sz="1200">
              <a:latin typeface="DM Sans"/>
              <a:ea typeface="DM Sans"/>
              <a:cs typeface="DM Sans"/>
              <a:sym typeface="DM Sans"/>
            </a:endParaRPr>
          </a:p>
        </p:txBody>
      </p:sp>
      <p:sp>
        <p:nvSpPr>
          <p:cNvPr id="1728" name="Google Shape;1728;p153"/>
          <p:cNvSpPr txBox="1"/>
          <p:nvPr/>
        </p:nvSpPr>
        <p:spPr>
          <a:xfrm>
            <a:off x="581413" y="4270572"/>
            <a:ext cx="2560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latin typeface="DM Sans"/>
                <a:ea typeface="DM Sans"/>
                <a:cs typeface="DM Sans"/>
                <a:sym typeface="DM Sans"/>
              </a:rPr>
              <a:t>24-hour lead</a:t>
            </a:r>
            <a:endParaRPr b="1" sz="1200">
              <a:latin typeface="DM Sans"/>
              <a:ea typeface="DM Sans"/>
              <a:cs typeface="DM Sans"/>
              <a:sym typeface="DM Sans"/>
            </a:endParaRPr>
          </a:p>
        </p:txBody>
      </p:sp>
      <p:sp>
        <p:nvSpPr>
          <p:cNvPr id="1729" name="Google Shape;1729;p153"/>
          <p:cNvSpPr txBox="1"/>
          <p:nvPr/>
        </p:nvSpPr>
        <p:spPr>
          <a:xfrm>
            <a:off x="857700" y="835545"/>
            <a:ext cx="74286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DM Sans"/>
                <a:ea typeface="DM Sans"/>
                <a:cs typeface="DM Sans"/>
                <a:sym typeface="DM Sans"/>
              </a:rPr>
              <a:t>As an example, we can look at</a:t>
            </a:r>
            <a:br>
              <a:rPr lang="en">
                <a:latin typeface="DM Sans"/>
                <a:ea typeface="DM Sans"/>
                <a:cs typeface="DM Sans"/>
                <a:sym typeface="DM Sans"/>
              </a:rPr>
            </a:br>
            <a:r>
              <a:rPr lang="en">
                <a:latin typeface="DM Sans"/>
                <a:ea typeface="DM Sans"/>
                <a:cs typeface="DM Sans"/>
                <a:sym typeface="DM Sans"/>
              </a:rPr>
              <a:t> </a:t>
            </a:r>
            <a:r>
              <a:rPr b="1" lang="en">
                <a:latin typeface="DM Sans"/>
                <a:ea typeface="DM Sans"/>
                <a:cs typeface="DM Sans"/>
                <a:sym typeface="DM Sans"/>
              </a:rPr>
              <a:t>∂(AIFS Forecast, Z500, London) / ∂(AMSU-A Channel 5)</a:t>
            </a:r>
            <a:endParaRPr>
              <a:latin typeface="DM Sans"/>
              <a:ea typeface="DM Sans"/>
              <a:cs typeface="DM Sans"/>
              <a:sym typeface="DM Sans"/>
            </a:endParaRPr>
          </a:p>
        </p:txBody>
      </p:sp>
      <p:sp>
        <p:nvSpPr>
          <p:cNvPr id="1730" name="Google Shape;1730;p153"/>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Sensitivities</a:t>
            </a:r>
            <a:endParaRPr/>
          </a:p>
        </p:txBody>
      </p:sp>
      <p:pic>
        <p:nvPicPr>
          <p:cNvPr id="1731" name="Google Shape;1731;p153" title="screenshot_20260123_164047.png"/>
          <p:cNvPicPr preferRelativeResize="0"/>
          <p:nvPr/>
        </p:nvPicPr>
        <p:blipFill>
          <a:blip r:embed="rId3">
            <a:alphaModFix/>
          </a:blip>
          <a:stretch>
            <a:fillRect/>
          </a:stretch>
        </p:blipFill>
        <p:spPr>
          <a:xfrm>
            <a:off x="506488" y="1710888"/>
            <a:ext cx="2710336" cy="2625059"/>
          </a:xfrm>
          <a:prstGeom prst="rect">
            <a:avLst/>
          </a:prstGeom>
          <a:noFill/>
          <a:ln>
            <a:noFill/>
          </a:ln>
        </p:spPr>
      </p:pic>
      <p:pic>
        <p:nvPicPr>
          <p:cNvPr id="1732" name="Google Shape;1732;p153" title="screenshot_20260123_163917.png"/>
          <p:cNvPicPr preferRelativeResize="0"/>
          <p:nvPr/>
        </p:nvPicPr>
        <p:blipFill>
          <a:blip r:embed="rId4">
            <a:alphaModFix/>
          </a:blip>
          <a:stretch>
            <a:fillRect/>
          </a:stretch>
        </p:blipFill>
        <p:spPr>
          <a:xfrm>
            <a:off x="3216836" y="1710888"/>
            <a:ext cx="2710336" cy="2625059"/>
          </a:xfrm>
          <a:prstGeom prst="rect">
            <a:avLst/>
          </a:prstGeom>
          <a:noFill/>
          <a:ln>
            <a:noFill/>
          </a:ln>
        </p:spPr>
      </p:pic>
      <p:pic>
        <p:nvPicPr>
          <p:cNvPr id="1733" name="Google Shape;1733;p153" title="screenshot_20260123_164025.png"/>
          <p:cNvPicPr preferRelativeResize="0"/>
          <p:nvPr/>
        </p:nvPicPr>
        <p:blipFill>
          <a:blip r:embed="rId5">
            <a:alphaModFix/>
          </a:blip>
          <a:stretch>
            <a:fillRect/>
          </a:stretch>
        </p:blipFill>
        <p:spPr>
          <a:xfrm>
            <a:off x="5927172" y="1710888"/>
            <a:ext cx="2710336" cy="2625059"/>
          </a:xfrm>
          <a:prstGeom prst="rect">
            <a:avLst/>
          </a:prstGeom>
          <a:noFill/>
          <a:ln>
            <a:noFill/>
          </a:ln>
        </p:spPr>
      </p:pic>
      <p:sp>
        <p:nvSpPr>
          <p:cNvPr id="1734" name="Google Shape;1734;p153"/>
          <p:cNvSpPr/>
          <p:nvPr/>
        </p:nvSpPr>
        <p:spPr>
          <a:xfrm>
            <a:off x="506500" y="1704375"/>
            <a:ext cx="8122800" cy="26250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8" name="Shape 1738"/>
        <p:cNvGrpSpPr/>
        <p:nvPr/>
      </p:nvGrpSpPr>
      <p:grpSpPr>
        <a:xfrm>
          <a:off x="0" y="0"/>
          <a:ext cx="0" cy="0"/>
          <a:chOff x="0" y="0"/>
          <a:chExt cx="0" cy="0"/>
        </a:xfrm>
      </p:grpSpPr>
      <p:sp>
        <p:nvSpPr>
          <p:cNvPr id="1739" name="Google Shape;1739;p154"/>
          <p:cNvSpPr txBox="1"/>
          <p:nvPr>
            <p:ph type="title"/>
          </p:nvPr>
        </p:nvSpPr>
        <p:spPr>
          <a:xfrm>
            <a:off x="142975" y="92500"/>
            <a:ext cx="7327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OSEs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3" name="Shape 1743"/>
        <p:cNvGrpSpPr/>
        <p:nvPr/>
      </p:nvGrpSpPr>
      <p:grpSpPr>
        <a:xfrm>
          <a:off x="0" y="0"/>
          <a:ext cx="0" cy="0"/>
          <a:chOff x="0" y="0"/>
          <a:chExt cx="0" cy="0"/>
        </a:xfrm>
      </p:grpSpPr>
      <p:sp>
        <p:nvSpPr>
          <p:cNvPr id="1744" name="Google Shape;1744;p155"/>
          <p:cNvSpPr txBox="1"/>
          <p:nvPr>
            <p:ph type="title"/>
          </p:nvPr>
        </p:nvSpPr>
        <p:spPr>
          <a:xfrm>
            <a:off x="142975" y="92500"/>
            <a:ext cx="7327200" cy="6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OSEs</a:t>
            </a:r>
            <a:endParaRPr/>
          </a:p>
        </p:txBody>
      </p:sp>
      <p:sp>
        <p:nvSpPr>
          <p:cNvPr id="1745" name="Google Shape;1745;p155"/>
          <p:cNvSpPr txBox="1"/>
          <p:nvPr/>
        </p:nvSpPr>
        <p:spPr>
          <a:xfrm>
            <a:off x="5054057" y="2697866"/>
            <a:ext cx="839100" cy="3540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AIWP</a:t>
            </a:r>
            <a:endParaRPr sz="1354">
              <a:latin typeface="DM Mono"/>
              <a:ea typeface="DM Mono"/>
              <a:cs typeface="DM Mono"/>
              <a:sym typeface="DM Mono"/>
            </a:endParaRPr>
          </a:p>
        </p:txBody>
      </p:sp>
      <p:pic>
        <p:nvPicPr>
          <p:cNvPr id="1746" name="Google Shape;1746;p155" title="bonn_analysis_temperature_1000.png"/>
          <p:cNvPicPr preferRelativeResize="0"/>
          <p:nvPr/>
        </p:nvPicPr>
        <p:blipFill rotWithShape="1">
          <a:blip r:embed="rId3">
            <a:alphaModFix/>
          </a:blip>
          <a:srcRect b="0" l="7359" r="7368" t="0"/>
          <a:stretch/>
        </p:blipFill>
        <p:spPr>
          <a:xfrm rot="-84">
            <a:off x="3986338" y="2626489"/>
            <a:ext cx="842565" cy="496755"/>
          </a:xfrm>
          <a:prstGeom prst="rect">
            <a:avLst/>
          </a:prstGeom>
          <a:noFill/>
          <a:ln cap="flat" cmpd="sng" w="9000">
            <a:solidFill>
              <a:schemeClr val="dk1"/>
            </a:solidFill>
            <a:prstDash val="solid"/>
            <a:round/>
            <a:headEnd len="sm" w="sm" type="none"/>
            <a:tailEnd len="sm" w="sm" type="none"/>
          </a:ln>
        </p:spPr>
      </p:pic>
      <p:pic>
        <p:nvPicPr>
          <p:cNvPr id="1747" name="Google Shape;1747;p155" title="bonn_analysis_temperature_1000.png"/>
          <p:cNvPicPr preferRelativeResize="0"/>
          <p:nvPr/>
        </p:nvPicPr>
        <p:blipFill rotWithShape="1">
          <a:blip r:embed="rId3">
            <a:alphaModFix/>
          </a:blip>
          <a:srcRect b="0" l="7359" r="7368" t="0"/>
          <a:stretch/>
        </p:blipFill>
        <p:spPr>
          <a:xfrm rot="-84">
            <a:off x="6118313" y="2626476"/>
            <a:ext cx="842565" cy="496755"/>
          </a:xfrm>
          <a:prstGeom prst="rect">
            <a:avLst/>
          </a:prstGeom>
          <a:noFill/>
          <a:ln cap="flat" cmpd="sng" w="9000">
            <a:solidFill>
              <a:schemeClr val="dk1"/>
            </a:solidFill>
            <a:prstDash val="solid"/>
            <a:round/>
            <a:headEnd len="sm" w="sm" type="none"/>
            <a:tailEnd len="sm" w="sm" type="none"/>
          </a:ln>
        </p:spPr>
      </p:pic>
      <p:sp>
        <p:nvSpPr>
          <p:cNvPr id="1748" name="Google Shape;1748;p155"/>
          <p:cNvSpPr txBox="1"/>
          <p:nvPr/>
        </p:nvSpPr>
        <p:spPr>
          <a:xfrm>
            <a:off x="3989884" y="3183987"/>
            <a:ext cx="839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0h</a:t>
            </a:r>
            <a:r>
              <a:rPr lang="en" sz="1100">
                <a:latin typeface="DM Sans"/>
                <a:ea typeface="DM Sans"/>
                <a:cs typeface="DM Sans"/>
                <a:sym typeface="DM Sans"/>
              </a:rPr>
              <a:t> state</a:t>
            </a:r>
            <a:br>
              <a:rPr lang="en" sz="1100">
                <a:latin typeface="DM Sans"/>
                <a:ea typeface="DM Sans"/>
                <a:cs typeface="DM Sans"/>
                <a:sym typeface="DM Sans"/>
              </a:rPr>
            </a:br>
            <a:r>
              <a:rPr lang="en" sz="1100">
                <a:latin typeface="DM Sans"/>
                <a:ea typeface="DM Sans"/>
                <a:cs typeface="DM Sans"/>
                <a:sym typeface="DM Sans"/>
              </a:rPr>
              <a:t>(analysis)</a:t>
            </a:r>
            <a:endParaRPr sz="1100">
              <a:latin typeface="DM Sans"/>
              <a:ea typeface="DM Sans"/>
              <a:cs typeface="DM Sans"/>
              <a:sym typeface="DM Sans"/>
            </a:endParaRPr>
          </a:p>
        </p:txBody>
      </p:sp>
      <p:sp>
        <p:nvSpPr>
          <p:cNvPr id="1749" name="Google Shape;1749;p155"/>
          <p:cNvSpPr txBox="1"/>
          <p:nvPr/>
        </p:nvSpPr>
        <p:spPr>
          <a:xfrm>
            <a:off x="6111609" y="3183987"/>
            <a:ext cx="839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12h</a:t>
            </a:r>
            <a:r>
              <a:rPr lang="en" sz="1100">
                <a:latin typeface="DM Sans"/>
                <a:ea typeface="DM Sans"/>
                <a:cs typeface="DM Sans"/>
                <a:sym typeface="DM Sans"/>
              </a:rPr>
              <a:t> state</a:t>
            </a:r>
            <a:br>
              <a:rPr lang="en" sz="1100">
                <a:latin typeface="DM Sans"/>
                <a:ea typeface="DM Sans"/>
                <a:cs typeface="DM Sans"/>
                <a:sym typeface="DM Sans"/>
              </a:rPr>
            </a:br>
            <a:r>
              <a:rPr lang="en" sz="1100">
                <a:latin typeface="DM Sans"/>
                <a:ea typeface="DM Sans"/>
                <a:cs typeface="DM Sans"/>
                <a:sym typeface="DM Sans"/>
              </a:rPr>
              <a:t>(forecast)</a:t>
            </a:r>
            <a:endParaRPr sz="1100">
              <a:latin typeface="DM Sans"/>
              <a:ea typeface="DM Sans"/>
              <a:cs typeface="DM Sans"/>
              <a:sym typeface="DM Sans"/>
            </a:endParaRPr>
          </a:p>
        </p:txBody>
      </p:sp>
      <p:cxnSp>
        <p:nvCxnSpPr>
          <p:cNvPr id="1750" name="Google Shape;1750;p155"/>
          <p:cNvCxnSpPr>
            <a:stCxn id="1751" idx="3"/>
            <a:endCxn id="1746" idx="1"/>
          </p:cNvCxnSpPr>
          <p:nvPr/>
        </p:nvCxnSpPr>
        <p:spPr>
          <a:xfrm>
            <a:off x="3761176" y="2874861"/>
            <a:ext cx="225300" cy="0"/>
          </a:xfrm>
          <a:prstGeom prst="straightConnector1">
            <a:avLst/>
          </a:prstGeom>
          <a:noFill/>
          <a:ln cap="flat" cmpd="sng" w="9525">
            <a:solidFill>
              <a:schemeClr val="dk2"/>
            </a:solidFill>
            <a:prstDash val="solid"/>
            <a:round/>
            <a:headEnd len="med" w="med" type="none"/>
            <a:tailEnd len="med" w="med" type="triangle"/>
          </a:ln>
        </p:spPr>
      </p:cxnSp>
      <p:cxnSp>
        <p:nvCxnSpPr>
          <p:cNvPr id="1752" name="Google Shape;1752;p155"/>
          <p:cNvCxnSpPr>
            <a:stCxn id="1746" idx="3"/>
            <a:endCxn id="1745" idx="1"/>
          </p:cNvCxnSpPr>
          <p:nvPr/>
        </p:nvCxnSpPr>
        <p:spPr>
          <a:xfrm>
            <a:off x="4828902" y="2874856"/>
            <a:ext cx="225300" cy="0"/>
          </a:xfrm>
          <a:prstGeom prst="straightConnector1">
            <a:avLst/>
          </a:prstGeom>
          <a:noFill/>
          <a:ln cap="flat" cmpd="sng" w="9525">
            <a:solidFill>
              <a:schemeClr val="dk2"/>
            </a:solidFill>
            <a:prstDash val="solid"/>
            <a:round/>
            <a:headEnd len="med" w="med" type="none"/>
            <a:tailEnd len="med" w="med" type="triangle"/>
          </a:ln>
        </p:spPr>
      </p:cxnSp>
      <p:cxnSp>
        <p:nvCxnSpPr>
          <p:cNvPr id="1753" name="Google Shape;1753;p155"/>
          <p:cNvCxnSpPr>
            <a:stCxn id="1745" idx="3"/>
            <a:endCxn id="1747" idx="1"/>
          </p:cNvCxnSpPr>
          <p:nvPr/>
        </p:nvCxnSpPr>
        <p:spPr>
          <a:xfrm>
            <a:off x="5893157" y="2874866"/>
            <a:ext cx="225300" cy="0"/>
          </a:xfrm>
          <a:prstGeom prst="straightConnector1">
            <a:avLst/>
          </a:prstGeom>
          <a:noFill/>
          <a:ln cap="flat" cmpd="sng" w="9525">
            <a:solidFill>
              <a:schemeClr val="dk2"/>
            </a:solidFill>
            <a:prstDash val="solid"/>
            <a:round/>
            <a:headEnd len="med" w="med" type="none"/>
            <a:tailEnd len="med" w="med" type="triangle"/>
          </a:ln>
        </p:spPr>
      </p:cxnSp>
      <p:sp>
        <p:nvSpPr>
          <p:cNvPr id="1754" name="Google Shape;1754;p155"/>
          <p:cNvSpPr txBox="1"/>
          <p:nvPr/>
        </p:nvSpPr>
        <p:spPr>
          <a:xfrm>
            <a:off x="6546938" y="1622324"/>
            <a:ext cx="2291400" cy="5079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b="1" lang="en" sz="1130">
                <a:latin typeface="DM Sans"/>
                <a:ea typeface="DM Sans"/>
                <a:cs typeface="DM Sans"/>
                <a:sym typeface="DM Sans"/>
              </a:rPr>
              <a:t>Verify against Radiosondes</a:t>
            </a:r>
            <a:endParaRPr b="1" sz="1130">
              <a:latin typeface="DM Sans"/>
              <a:ea typeface="DM Sans"/>
              <a:cs typeface="DM Sans"/>
              <a:sym typeface="DM Sans"/>
            </a:endParaRPr>
          </a:p>
          <a:p>
            <a:pPr indent="0" lvl="0" marL="0" rtl="0" algn="ctr">
              <a:spcBef>
                <a:spcPts val="0"/>
              </a:spcBef>
              <a:spcAft>
                <a:spcPts val="0"/>
              </a:spcAft>
              <a:buNone/>
            </a:pPr>
            <a:r>
              <a:rPr lang="en" sz="1130">
                <a:latin typeface="DM Sans"/>
                <a:ea typeface="DM Sans"/>
                <a:cs typeface="DM Sans"/>
                <a:sym typeface="DM Sans"/>
              </a:rPr>
              <a:t>(12h)</a:t>
            </a:r>
            <a:endParaRPr sz="1130">
              <a:latin typeface="DM Sans"/>
              <a:ea typeface="DM Sans"/>
              <a:cs typeface="DM Sans"/>
              <a:sym typeface="DM Sans"/>
            </a:endParaRPr>
          </a:p>
        </p:txBody>
      </p:sp>
      <p:grpSp>
        <p:nvGrpSpPr>
          <p:cNvPr id="1755" name="Google Shape;1755;p155"/>
          <p:cNvGrpSpPr/>
          <p:nvPr/>
        </p:nvGrpSpPr>
        <p:grpSpPr>
          <a:xfrm flipH="1" rot="10800000">
            <a:off x="7430207" y="2108864"/>
            <a:ext cx="524860" cy="331593"/>
            <a:chOff x="3552468" y="3126748"/>
            <a:chExt cx="540535" cy="341567"/>
          </a:xfrm>
        </p:grpSpPr>
        <p:sp>
          <p:nvSpPr>
            <p:cNvPr id="1756" name="Google Shape;1756;p155"/>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57" name="Google Shape;1757;p155"/>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58" name="Google Shape;1758;p155"/>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59" name="Google Shape;1759;p155"/>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0" name="Google Shape;1760;p155"/>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1" name="Google Shape;1761;p155"/>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2" name="Google Shape;1762;p155"/>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3" name="Google Shape;1763;p155"/>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4" name="Google Shape;1764;p155"/>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5" name="Google Shape;1765;p155"/>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766" name="Google Shape;1766;p155"/>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sp>
        <p:nvSpPr>
          <p:cNvPr id="1767" name="Google Shape;1767;p155"/>
          <p:cNvSpPr/>
          <p:nvPr/>
        </p:nvSpPr>
        <p:spPr>
          <a:xfrm flipH="1">
            <a:off x="6957393" y="2556386"/>
            <a:ext cx="704146" cy="330250"/>
          </a:xfrm>
          <a:custGeom>
            <a:rect b="b" l="l" r="r" t="t"/>
            <a:pathLst>
              <a:path extrusionOk="0" h="13210" w="48713">
                <a:moveTo>
                  <a:pt x="0" y="0"/>
                </a:moveTo>
                <a:lnTo>
                  <a:pt x="0" y="13210"/>
                </a:lnTo>
                <a:lnTo>
                  <a:pt x="48713" y="13210"/>
                </a:lnTo>
              </a:path>
            </a:pathLst>
          </a:custGeom>
          <a:noFill/>
          <a:ln cap="flat" cmpd="sng" w="9525">
            <a:solidFill>
              <a:schemeClr val="dk2"/>
            </a:solidFill>
            <a:prstDash val="solid"/>
            <a:round/>
            <a:headEnd len="med" w="med" type="triangle"/>
            <a:tailEnd len="med" w="med" type="none"/>
          </a:ln>
        </p:spPr>
      </p:sp>
      <p:sp>
        <p:nvSpPr>
          <p:cNvPr id="1768" name="Google Shape;1768;p155"/>
          <p:cNvSpPr/>
          <p:nvPr/>
        </p:nvSpPr>
        <p:spPr>
          <a:xfrm>
            <a:off x="912325" y="876223"/>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ATMS</a:t>
            </a:r>
            <a:endParaRPr sz="1000">
              <a:latin typeface="DM Mono"/>
              <a:ea typeface="DM Mono"/>
              <a:cs typeface="DM Mono"/>
              <a:sym typeface="DM Mono"/>
            </a:endParaRPr>
          </a:p>
        </p:txBody>
      </p:sp>
      <p:sp>
        <p:nvSpPr>
          <p:cNvPr id="1769" name="Google Shape;1769;p155"/>
          <p:cNvSpPr/>
          <p:nvPr/>
        </p:nvSpPr>
        <p:spPr>
          <a:xfrm>
            <a:off x="912325" y="1145155"/>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AMSU-A</a:t>
            </a:r>
            <a:endParaRPr sz="1000">
              <a:latin typeface="DM Mono"/>
              <a:ea typeface="DM Mono"/>
              <a:cs typeface="DM Mono"/>
              <a:sym typeface="DM Mono"/>
            </a:endParaRPr>
          </a:p>
        </p:txBody>
      </p:sp>
      <p:sp>
        <p:nvSpPr>
          <p:cNvPr id="1770" name="Google Shape;1770;p155"/>
          <p:cNvSpPr/>
          <p:nvPr/>
        </p:nvSpPr>
        <p:spPr>
          <a:xfrm>
            <a:off x="912325" y="1414086"/>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MHS</a:t>
            </a:r>
            <a:endParaRPr sz="1000">
              <a:latin typeface="DM Mono"/>
              <a:ea typeface="DM Mono"/>
              <a:cs typeface="DM Mono"/>
              <a:sym typeface="DM Mono"/>
            </a:endParaRPr>
          </a:p>
        </p:txBody>
      </p:sp>
      <p:sp>
        <p:nvSpPr>
          <p:cNvPr id="1771" name="Google Shape;1771;p155"/>
          <p:cNvSpPr/>
          <p:nvPr/>
        </p:nvSpPr>
        <p:spPr>
          <a:xfrm>
            <a:off x="912325" y="1683018"/>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IASI</a:t>
            </a:r>
            <a:endParaRPr sz="1000">
              <a:latin typeface="DM Mono"/>
              <a:ea typeface="DM Mono"/>
              <a:cs typeface="DM Mono"/>
              <a:sym typeface="DM Mono"/>
            </a:endParaRPr>
          </a:p>
        </p:txBody>
      </p:sp>
      <p:sp>
        <p:nvSpPr>
          <p:cNvPr id="1772" name="Google Shape;1772;p155"/>
          <p:cNvSpPr/>
          <p:nvPr/>
        </p:nvSpPr>
        <p:spPr>
          <a:xfrm>
            <a:off x="912325" y="1951949"/>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CrIS</a:t>
            </a:r>
            <a:endParaRPr sz="1000">
              <a:latin typeface="DM Mono"/>
              <a:ea typeface="DM Mono"/>
              <a:cs typeface="DM Mono"/>
              <a:sym typeface="DM Mono"/>
            </a:endParaRPr>
          </a:p>
        </p:txBody>
      </p:sp>
      <p:sp>
        <p:nvSpPr>
          <p:cNvPr id="1773" name="Google Shape;1773;p155"/>
          <p:cNvSpPr/>
          <p:nvPr/>
        </p:nvSpPr>
        <p:spPr>
          <a:xfrm>
            <a:off x="912325" y="2220881"/>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GOES</a:t>
            </a:r>
            <a:endParaRPr sz="1000">
              <a:latin typeface="DM Mono"/>
              <a:ea typeface="DM Mono"/>
              <a:cs typeface="DM Mono"/>
              <a:sym typeface="DM Mono"/>
            </a:endParaRPr>
          </a:p>
        </p:txBody>
      </p:sp>
      <p:sp>
        <p:nvSpPr>
          <p:cNvPr id="1774" name="Google Shape;1774;p155"/>
          <p:cNvSpPr/>
          <p:nvPr/>
        </p:nvSpPr>
        <p:spPr>
          <a:xfrm>
            <a:off x="912325" y="2489812"/>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Himawari</a:t>
            </a:r>
            <a:endParaRPr sz="1000">
              <a:latin typeface="DM Mono"/>
              <a:ea typeface="DM Mono"/>
              <a:cs typeface="DM Mono"/>
              <a:sym typeface="DM Mono"/>
            </a:endParaRPr>
          </a:p>
        </p:txBody>
      </p:sp>
      <p:sp>
        <p:nvSpPr>
          <p:cNvPr id="1775" name="Google Shape;1775;p155"/>
          <p:cNvSpPr/>
          <p:nvPr/>
        </p:nvSpPr>
        <p:spPr>
          <a:xfrm>
            <a:off x="912325" y="2758743"/>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SEVIRI</a:t>
            </a:r>
            <a:endParaRPr sz="1000">
              <a:latin typeface="DM Mono"/>
              <a:ea typeface="DM Mono"/>
              <a:cs typeface="DM Mono"/>
              <a:sym typeface="DM Mono"/>
            </a:endParaRPr>
          </a:p>
        </p:txBody>
      </p:sp>
      <p:sp>
        <p:nvSpPr>
          <p:cNvPr id="1776" name="Google Shape;1776;p155"/>
          <p:cNvSpPr/>
          <p:nvPr/>
        </p:nvSpPr>
        <p:spPr>
          <a:xfrm>
            <a:off x="912325" y="3027675"/>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Radiosonde</a:t>
            </a:r>
            <a:endParaRPr sz="1000">
              <a:latin typeface="DM Mono"/>
              <a:ea typeface="DM Mono"/>
              <a:cs typeface="DM Mono"/>
              <a:sym typeface="DM Mono"/>
            </a:endParaRPr>
          </a:p>
        </p:txBody>
      </p:sp>
      <p:sp>
        <p:nvSpPr>
          <p:cNvPr id="1777" name="Google Shape;1777;p155"/>
          <p:cNvSpPr/>
          <p:nvPr/>
        </p:nvSpPr>
        <p:spPr>
          <a:xfrm>
            <a:off x="912325" y="3296606"/>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Surface</a:t>
            </a:r>
            <a:endParaRPr sz="1000">
              <a:latin typeface="DM Mono"/>
              <a:ea typeface="DM Mono"/>
              <a:cs typeface="DM Mono"/>
              <a:sym typeface="DM Mono"/>
            </a:endParaRPr>
          </a:p>
        </p:txBody>
      </p:sp>
      <p:sp>
        <p:nvSpPr>
          <p:cNvPr id="1778" name="Google Shape;1778;p155"/>
          <p:cNvSpPr/>
          <p:nvPr/>
        </p:nvSpPr>
        <p:spPr>
          <a:xfrm>
            <a:off x="912325" y="3565538"/>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Marine</a:t>
            </a:r>
            <a:endParaRPr sz="1000">
              <a:latin typeface="DM Mono"/>
              <a:ea typeface="DM Mono"/>
              <a:cs typeface="DM Mono"/>
              <a:sym typeface="DM Mono"/>
            </a:endParaRPr>
          </a:p>
        </p:txBody>
      </p:sp>
      <p:sp>
        <p:nvSpPr>
          <p:cNvPr id="1779" name="Google Shape;1779;p155"/>
          <p:cNvSpPr/>
          <p:nvPr/>
        </p:nvSpPr>
        <p:spPr>
          <a:xfrm>
            <a:off x="912325" y="3834469"/>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Aircraft</a:t>
            </a:r>
            <a:endParaRPr sz="1000">
              <a:latin typeface="DM Mono"/>
              <a:ea typeface="DM Mono"/>
              <a:cs typeface="DM Mono"/>
              <a:sym typeface="DM Mono"/>
            </a:endParaRPr>
          </a:p>
        </p:txBody>
      </p:sp>
      <p:sp>
        <p:nvSpPr>
          <p:cNvPr id="1780" name="Google Shape;1780;p155"/>
          <p:cNvSpPr/>
          <p:nvPr/>
        </p:nvSpPr>
        <p:spPr>
          <a:xfrm>
            <a:off x="912325" y="4103401"/>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AMVs</a:t>
            </a:r>
            <a:endParaRPr sz="1000">
              <a:latin typeface="DM Mono"/>
              <a:ea typeface="DM Mono"/>
              <a:cs typeface="DM Mono"/>
              <a:sym typeface="DM Mono"/>
            </a:endParaRPr>
          </a:p>
        </p:txBody>
      </p:sp>
      <p:sp>
        <p:nvSpPr>
          <p:cNvPr id="1781" name="Google Shape;1781;p155"/>
          <p:cNvSpPr/>
          <p:nvPr/>
        </p:nvSpPr>
        <p:spPr>
          <a:xfrm>
            <a:off x="912325" y="4372332"/>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Scatterometer</a:t>
            </a:r>
            <a:endParaRPr sz="1000">
              <a:latin typeface="DM Mono"/>
              <a:ea typeface="DM Mono"/>
              <a:cs typeface="DM Mono"/>
              <a:sym typeface="DM Mono"/>
            </a:endParaRPr>
          </a:p>
        </p:txBody>
      </p:sp>
      <p:sp>
        <p:nvSpPr>
          <p:cNvPr id="1782" name="Google Shape;1782;p155"/>
          <p:cNvSpPr/>
          <p:nvPr/>
        </p:nvSpPr>
        <p:spPr>
          <a:xfrm>
            <a:off x="912325" y="4641263"/>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GNSS-RO</a:t>
            </a:r>
            <a:endParaRPr sz="1000">
              <a:latin typeface="DM Mono"/>
              <a:ea typeface="DM Mono"/>
              <a:cs typeface="DM Mono"/>
              <a:sym typeface="DM Mono"/>
            </a:endParaRPr>
          </a:p>
        </p:txBody>
      </p:sp>
      <p:cxnSp>
        <p:nvCxnSpPr>
          <p:cNvPr id="1783" name="Google Shape;1783;p155"/>
          <p:cNvCxnSpPr>
            <a:stCxn id="1768" idx="3"/>
            <a:endCxn id="1751" idx="1"/>
          </p:cNvCxnSpPr>
          <p:nvPr/>
        </p:nvCxnSpPr>
        <p:spPr>
          <a:xfrm>
            <a:off x="2273425" y="992323"/>
            <a:ext cx="648600" cy="18825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84" name="Google Shape;1784;p155"/>
          <p:cNvCxnSpPr>
            <a:stCxn id="1782" idx="3"/>
            <a:endCxn id="1751" idx="1"/>
          </p:cNvCxnSpPr>
          <p:nvPr/>
        </p:nvCxnSpPr>
        <p:spPr>
          <a:xfrm flipH="1" rot="10800000">
            <a:off x="2273425" y="2874863"/>
            <a:ext cx="648600" cy="18825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85" name="Google Shape;1785;p155"/>
          <p:cNvCxnSpPr>
            <a:stCxn id="1769" idx="3"/>
            <a:endCxn id="1751" idx="1"/>
          </p:cNvCxnSpPr>
          <p:nvPr/>
        </p:nvCxnSpPr>
        <p:spPr>
          <a:xfrm>
            <a:off x="2273425" y="1261255"/>
            <a:ext cx="648600" cy="16137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86" name="Google Shape;1786;p155"/>
          <p:cNvCxnSpPr>
            <a:stCxn id="1770" idx="3"/>
            <a:endCxn id="1751" idx="1"/>
          </p:cNvCxnSpPr>
          <p:nvPr/>
        </p:nvCxnSpPr>
        <p:spPr>
          <a:xfrm>
            <a:off x="2273425" y="1530186"/>
            <a:ext cx="648600" cy="13446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87" name="Google Shape;1787;p155"/>
          <p:cNvCxnSpPr>
            <a:stCxn id="1771" idx="3"/>
            <a:endCxn id="1751" idx="1"/>
          </p:cNvCxnSpPr>
          <p:nvPr/>
        </p:nvCxnSpPr>
        <p:spPr>
          <a:xfrm>
            <a:off x="2273425" y="1799118"/>
            <a:ext cx="648600" cy="1075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88" name="Google Shape;1788;p155"/>
          <p:cNvCxnSpPr>
            <a:stCxn id="1772" idx="3"/>
            <a:endCxn id="1751" idx="1"/>
          </p:cNvCxnSpPr>
          <p:nvPr/>
        </p:nvCxnSpPr>
        <p:spPr>
          <a:xfrm>
            <a:off x="2273425" y="2068049"/>
            <a:ext cx="648600" cy="8067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89" name="Google Shape;1789;p155"/>
          <p:cNvCxnSpPr>
            <a:stCxn id="1773" idx="3"/>
            <a:endCxn id="1751" idx="1"/>
          </p:cNvCxnSpPr>
          <p:nvPr/>
        </p:nvCxnSpPr>
        <p:spPr>
          <a:xfrm>
            <a:off x="2273425" y="2336981"/>
            <a:ext cx="648600" cy="5379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0" name="Google Shape;1790;p155"/>
          <p:cNvCxnSpPr>
            <a:stCxn id="1774" idx="3"/>
            <a:endCxn id="1751" idx="1"/>
          </p:cNvCxnSpPr>
          <p:nvPr/>
        </p:nvCxnSpPr>
        <p:spPr>
          <a:xfrm>
            <a:off x="2273425" y="2605912"/>
            <a:ext cx="648600" cy="268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1" name="Google Shape;1791;p155"/>
          <p:cNvCxnSpPr>
            <a:stCxn id="1775" idx="3"/>
            <a:endCxn id="1751" idx="1"/>
          </p:cNvCxnSpPr>
          <p:nvPr/>
        </p:nvCxnSpPr>
        <p:spPr>
          <a:xfrm>
            <a:off x="2273425" y="2874843"/>
            <a:ext cx="648600" cy="6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2" name="Google Shape;1792;p155"/>
          <p:cNvCxnSpPr>
            <a:stCxn id="1776" idx="3"/>
            <a:endCxn id="1751" idx="1"/>
          </p:cNvCxnSpPr>
          <p:nvPr/>
        </p:nvCxnSpPr>
        <p:spPr>
          <a:xfrm flipH="1" rot="10800000">
            <a:off x="2273425" y="2874975"/>
            <a:ext cx="648600" cy="268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3" name="Google Shape;1793;p155"/>
          <p:cNvCxnSpPr>
            <a:stCxn id="1777" idx="3"/>
            <a:endCxn id="1751" idx="1"/>
          </p:cNvCxnSpPr>
          <p:nvPr/>
        </p:nvCxnSpPr>
        <p:spPr>
          <a:xfrm flipH="1" rot="10800000">
            <a:off x="2273425" y="2874806"/>
            <a:ext cx="648600" cy="5379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4" name="Google Shape;1794;p155"/>
          <p:cNvCxnSpPr>
            <a:stCxn id="1778" idx="3"/>
            <a:endCxn id="1751" idx="1"/>
          </p:cNvCxnSpPr>
          <p:nvPr/>
        </p:nvCxnSpPr>
        <p:spPr>
          <a:xfrm flipH="1" rot="10800000">
            <a:off x="2273425" y="2874938"/>
            <a:ext cx="648600" cy="8067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5" name="Google Shape;1795;p155"/>
          <p:cNvCxnSpPr>
            <a:stCxn id="1779" idx="3"/>
            <a:endCxn id="1751" idx="1"/>
          </p:cNvCxnSpPr>
          <p:nvPr/>
        </p:nvCxnSpPr>
        <p:spPr>
          <a:xfrm flipH="1" rot="10800000">
            <a:off x="2273425" y="2874769"/>
            <a:ext cx="648600" cy="1075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6" name="Google Shape;1796;p155"/>
          <p:cNvCxnSpPr>
            <a:stCxn id="1780" idx="3"/>
            <a:endCxn id="1751" idx="1"/>
          </p:cNvCxnSpPr>
          <p:nvPr/>
        </p:nvCxnSpPr>
        <p:spPr>
          <a:xfrm flipH="1" rot="10800000">
            <a:off x="2273425" y="2874901"/>
            <a:ext cx="648600" cy="13446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797" name="Google Shape;1797;p155"/>
          <p:cNvCxnSpPr>
            <a:stCxn id="1781" idx="3"/>
            <a:endCxn id="1751" idx="1"/>
          </p:cNvCxnSpPr>
          <p:nvPr/>
        </p:nvCxnSpPr>
        <p:spPr>
          <a:xfrm flipH="1" rot="10800000">
            <a:off x="2273425" y="2874732"/>
            <a:ext cx="648600" cy="1613700"/>
          </a:xfrm>
          <a:prstGeom prst="curvedConnector3">
            <a:avLst>
              <a:gd fmla="val 50004" name="adj1"/>
            </a:avLst>
          </a:prstGeom>
          <a:noFill/>
          <a:ln cap="flat" cmpd="sng" w="9525">
            <a:solidFill>
              <a:schemeClr val="dk2"/>
            </a:solidFill>
            <a:prstDash val="solid"/>
            <a:round/>
            <a:headEnd len="med" w="med" type="none"/>
            <a:tailEnd len="med" w="med" type="none"/>
          </a:ln>
        </p:spPr>
      </p:cxnSp>
      <p:sp>
        <p:nvSpPr>
          <p:cNvPr id="1751" name="Google Shape;1751;p155"/>
          <p:cNvSpPr txBox="1"/>
          <p:nvPr/>
        </p:nvSpPr>
        <p:spPr>
          <a:xfrm>
            <a:off x="2922076" y="2697861"/>
            <a:ext cx="839100" cy="3540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AIDA</a:t>
            </a:r>
            <a:endParaRPr sz="1354">
              <a:latin typeface="DM Mono"/>
              <a:ea typeface="DM Mono"/>
              <a:cs typeface="DM Mono"/>
              <a:sym typeface="DM Mono"/>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1" name="Shape 1801"/>
        <p:cNvGrpSpPr/>
        <p:nvPr/>
      </p:nvGrpSpPr>
      <p:grpSpPr>
        <a:xfrm>
          <a:off x="0" y="0"/>
          <a:ext cx="0" cy="0"/>
          <a:chOff x="0" y="0"/>
          <a:chExt cx="0" cy="0"/>
        </a:xfrm>
      </p:grpSpPr>
      <p:sp>
        <p:nvSpPr>
          <p:cNvPr id="1802" name="Google Shape;1802;p156"/>
          <p:cNvSpPr txBox="1"/>
          <p:nvPr>
            <p:ph type="title"/>
          </p:nvPr>
        </p:nvSpPr>
        <p:spPr>
          <a:xfrm>
            <a:off x="142975" y="92500"/>
            <a:ext cx="7327200" cy="6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OSEs</a:t>
            </a:r>
            <a:endParaRPr/>
          </a:p>
        </p:txBody>
      </p:sp>
      <p:sp>
        <p:nvSpPr>
          <p:cNvPr id="1803" name="Google Shape;1803;p156"/>
          <p:cNvSpPr txBox="1"/>
          <p:nvPr/>
        </p:nvSpPr>
        <p:spPr>
          <a:xfrm>
            <a:off x="5054057" y="2697866"/>
            <a:ext cx="839100" cy="354000"/>
          </a:xfrm>
          <a:prstGeom prst="rect">
            <a:avLst/>
          </a:prstGeom>
          <a:noFill/>
          <a:ln cap="flat" cmpd="sng" w="27025">
            <a:solidFill>
              <a:schemeClr val="accent1"/>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AIWP</a:t>
            </a:r>
            <a:endParaRPr sz="1354">
              <a:latin typeface="DM Mono"/>
              <a:ea typeface="DM Mono"/>
              <a:cs typeface="DM Mono"/>
              <a:sym typeface="DM Mono"/>
            </a:endParaRPr>
          </a:p>
        </p:txBody>
      </p:sp>
      <p:pic>
        <p:nvPicPr>
          <p:cNvPr id="1804" name="Google Shape;1804;p156" title="bonn_analysis_temperature_1000.png"/>
          <p:cNvPicPr preferRelativeResize="0"/>
          <p:nvPr/>
        </p:nvPicPr>
        <p:blipFill rotWithShape="1">
          <a:blip r:embed="rId3">
            <a:alphaModFix/>
          </a:blip>
          <a:srcRect b="0" l="7359" r="7368" t="0"/>
          <a:stretch/>
        </p:blipFill>
        <p:spPr>
          <a:xfrm rot="-84">
            <a:off x="3986338" y="2626489"/>
            <a:ext cx="842565" cy="496755"/>
          </a:xfrm>
          <a:prstGeom prst="rect">
            <a:avLst/>
          </a:prstGeom>
          <a:noFill/>
          <a:ln cap="flat" cmpd="sng" w="9000">
            <a:solidFill>
              <a:schemeClr val="dk1"/>
            </a:solidFill>
            <a:prstDash val="solid"/>
            <a:round/>
            <a:headEnd len="sm" w="sm" type="none"/>
            <a:tailEnd len="sm" w="sm" type="none"/>
          </a:ln>
        </p:spPr>
      </p:pic>
      <p:pic>
        <p:nvPicPr>
          <p:cNvPr id="1805" name="Google Shape;1805;p156" title="bonn_analysis_temperature_1000.png"/>
          <p:cNvPicPr preferRelativeResize="0"/>
          <p:nvPr/>
        </p:nvPicPr>
        <p:blipFill rotWithShape="1">
          <a:blip r:embed="rId3">
            <a:alphaModFix/>
          </a:blip>
          <a:srcRect b="0" l="7359" r="7368" t="0"/>
          <a:stretch/>
        </p:blipFill>
        <p:spPr>
          <a:xfrm rot="-84">
            <a:off x="6118313" y="2626476"/>
            <a:ext cx="842565" cy="496755"/>
          </a:xfrm>
          <a:prstGeom prst="rect">
            <a:avLst/>
          </a:prstGeom>
          <a:noFill/>
          <a:ln cap="flat" cmpd="sng" w="9000">
            <a:solidFill>
              <a:schemeClr val="dk1"/>
            </a:solidFill>
            <a:prstDash val="solid"/>
            <a:round/>
            <a:headEnd len="sm" w="sm" type="none"/>
            <a:tailEnd len="sm" w="sm" type="none"/>
          </a:ln>
        </p:spPr>
      </p:pic>
      <p:sp>
        <p:nvSpPr>
          <p:cNvPr id="1806" name="Google Shape;1806;p156"/>
          <p:cNvSpPr txBox="1"/>
          <p:nvPr/>
        </p:nvSpPr>
        <p:spPr>
          <a:xfrm>
            <a:off x="3989884" y="3183987"/>
            <a:ext cx="839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0h</a:t>
            </a:r>
            <a:r>
              <a:rPr lang="en" sz="1100">
                <a:latin typeface="DM Sans"/>
                <a:ea typeface="DM Sans"/>
                <a:cs typeface="DM Sans"/>
                <a:sym typeface="DM Sans"/>
              </a:rPr>
              <a:t> state</a:t>
            </a:r>
            <a:br>
              <a:rPr lang="en" sz="1100">
                <a:latin typeface="DM Sans"/>
                <a:ea typeface="DM Sans"/>
                <a:cs typeface="DM Sans"/>
                <a:sym typeface="DM Sans"/>
              </a:rPr>
            </a:br>
            <a:r>
              <a:rPr lang="en" sz="1100">
                <a:latin typeface="DM Sans"/>
                <a:ea typeface="DM Sans"/>
                <a:cs typeface="DM Sans"/>
                <a:sym typeface="DM Sans"/>
              </a:rPr>
              <a:t>(analysis)</a:t>
            </a:r>
            <a:endParaRPr sz="1100">
              <a:latin typeface="DM Sans"/>
              <a:ea typeface="DM Sans"/>
              <a:cs typeface="DM Sans"/>
              <a:sym typeface="DM Sans"/>
            </a:endParaRPr>
          </a:p>
        </p:txBody>
      </p:sp>
      <p:sp>
        <p:nvSpPr>
          <p:cNvPr id="1807" name="Google Shape;1807;p156"/>
          <p:cNvSpPr txBox="1"/>
          <p:nvPr/>
        </p:nvSpPr>
        <p:spPr>
          <a:xfrm>
            <a:off x="6111609" y="3183987"/>
            <a:ext cx="839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latin typeface="DM Sans"/>
                <a:ea typeface="DM Sans"/>
                <a:cs typeface="DM Sans"/>
                <a:sym typeface="DM Sans"/>
              </a:rPr>
              <a:t>12h</a:t>
            </a:r>
            <a:r>
              <a:rPr lang="en" sz="1100">
                <a:latin typeface="DM Sans"/>
                <a:ea typeface="DM Sans"/>
                <a:cs typeface="DM Sans"/>
                <a:sym typeface="DM Sans"/>
              </a:rPr>
              <a:t> state</a:t>
            </a:r>
            <a:br>
              <a:rPr lang="en" sz="1100">
                <a:latin typeface="DM Sans"/>
                <a:ea typeface="DM Sans"/>
                <a:cs typeface="DM Sans"/>
                <a:sym typeface="DM Sans"/>
              </a:rPr>
            </a:br>
            <a:r>
              <a:rPr lang="en" sz="1100">
                <a:latin typeface="DM Sans"/>
                <a:ea typeface="DM Sans"/>
                <a:cs typeface="DM Sans"/>
                <a:sym typeface="DM Sans"/>
              </a:rPr>
              <a:t>(forecast)</a:t>
            </a:r>
            <a:endParaRPr sz="1100">
              <a:latin typeface="DM Sans"/>
              <a:ea typeface="DM Sans"/>
              <a:cs typeface="DM Sans"/>
              <a:sym typeface="DM Sans"/>
            </a:endParaRPr>
          </a:p>
        </p:txBody>
      </p:sp>
      <p:cxnSp>
        <p:nvCxnSpPr>
          <p:cNvPr id="1808" name="Google Shape;1808;p156"/>
          <p:cNvCxnSpPr>
            <a:stCxn id="1809" idx="3"/>
            <a:endCxn id="1804" idx="1"/>
          </p:cNvCxnSpPr>
          <p:nvPr/>
        </p:nvCxnSpPr>
        <p:spPr>
          <a:xfrm>
            <a:off x="3761176" y="2874861"/>
            <a:ext cx="225300" cy="0"/>
          </a:xfrm>
          <a:prstGeom prst="straightConnector1">
            <a:avLst/>
          </a:prstGeom>
          <a:noFill/>
          <a:ln cap="flat" cmpd="sng" w="9525">
            <a:solidFill>
              <a:schemeClr val="dk2"/>
            </a:solidFill>
            <a:prstDash val="solid"/>
            <a:round/>
            <a:headEnd len="med" w="med" type="none"/>
            <a:tailEnd len="med" w="med" type="triangle"/>
          </a:ln>
        </p:spPr>
      </p:cxnSp>
      <p:cxnSp>
        <p:nvCxnSpPr>
          <p:cNvPr id="1810" name="Google Shape;1810;p156"/>
          <p:cNvCxnSpPr>
            <a:stCxn id="1804" idx="3"/>
            <a:endCxn id="1803" idx="1"/>
          </p:cNvCxnSpPr>
          <p:nvPr/>
        </p:nvCxnSpPr>
        <p:spPr>
          <a:xfrm>
            <a:off x="4828902" y="2874856"/>
            <a:ext cx="225300" cy="0"/>
          </a:xfrm>
          <a:prstGeom prst="straightConnector1">
            <a:avLst/>
          </a:prstGeom>
          <a:noFill/>
          <a:ln cap="flat" cmpd="sng" w="9525">
            <a:solidFill>
              <a:schemeClr val="dk2"/>
            </a:solidFill>
            <a:prstDash val="solid"/>
            <a:round/>
            <a:headEnd len="med" w="med" type="none"/>
            <a:tailEnd len="med" w="med" type="triangle"/>
          </a:ln>
        </p:spPr>
      </p:cxnSp>
      <p:cxnSp>
        <p:nvCxnSpPr>
          <p:cNvPr id="1811" name="Google Shape;1811;p156"/>
          <p:cNvCxnSpPr>
            <a:stCxn id="1803" idx="3"/>
            <a:endCxn id="1805" idx="1"/>
          </p:cNvCxnSpPr>
          <p:nvPr/>
        </p:nvCxnSpPr>
        <p:spPr>
          <a:xfrm>
            <a:off x="5893157" y="2874866"/>
            <a:ext cx="225300" cy="0"/>
          </a:xfrm>
          <a:prstGeom prst="straightConnector1">
            <a:avLst/>
          </a:prstGeom>
          <a:noFill/>
          <a:ln cap="flat" cmpd="sng" w="9525">
            <a:solidFill>
              <a:schemeClr val="dk2"/>
            </a:solidFill>
            <a:prstDash val="solid"/>
            <a:round/>
            <a:headEnd len="med" w="med" type="none"/>
            <a:tailEnd len="med" w="med" type="triangle"/>
          </a:ln>
        </p:spPr>
      </p:cxnSp>
      <p:sp>
        <p:nvSpPr>
          <p:cNvPr id="1812" name="Google Shape;1812;p156"/>
          <p:cNvSpPr txBox="1"/>
          <p:nvPr/>
        </p:nvSpPr>
        <p:spPr>
          <a:xfrm>
            <a:off x="6546938" y="1622324"/>
            <a:ext cx="2291400" cy="507900"/>
          </a:xfrm>
          <a:prstGeom prst="rect">
            <a:avLst/>
          </a:prstGeom>
          <a:noFill/>
          <a:ln>
            <a:noFill/>
          </a:ln>
        </p:spPr>
        <p:txBody>
          <a:bodyPr anchorCtr="0" anchor="t" bIns="79300" lIns="79300" spcFirstLastPara="1" rIns="79300" wrap="square" tIns="79300">
            <a:spAutoFit/>
          </a:bodyPr>
          <a:lstStyle/>
          <a:p>
            <a:pPr indent="0" lvl="0" marL="0" rtl="0" algn="ctr">
              <a:spcBef>
                <a:spcPts val="0"/>
              </a:spcBef>
              <a:spcAft>
                <a:spcPts val="0"/>
              </a:spcAft>
              <a:buNone/>
            </a:pPr>
            <a:r>
              <a:rPr b="1" lang="en" sz="1130">
                <a:latin typeface="DM Sans"/>
                <a:ea typeface="DM Sans"/>
                <a:cs typeface="DM Sans"/>
                <a:sym typeface="DM Sans"/>
              </a:rPr>
              <a:t>Verify against Radiosondes</a:t>
            </a:r>
            <a:endParaRPr b="1" sz="1130">
              <a:latin typeface="DM Sans"/>
              <a:ea typeface="DM Sans"/>
              <a:cs typeface="DM Sans"/>
              <a:sym typeface="DM Sans"/>
            </a:endParaRPr>
          </a:p>
          <a:p>
            <a:pPr indent="0" lvl="0" marL="0" rtl="0" algn="ctr">
              <a:spcBef>
                <a:spcPts val="0"/>
              </a:spcBef>
              <a:spcAft>
                <a:spcPts val="0"/>
              </a:spcAft>
              <a:buNone/>
            </a:pPr>
            <a:r>
              <a:rPr lang="en" sz="1130">
                <a:latin typeface="DM Sans"/>
                <a:ea typeface="DM Sans"/>
                <a:cs typeface="DM Sans"/>
                <a:sym typeface="DM Sans"/>
              </a:rPr>
              <a:t>(12h)</a:t>
            </a:r>
            <a:endParaRPr sz="1130">
              <a:latin typeface="DM Sans"/>
              <a:ea typeface="DM Sans"/>
              <a:cs typeface="DM Sans"/>
              <a:sym typeface="DM Sans"/>
            </a:endParaRPr>
          </a:p>
        </p:txBody>
      </p:sp>
      <p:grpSp>
        <p:nvGrpSpPr>
          <p:cNvPr id="1813" name="Google Shape;1813;p156"/>
          <p:cNvGrpSpPr/>
          <p:nvPr/>
        </p:nvGrpSpPr>
        <p:grpSpPr>
          <a:xfrm flipH="1" rot="10800000">
            <a:off x="7430207" y="2108864"/>
            <a:ext cx="524860" cy="331593"/>
            <a:chOff x="3552468" y="3126748"/>
            <a:chExt cx="540535" cy="341567"/>
          </a:xfrm>
        </p:grpSpPr>
        <p:sp>
          <p:nvSpPr>
            <p:cNvPr id="1814" name="Google Shape;1814;p156"/>
            <p:cNvSpPr/>
            <p:nvPr/>
          </p:nvSpPr>
          <p:spPr>
            <a:xfrm rot="-5400000">
              <a:off x="3552618" y="336797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15" name="Google Shape;1815;p156"/>
            <p:cNvSpPr/>
            <p:nvPr/>
          </p:nvSpPr>
          <p:spPr>
            <a:xfrm rot="-5400000">
              <a:off x="3601401" y="3416296"/>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16" name="Google Shape;1816;p156"/>
            <p:cNvSpPr/>
            <p:nvPr/>
          </p:nvSpPr>
          <p:spPr>
            <a:xfrm rot="-5400000">
              <a:off x="3674682" y="3319750"/>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17" name="Google Shape;1817;p156"/>
            <p:cNvSpPr/>
            <p:nvPr/>
          </p:nvSpPr>
          <p:spPr>
            <a:xfrm rot="-5400000">
              <a:off x="3796641" y="3440565"/>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18" name="Google Shape;1818;p156"/>
            <p:cNvSpPr/>
            <p:nvPr/>
          </p:nvSpPr>
          <p:spPr>
            <a:xfrm rot="-5400000">
              <a:off x="3821200" y="31991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19" name="Google Shape;1819;p156"/>
            <p:cNvSpPr/>
            <p:nvPr/>
          </p:nvSpPr>
          <p:spPr>
            <a:xfrm rot="-5400000">
              <a:off x="3723618" y="31265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20" name="Google Shape;1820;p156"/>
            <p:cNvSpPr/>
            <p:nvPr/>
          </p:nvSpPr>
          <p:spPr>
            <a:xfrm rot="-5400000">
              <a:off x="3772432" y="312662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21" name="Google Shape;1821;p156"/>
            <p:cNvSpPr/>
            <p:nvPr/>
          </p:nvSpPr>
          <p:spPr>
            <a:xfrm rot="-5400000">
              <a:off x="3577116" y="3223098"/>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22" name="Google Shape;1822;p156"/>
            <p:cNvSpPr/>
            <p:nvPr/>
          </p:nvSpPr>
          <p:spPr>
            <a:xfrm rot="-5400000">
              <a:off x="3943097" y="3416509"/>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23" name="Google Shape;1823;p156"/>
            <p:cNvSpPr/>
            <p:nvPr/>
          </p:nvSpPr>
          <p:spPr>
            <a:xfrm rot="-5400000">
              <a:off x="4065253" y="3223403"/>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sp>
          <p:nvSpPr>
            <p:cNvPr id="1824" name="Google Shape;1824;p156"/>
            <p:cNvSpPr/>
            <p:nvPr/>
          </p:nvSpPr>
          <p:spPr>
            <a:xfrm rot="-5400000">
              <a:off x="4016333" y="3392407"/>
              <a:ext cx="27600" cy="27900"/>
            </a:xfrm>
            <a:prstGeom prst="ellipse">
              <a:avLst/>
            </a:prstGeom>
            <a:solidFill>
              <a:schemeClr val="lt2"/>
            </a:solidFill>
            <a:ln cap="flat" cmpd="sng" w="10725">
              <a:solidFill>
                <a:schemeClr val="lt2"/>
              </a:solidFill>
              <a:prstDash val="solid"/>
              <a:round/>
              <a:headEnd len="sm" w="sm" type="none"/>
              <a:tailEnd len="sm" w="sm" type="none"/>
            </a:ln>
            <a:effectLst>
              <a:outerShdw blurRad="64339" rotWithShape="0" algn="bl" dir="5400000" dist="21446">
                <a:srgbClr val="000000">
                  <a:alpha val="49800"/>
                </a:srgbClr>
              </a:outerShdw>
            </a:effectLst>
          </p:spPr>
          <p:txBody>
            <a:bodyPr anchorCtr="0" anchor="ctr" bIns="102925" lIns="102925" spcFirstLastPara="1" rIns="102925" wrap="square" tIns="102925">
              <a:noAutofit/>
            </a:bodyPr>
            <a:lstStyle/>
            <a:p>
              <a:pPr indent="0" lvl="0" marL="0" marR="0" rtl="0" algn="ctr">
                <a:lnSpc>
                  <a:spcPct val="100000"/>
                </a:lnSpc>
                <a:spcBef>
                  <a:spcPts val="0"/>
                </a:spcBef>
                <a:spcAft>
                  <a:spcPts val="0"/>
                </a:spcAft>
                <a:buClr>
                  <a:srgbClr val="000000"/>
                </a:buClr>
                <a:buSzPts val="1576"/>
                <a:buFont typeface="Arial"/>
                <a:buNone/>
              </a:pPr>
              <a:r>
                <a:t/>
              </a:r>
              <a:endParaRPr b="0" i="0" sz="1576" u="none" cap="none" strike="noStrike">
                <a:solidFill>
                  <a:srgbClr val="000000"/>
                </a:solidFill>
                <a:latin typeface="Arial"/>
                <a:ea typeface="Arial"/>
                <a:cs typeface="Arial"/>
                <a:sym typeface="Arial"/>
              </a:endParaRPr>
            </a:p>
          </p:txBody>
        </p:sp>
      </p:grpSp>
      <p:sp>
        <p:nvSpPr>
          <p:cNvPr id="1825" name="Google Shape;1825;p156"/>
          <p:cNvSpPr/>
          <p:nvPr/>
        </p:nvSpPr>
        <p:spPr>
          <a:xfrm flipH="1">
            <a:off x="6957393" y="2556386"/>
            <a:ext cx="704146" cy="330250"/>
          </a:xfrm>
          <a:custGeom>
            <a:rect b="b" l="l" r="r" t="t"/>
            <a:pathLst>
              <a:path extrusionOk="0" h="13210" w="48713">
                <a:moveTo>
                  <a:pt x="0" y="0"/>
                </a:moveTo>
                <a:lnTo>
                  <a:pt x="0" y="13210"/>
                </a:lnTo>
                <a:lnTo>
                  <a:pt x="48713" y="13210"/>
                </a:lnTo>
              </a:path>
            </a:pathLst>
          </a:custGeom>
          <a:noFill/>
          <a:ln cap="flat" cmpd="sng" w="9525">
            <a:solidFill>
              <a:schemeClr val="dk2"/>
            </a:solidFill>
            <a:prstDash val="solid"/>
            <a:round/>
            <a:headEnd len="med" w="med" type="triangle"/>
            <a:tailEnd len="med" w="med" type="none"/>
          </a:ln>
        </p:spPr>
      </p:sp>
      <p:sp>
        <p:nvSpPr>
          <p:cNvPr id="1826" name="Google Shape;1826;p156"/>
          <p:cNvSpPr/>
          <p:nvPr/>
        </p:nvSpPr>
        <p:spPr>
          <a:xfrm>
            <a:off x="912325" y="876223"/>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ATMS</a:t>
            </a:r>
            <a:endParaRPr sz="1000">
              <a:latin typeface="DM Mono"/>
              <a:ea typeface="DM Mono"/>
              <a:cs typeface="DM Mono"/>
              <a:sym typeface="DM Mono"/>
            </a:endParaRPr>
          </a:p>
        </p:txBody>
      </p:sp>
      <p:sp>
        <p:nvSpPr>
          <p:cNvPr id="1827" name="Google Shape;1827;p156"/>
          <p:cNvSpPr/>
          <p:nvPr/>
        </p:nvSpPr>
        <p:spPr>
          <a:xfrm>
            <a:off x="912325" y="1145155"/>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AMSU-A</a:t>
            </a:r>
            <a:endParaRPr sz="1000">
              <a:latin typeface="DM Mono"/>
              <a:ea typeface="DM Mono"/>
              <a:cs typeface="DM Mono"/>
              <a:sym typeface="DM Mono"/>
            </a:endParaRPr>
          </a:p>
        </p:txBody>
      </p:sp>
      <p:sp>
        <p:nvSpPr>
          <p:cNvPr id="1828" name="Google Shape;1828;p156"/>
          <p:cNvSpPr/>
          <p:nvPr/>
        </p:nvSpPr>
        <p:spPr>
          <a:xfrm>
            <a:off x="912325" y="1414086"/>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MHS</a:t>
            </a:r>
            <a:endParaRPr sz="1000">
              <a:latin typeface="DM Mono"/>
              <a:ea typeface="DM Mono"/>
              <a:cs typeface="DM Mono"/>
              <a:sym typeface="DM Mono"/>
            </a:endParaRPr>
          </a:p>
        </p:txBody>
      </p:sp>
      <p:sp>
        <p:nvSpPr>
          <p:cNvPr id="1829" name="Google Shape;1829;p156"/>
          <p:cNvSpPr/>
          <p:nvPr/>
        </p:nvSpPr>
        <p:spPr>
          <a:xfrm>
            <a:off x="912325" y="1683018"/>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IASI</a:t>
            </a:r>
            <a:endParaRPr sz="1000">
              <a:latin typeface="DM Mono"/>
              <a:ea typeface="DM Mono"/>
              <a:cs typeface="DM Mono"/>
              <a:sym typeface="DM Mono"/>
            </a:endParaRPr>
          </a:p>
        </p:txBody>
      </p:sp>
      <p:sp>
        <p:nvSpPr>
          <p:cNvPr id="1830" name="Google Shape;1830;p156"/>
          <p:cNvSpPr/>
          <p:nvPr/>
        </p:nvSpPr>
        <p:spPr>
          <a:xfrm>
            <a:off x="912325" y="1951949"/>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CrIS</a:t>
            </a:r>
            <a:endParaRPr sz="1000">
              <a:latin typeface="DM Mono"/>
              <a:ea typeface="DM Mono"/>
              <a:cs typeface="DM Mono"/>
              <a:sym typeface="DM Mono"/>
            </a:endParaRPr>
          </a:p>
        </p:txBody>
      </p:sp>
      <p:sp>
        <p:nvSpPr>
          <p:cNvPr id="1831" name="Google Shape;1831;p156"/>
          <p:cNvSpPr/>
          <p:nvPr/>
        </p:nvSpPr>
        <p:spPr>
          <a:xfrm>
            <a:off x="912325" y="2220881"/>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GOES</a:t>
            </a:r>
            <a:endParaRPr sz="1000">
              <a:latin typeface="DM Mono"/>
              <a:ea typeface="DM Mono"/>
              <a:cs typeface="DM Mono"/>
              <a:sym typeface="DM Mono"/>
            </a:endParaRPr>
          </a:p>
        </p:txBody>
      </p:sp>
      <p:sp>
        <p:nvSpPr>
          <p:cNvPr id="1832" name="Google Shape;1832;p156"/>
          <p:cNvSpPr/>
          <p:nvPr/>
        </p:nvSpPr>
        <p:spPr>
          <a:xfrm>
            <a:off x="912325" y="2489812"/>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Himawari</a:t>
            </a:r>
            <a:endParaRPr sz="1000">
              <a:latin typeface="DM Mono"/>
              <a:ea typeface="DM Mono"/>
              <a:cs typeface="DM Mono"/>
              <a:sym typeface="DM Mono"/>
            </a:endParaRPr>
          </a:p>
        </p:txBody>
      </p:sp>
      <p:sp>
        <p:nvSpPr>
          <p:cNvPr id="1833" name="Google Shape;1833;p156"/>
          <p:cNvSpPr/>
          <p:nvPr/>
        </p:nvSpPr>
        <p:spPr>
          <a:xfrm>
            <a:off x="912325" y="2758743"/>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SEVIRI</a:t>
            </a:r>
            <a:endParaRPr sz="1000">
              <a:latin typeface="DM Mono"/>
              <a:ea typeface="DM Mono"/>
              <a:cs typeface="DM Mono"/>
              <a:sym typeface="DM Mono"/>
            </a:endParaRPr>
          </a:p>
        </p:txBody>
      </p:sp>
      <p:sp>
        <p:nvSpPr>
          <p:cNvPr id="1834" name="Google Shape;1834;p156"/>
          <p:cNvSpPr/>
          <p:nvPr/>
        </p:nvSpPr>
        <p:spPr>
          <a:xfrm>
            <a:off x="912325" y="3027675"/>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Radiosonde</a:t>
            </a:r>
            <a:endParaRPr sz="1000">
              <a:latin typeface="DM Mono"/>
              <a:ea typeface="DM Mono"/>
              <a:cs typeface="DM Mono"/>
              <a:sym typeface="DM Mono"/>
            </a:endParaRPr>
          </a:p>
        </p:txBody>
      </p:sp>
      <p:sp>
        <p:nvSpPr>
          <p:cNvPr id="1835" name="Google Shape;1835;p156"/>
          <p:cNvSpPr/>
          <p:nvPr/>
        </p:nvSpPr>
        <p:spPr>
          <a:xfrm>
            <a:off x="912325" y="3296606"/>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Surface</a:t>
            </a:r>
            <a:endParaRPr sz="1000">
              <a:latin typeface="DM Mono"/>
              <a:ea typeface="DM Mono"/>
              <a:cs typeface="DM Mono"/>
              <a:sym typeface="DM Mono"/>
            </a:endParaRPr>
          </a:p>
        </p:txBody>
      </p:sp>
      <p:sp>
        <p:nvSpPr>
          <p:cNvPr id="1836" name="Google Shape;1836;p156"/>
          <p:cNvSpPr/>
          <p:nvPr/>
        </p:nvSpPr>
        <p:spPr>
          <a:xfrm>
            <a:off x="912325" y="3565538"/>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Marine</a:t>
            </a:r>
            <a:endParaRPr sz="1000">
              <a:latin typeface="DM Mono"/>
              <a:ea typeface="DM Mono"/>
              <a:cs typeface="DM Mono"/>
              <a:sym typeface="DM Mono"/>
            </a:endParaRPr>
          </a:p>
        </p:txBody>
      </p:sp>
      <p:sp>
        <p:nvSpPr>
          <p:cNvPr id="1837" name="Google Shape;1837;p156"/>
          <p:cNvSpPr/>
          <p:nvPr/>
        </p:nvSpPr>
        <p:spPr>
          <a:xfrm>
            <a:off x="912325" y="3834469"/>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Aircraft</a:t>
            </a:r>
            <a:endParaRPr sz="1000">
              <a:latin typeface="DM Mono"/>
              <a:ea typeface="DM Mono"/>
              <a:cs typeface="DM Mono"/>
              <a:sym typeface="DM Mono"/>
            </a:endParaRPr>
          </a:p>
        </p:txBody>
      </p:sp>
      <p:sp>
        <p:nvSpPr>
          <p:cNvPr id="1838" name="Google Shape;1838;p156"/>
          <p:cNvSpPr/>
          <p:nvPr/>
        </p:nvSpPr>
        <p:spPr>
          <a:xfrm>
            <a:off x="912325" y="4103401"/>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AMVs</a:t>
            </a:r>
            <a:endParaRPr sz="1000">
              <a:latin typeface="DM Mono"/>
              <a:ea typeface="DM Mono"/>
              <a:cs typeface="DM Mono"/>
              <a:sym typeface="DM Mono"/>
            </a:endParaRPr>
          </a:p>
        </p:txBody>
      </p:sp>
      <p:sp>
        <p:nvSpPr>
          <p:cNvPr id="1839" name="Google Shape;1839;p156"/>
          <p:cNvSpPr/>
          <p:nvPr/>
        </p:nvSpPr>
        <p:spPr>
          <a:xfrm>
            <a:off x="912325" y="4372332"/>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Scatterometer</a:t>
            </a:r>
            <a:endParaRPr sz="1000">
              <a:latin typeface="DM Mono"/>
              <a:ea typeface="DM Mono"/>
              <a:cs typeface="DM Mono"/>
              <a:sym typeface="DM Mono"/>
            </a:endParaRPr>
          </a:p>
        </p:txBody>
      </p:sp>
      <p:sp>
        <p:nvSpPr>
          <p:cNvPr id="1840" name="Google Shape;1840;p156"/>
          <p:cNvSpPr/>
          <p:nvPr/>
        </p:nvSpPr>
        <p:spPr>
          <a:xfrm>
            <a:off x="912325" y="4641263"/>
            <a:ext cx="1361100" cy="232200"/>
          </a:xfrm>
          <a:prstGeom prst="rect">
            <a:avLst/>
          </a:prstGeom>
          <a:solidFill>
            <a:srgbClr val="EEEEE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DM Mono"/>
                <a:ea typeface="DM Mono"/>
                <a:cs typeface="DM Mono"/>
                <a:sym typeface="DM Mono"/>
              </a:rPr>
              <a:t>GNSS-RO</a:t>
            </a:r>
            <a:endParaRPr sz="1000">
              <a:latin typeface="DM Mono"/>
              <a:ea typeface="DM Mono"/>
              <a:cs typeface="DM Mono"/>
              <a:sym typeface="DM Mono"/>
            </a:endParaRPr>
          </a:p>
        </p:txBody>
      </p:sp>
      <p:cxnSp>
        <p:nvCxnSpPr>
          <p:cNvPr id="1841" name="Google Shape;1841;p156"/>
          <p:cNvCxnSpPr>
            <a:stCxn id="1826" idx="3"/>
            <a:endCxn id="1809" idx="1"/>
          </p:cNvCxnSpPr>
          <p:nvPr/>
        </p:nvCxnSpPr>
        <p:spPr>
          <a:xfrm>
            <a:off x="2273425" y="992323"/>
            <a:ext cx="648600" cy="18825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2" name="Google Shape;1842;p156"/>
          <p:cNvCxnSpPr>
            <a:stCxn id="1840" idx="3"/>
            <a:endCxn id="1809" idx="1"/>
          </p:cNvCxnSpPr>
          <p:nvPr/>
        </p:nvCxnSpPr>
        <p:spPr>
          <a:xfrm flipH="1" rot="10800000">
            <a:off x="2273425" y="2874863"/>
            <a:ext cx="648600" cy="18825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3" name="Google Shape;1843;p156"/>
          <p:cNvCxnSpPr>
            <a:stCxn id="1827" idx="3"/>
            <a:endCxn id="1809" idx="1"/>
          </p:cNvCxnSpPr>
          <p:nvPr/>
        </p:nvCxnSpPr>
        <p:spPr>
          <a:xfrm>
            <a:off x="2273425" y="1261255"/>
            <a:ext cx="648600" cy="16137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4" name="Google Shape;1844;p156"/>
          <p:cNvCxnSpPr>
            <a:stCxn id="1828" idx="3"/>
            <a:endCxn id="1809" idx="1"/>
          </p:cNvCxnSpPr>
          <p:nvPr/>
        </p:nvCxnSpPr>
        <p:spPr>
          <a:xfrm>
            <a:off x="2273425" y="1530186"/>
            <a:ext cx="648600" cy="13446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5" name="Google Shape;1845;p156"/>
          <p:cNvCxnSpPr>
            <a:stCxn id="1829" idx="3"/>
            <a:endCxn id="1809" idx="1"/>
          </p:cNvCxnSpPr>
          <p:nvPr/>
        </p:nvCxnSpPr>
        <p:spPr>
          <a:xfrm>
            <a:off x="2273425" y="1799118"/>
            <a:ext cx="648600" cy="1075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6" name="Google Shape;1846;p156"/>
          <p:cNvCxnSpPr>
            <a:stCxn id="1830" idx="3"/>
            <a:endCxn id="1809" idx="1"/>
          </p:cNvCxnSpPr>
          <p:nvPr/>
        </p:nvCxnSpPr>
        <p:spPr>
          <a:xfrm>
            <a:off x="2273425" y="2068049"/>
            <a:ext cx="648600" cy="8067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7" name="Google Shape;1847;p156"/>
          <p:cNvCxnSpPr>
            <a:stCxn id="1831" idx="3"/>
            <a:endCxn id="1809" idx="1"/>
          </p:cNvCxnSpPr>
          <p:nvPr/>
        </p:nvCxnSpPr>
        <p:spPr>
          <a:xfrm>
            <a:off x="2273425" y="2336981"/>
            <a:ext cx="648600" cy="5379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8" name="Google Shape;1848;p156"/>
          <p:cNvCxnSpPr>
            <a:stCxn id="1832" idx="3"/>
            <a:endCxn id="1809" idx="1"/>
          </p:cNvCxnSpPr>
          <p:nvPr/>
        </p:nvCxnSpPr>
        <p:spPr>
          <a:xfrm>
            <a:off x="2273425" y="2605912"/>
            <a:ext cx="648600" cy="268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49" name="Google Shape;1849;p156"/>
          <p:cNvCxnSpPr>
            <a:stCxn id="1833" idx="3"/>
            <a:endCxn id="1809" idx="1"/>
          </p:cNvCxnSpPr>
          <p:nvPr/>
        </p:nvCxnSpPr>
        <p:spPr>
          <a:xfrm>
            <a:off x="2273425" y="2874843"/>
            <a:ext cx="648600" cy="6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50" name="Google Shape;1850;p156"/>
          <p:cNvCxnSpPr>
            <a:stCxn id="1834" idx="3"/>
            <a:endCxn id="1809" idx="1"/>
          </p:cNvCxnSpPr>
          <p:nvPr/>
        </p:nvCxnSpPr>
        <p:spPr>
          <a:xfrm flipH="1" rot="10800000">
            <a:off x="2273425" y="2874975"/>
            <a:ext cx="648600" cy="268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51" name="Google Shape;1851;p156"/>
          <p:cNvCxnSpPr>
            <a:stCxn id="1835" idx="3"/>
            <a:endCxn id="1809" idx="1"/>
          </p:cNvCxnSpPr>
          <p:nvPr/>
        </p:nvCxnSpPr>
        <p:spPr>
          <a:xfrm flipH="1" rot="10800000">
            <a:off x="2273425" y="2874806"/>
            <a:ext cx="648600" cy="5379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52" name="Google Shape;1852;p156"/>
          <p:cNvCxnSpPr>
            <a:stCxn id="1836" idx="3"/>
            <a:endCxn id="1809" idx="1"/>
          </p:cNvCxnSpPr>
          <p:nvPr/>
        </p:nvCxnSpPr>
        <p:spPr>
          <a:xfrm flipH="1" rot="10800000">
            <a:off x="2273425" y="2874938"/>
            <a:ext cx="648600" cy="8067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53" name="Google Shape;1853;p156"/>
          <p:cNvCxnSpPr>
            <a:stCxn id="1837" idx="3"/>
            <a:endCxn id="1809" idx="1"/>
          </p:cNvCxnSpPr>
          <p:nvPr/>
        </p:nvCxnSpPr>
        <p:spPr>
          <a:xfrm flipH="1" rot="10800000">
            <a:off x="2273425" y="2874769"/>
            <a:ext cx="648600" cy="10758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54" name="Google Shape;1854;p156"/>
          <p:cNvCxnSpPr>
            <a:stCxn id="1838" idx="3"/>
            <a:endCxn id="1809" idx="1"/>
          </p:cNvCxnSpPr>
          <p:nvPr/>
        </p:nvCxnSpPr>
        <p:spPr>
          <a:xfrm flipH="1" rot="10800000">
            <a:off x="2273425" y="2874901"/>
            <a:ext cx="648600" cy="1344600"/>
          </a:xfrm>
          <a:prstGeom prst="curvedConnector3">
            <a:avLst>
              <a:gd fmla="val 50004" name="adj1"/>
            </a:avLst>
          </a:prstGeom>
          <a:noFill/>
          <a:ln cap="flat" cmpd="sng" w="9525">
            <a:solidFill>
              <a:schemeClr val="dk2"/>
            </a:solidFill>
            <a:prstDash val="solid"/>
            <a:round/>
            <a:headEnd len="med" w="med" type="none"/>
            <a:tailEnd len="med" w="med" type="none"/>
          </a:ln>
        </p:spPr>
      </p:cxnSp>
      <p:cxnSp>
        <p:nvCxnSpPr>
          <p:cNvPr id="1855" name="Google Shape;1855;p156"/>
          <p:cNvCxnSpPr>
            <a:stCxn id="1839" idx="3"/>
            <a:endCxn id="1809" idx="1"/>
          </p:cNvCxnSpPr>
          <p:nvPr/>
        </p:nvCxnSpPr>
        <p:spPr>
          <a:xfrm flipH="1" rot="10800000">
            <a:off x="2273425" y="2874732"/>
            <a:ext cx="648600" cy="1613700"/>
          </a:xfrm>
          <a:prstGeom prst="curvedConnector3">
            <a:avLst>
              <a:gd fmla="val 50004" name="adj1"/>
            </a:avLst>
          </a:prstGeom>
          <a:noFill/>
          <a:ln cap="flat" cmpd="sng" w="9525">
            <a:solidFill>
              <a:schemeClr val="dk2"/>
            </a:solidFill>
            <a:prstDash val="solid"/>
            <a:round/>
            <a:headEnd len="med" w="med" type="none"/>
            <a:tailEnd len="med" w="med" type="none"/>
          </a:ln>
        </p:spPr>
      </p:cxnSp>
      <p:sp>
        <p:nvSpPr>
          <p:cNvPr id="1809" name="Google Shape;1809;p156"/>
          <p:cNvSpPr txBox="1"/>
          <p:nvPr/>
        </p:nvSpPr>
        <p:spPr>
          <a:xfrm>
            <a:off x="2922076" y="2697861"/>
            <a:ext cx="839100" cy="354000"/>
          </a:xfrm>
          <a:prstGeom prst="rect">
            <a:avLst/>
          </a:prstGeom>
          <a:noFill/>
          <a:ln cap="flat" cmpd="sng" w="27025">
            <a:solidFill>
              <a:schemeClr val="lt2"/>
            </a:solidFill>
            <a:prstDash val="solid"/>
            <a:round/>
            <a:headEnd len="sm" w="sm" type="none"/>
            <a:tailEnd len="sm" w="sm" type="none"/>
          </a:ln>
        </p:spPr>
        <p:txBody>
          <a:bodyPr anchorCtr="0" anchor="t" bIns="79300" lIns="79300" spcFirstLastPara="1" rIns="79300" wrap="square" tIns="79300">
            <a:noAutofit/>
          </a:bodyPr>
          <a:lstStyle/>
          <a:p>
            <a:pPr indent="0" lvl="0" marL="0" rtl="0" algn="ctr">
              <a:spcBef>
                <a:spcPts val="0"/>
              </a:spcBef>
              <a:spcAft>
                <a:spcPts val="0"/>
              </a:spcAft>
              <a:buNone/>
            </a:pPr>
            <a:r>
              <a:rPr lang="en" sz="1354">
                <a:latin typeface="DM Mono"/>
                <a:ea typeface="DM Mono"/>
                <a:cs typeface="DM Mono"/>
                <a:sym typeface="DM Mono"/>
              </a:rPr>
              <a:t>AIDA</a:t>
            </a:r>
            <a:endParaRPr sz="1354">
              <a:latin typeface="DM Mono"/>
              <a:ea typeface="DM Mono"/>
              <a:cs typeface="DM Mono"/>
              <a:sym typeface="DM Mono"/>
            </a:endParaRPr>
          </a:p>
        </p:txBody>
      </p:sp>
      <p:sp>
        <p:nvSpPr>
          <p:cNvPr id="1856" name="Google Shape;1856;p156"/>
          <p:cNvSpPr/>
          <p:nvPr/>
        </p:nvSpPr>
        <p:spPr>
          <a:xfrm>
            <a:off x="447175" y="818475"/>
            <a:ext cx="2291400" cy="330300"/>
          </a:xfrm>
          <a:prstGeom prst="mathMultiply">
            <a:avLst>
              <a:gd fmla="val 23520" name="adj1"/>
            </a:avLst>
          </a:prstGeom>
          <a:solidFill>
            <a:srgbClr val="FF0000">
              <a:alpha val="56860"/>
            </a:srgbClr>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0" name="Shape 1860"/>
        <p:cNvGrpSpPr/>
        <p:nvPr/>
      </p:nvGrpSpPr>
      <p:grpSpPr>
        <a:xfrm>
          <a:off x="0" y="0"/>
          <a:ext cx="0" cy="0"/>
          <a:chOff x="0" y="0"/>
          <a:chExt cx="0" cy="0"/>
        </a:xfrm>
      </p:grpSpPr>
      <p:sp>
        <p:nvSpPr>
          <p:cNvPr id="1861" name="Google Shape;1861;p157"/>
          <p:cNvSpPr txBox="1"/>
          <p:nvPr>
            <p:ph type="title"/>
          </p:nvPr>
        </p:nvSpPr>
        <p:spPr>
          <a:xfrm>
            <a:off x="142975" y="92500"/>
            <a:ext cx="7327200" cy="6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a:t>
            </a:r>
            <a:r>
              <a:rPr lang="en">
                <a:solidFill>
                  <a:schemeClr val="dk2"/>
                </a:solidFill>
              </a:rPr>
              <a:t>ATMS</a:t>
            </a:r>
            <a:r>
              <a:rPr lang="en"/>
              <a:t> OSE</a:t>
            </a:r>
            <a:endParaRPr/>
          </a:p>
        </p:txBody>
      </p:sp>
      <p:pic>
        <p:nvPicPr>
          <p:cNvPr id="1862" name="Google Shape;1862;p157" title="denial_profile_deny_atms.png"/>
          <p:cNvPicPr preferRelativeResize="0"/>
          <p:nvPr/>
        </p:nvPicPr>
        <p:blipFill>
          <a:blip r:embed="rId3">
            <a:alphaModFix/>
          </a:blip>
          <a:stretch>
            <a:fillRect/>
          </a:stretch>
        </p:blipFill>
        <p:spPr>
          <a:xfrm>
            <a:off x="278097" y="1105675"/>
            <a:ext cx="8587802" cy="33168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6" name="Shape 1866"/>
        <p:cNvGrpSpPr/>
        <p:nvPr/>
      </p:nvGrpSpPr>
      <p:grpSpPr>
        <a:xfrm>
          <a:off x="0" y="0"/>
          <a:ext cx="0" cy="0"/>
          <a:chOff x="0" y="0"/>
          <a:chExt cx="0" cy="0"/>
        </a:xfrm>
      </p:grpSpPr>
      <p:sp>
        <p:nvSpPr>
          <p:cNvPr id="1867" name="Google Shape;1867;p158"/>
          <p:cNvSpPr txBox="1"/>
          <p:nvPr>
            <p:ph type="title"/>
          </p:nvPr>
        </p:nvSpPr>
        <p:spPr>
          <a:xfrm>
            <a:off x="142975" y="92500"/>
            <a:ext cx="7327200" cy="6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a:t>
            </a:r>
            <a:r>
              <a:rPr lang="en">
                <a:solidFill>
                  <a:schemeClr val="dk2"/>
                </a:solidFill>
              </a:rPr>
              <a:t>IASI</a:t>
            </a:r>
            <a:r>
              <a:rPr lang="en"/>
              <a:t> OSE</a:t>
            </a:r>
            <a:endParaRPr/>
          </a:p>
        </p:txBody>
      </p:sp>
      <p:pic>
        <p:nvPicPr>
          <p:cNvPr id="1868" name="Google Shape;1868;p158" title="denial_profile_deny_iasi.png"/>
          <p:cNvPicPr preferRelativeResize="0"/>
          <p:nvPr/>
        </p:nvPicPr>
        <p:blipFill rotWithShape="1">
          <a:blip r:embed="rId3">
            <a:alphaModFix/>
          </a:blip>
          <a:srcRect b="70" l="0" r="0" t="60"/>
          <a:stretch/>
        </p:blipFill>
        <p:spPr>
          <a:xfrm>
            <a:off x="278097" y="1105675"/>
            <a:ext cx="8587802" cy="3316874"/>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sp>
        <p:nvSpPr>
          <p:cNvPr id="1873" name="Google Shape;1873;p159"/>
          <p:cNvSpPr txBox="1"/>
          <p:nvPr>
            <p:ph type="title"/>
          </p:nvPr>
        </p:nvSpPr>
        <p:spPr>
          <a:xfrm>
            <a:off x="142975" y="92500"/>
            <a:ext cx="7327200" cy="6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a:t>
            </a:r>
            <a:r>
              <a:rPr lang="en">
                <a:solidFill>
                  <a:schemeClr val="dk2"/>
                </a:solidFill>
              </a:rPr>
              <a:t>GNSS-RO</a:t>
            </a:r>
            <a:r>
              <a:rPr lang="en"/>
              <a:t> OSE</a:t>
            </a:r>
            <a:endParaRPr/>
          </a:p>
        </p:txBody>
      </p:sp>
      <p:pic>
        <p:nvPicPr>
          <p:cNvPr id="1874" name="Google Shape;1874;p159" title="denial_profile_deny_ro.png"/>
          <p:cNvPicPr preferRelativeResize="0"/>
          <p:nvPr/>
        </p:nvPicPr>
        <p:blipFill rotWithShape="1">
          <a:blip r:embed="rId3">
            <a:alphaModFix/>
          </a:blip>
          <a:srcRect b="0" l="0" r="0" t="0"/>
          <a:stretch/>
        </p:blipFill>
        <p:spPr>
          <a:xfrm>
            <a:off x="278097" y="1105675"/>
            <a:ext cx="8587802" cy="33168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8" name="Shape 1878"/>
        <p:cNvGrpSpPr/>
        <p:nvPr/>
      </p:nvGrpSpPr>
      <p:grpSpPr>
        <a:xfrm>
          <a:off x="0" y="0"/>
          <a:ext cx="0" cy="0"/>
          <a:chOff x="0" y="0"/>
          <a:chExt cx="0" cy="0"/>
        </a:xfrm>
      </p:grpSpPr>
      <p:sp>
        <p:nvSpPr>
          <p:cNvPr id="1879" name="Google Shape;1879;p160"/>
          <p:cNvSpPr txBox="1"/>
          <p:nvPr>
            <p:ph type="title"/>
          </p:nvPr>
        </p:nvSpPr>
        <p:spPr>
          <a:xfrm>
            <a:off x="142975" y="92500"/>
            <a:ext cx="7327200" cy="6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Obs Valuation: OSEs</a:t>
            </a:r>
            <a:endParaRPr/>
          </a:p>
        </p:txBody>
      </p:sp>
      <p:pic>
        <p:nvPicPr>
          <p:cNvPr id="1880" name="Google Shape;1880;p160" title="denial_profiles_combined_3.png"/>
          <p:cNvPicPr preferRelativeResize="0"/>
          <p:nvPr/>
        </p:nvPicPr>
        <p:blipFill>
          <a:blip r:embed="rId3">
            <a:alphaModFix/>
          </a:blip>
          <a:stretch>
            <a:fillRect/>
          </a:stretch>
        </p:blipFill>
        <p:spPr>
          <a:xfrm>
            <a:off x="469363" y="1009750"/>
            <a:ext cx="8205276" cy="3537724"/>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4" name="Shape 1884"/>
        <p:cNvGrpSpPr/>
        <p:nvPr/>
      </p:nvGrpSpPr>
      <p:grpSpPr>
        <a:xfrm>
          <a:off x="0" y="0"/>
          <a:ext cx="0" cy="0"/>
          <a:chOff x="0" y="0"/>
          <a:chExt cx="0" cy="0"/>
        </a:xfrm>
      </p:grpSpPr>
      <p:sp>
        <p:nvSpPr>
          <p:cNvPr id="1885" name="Google Shape;1885;p161"/>
          <p:cNvSpPr txBox="1"/>
          <p:nvPr>
            <p:ph type="title"/>
          </p:nvPr>
        </p:nvSpPr>
        <p:spPr>
          <a:xfrm>
            <a:off x="142975" y="92500"/>
            <a:ext cx="8851800" cy="78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Takeaways</a:t>
            </a:r>
            <a:endParaRPr/>
          </a:p>
        </p:txBody>
      </p:sp>
      <p:sp>
        <p:nvSpPr>
          <p:cNvPr id="1886" name="Google Shape;1886;p161"/>
          <p:cNvSpPr txBox="1"/>
          <p:nvPr/>
        </p:nvSpPr>
        <p:spPr>
          <a:xfrm>
            <a:off x="1176775" y="836749"/>
            <a:ext cx="67842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700">
              <a:solidFill>
                <a:schemeClr val="dk1"/>
              </a:solidFill>
              <a:latin typeface="DM Sans"/>
              <a:ea typeface="DM Sans"/>
              <a:cs typeface="DM Sans"/>
              <a:sym typeface="DM Sans"/>
            </a:endParaRPr>
          </a:p>
          <a:p>
            <a:pPr indent="-336550" lvl="0" marL="457200" rtl="0" algn="l">
              <a:spcBef>
                <a:spcPts val="0"/>
              </a:spcBef>
              <a:spcAft>
                <a:spcPts val="0"/>
              </a:spcAft>
              <a:buClr>
                <a:schemeClr val="dk1"/>
              </a:buClr>
              <a:buSzPts val="1700"/>
              <a:buFont typeface="DM Sans"/>
              <a:buChar char="-"/>
            </a:pPr>
            <a:r>
              <a:rPr b="1" lang="en" sz="1700">
                <a:solidFill>
                  <a:schemeClr val="dk1"/>
                </a:solidFill>
                <a:latin typeface="DM Sans"/>
                <a:ea typeface="DM Sans"/>
                <a:cs typeface="DM Sans"/>
                <a:sym typeface="DM Sans"/>
              </a:rPr>
              <a:t>Observations are the future of AI Weather</a:t>
            </a:r>
            <a:endParaRPr b="1" sz="1700">
              <a:solidFill>
                <a:schemeClr val="dk1"/>
              </a:solidFill>
              <a:latin typeface="DM Sans"/>
              <a:ea typeface="DM Sans"/>
              <a:cs typeface="DM Sans"/>
              <a:sym typeface="DM Sans"/>
            </a:endParaRPr>
          </a:p>
          <a:p>
            <a:pPr indent="-336550" lvl="1" marL="9144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More obs and more types of obs</a:t>
            </a:r>
            <a:endParaRPr sz="1700">
              <a:solidFill>
                <a:schemeClr val="dk1"/>
              </a:solidFill>
              <a:latin typeface="DM Sans"/>
              <a:ea typeface="DM Sans"/>
              <a:cs typeface="DM Sans"/>
              <a:sym typeface="DM Sans"/>
            </a:endParaRPr>
          </a:p>
          <a:p>
            <a:pPr indent="-336550" lvl="1" marL="9144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End-to-end optimization</a:t>
            </a:r>
            <a:endParaRPr sz="1700">
              <a:solidFill>
                <a:schemeClr val="dk1"/>
              </a:solidFill>
              <a:latin typeface="DM Sans"/>
              <a:ea typeface="DM Sans"/>
              <a:cs typeface="DM Sans"/>
              <a:sym typeface="DM Sans"/>
            </a:endParaRPr>
          </a:p>
          <a:p>
            <a:pPr indent="-336550" lvl="1" marL="9144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Check out NNJA-AI!</a:t>
            </a:r>
            <a:endParaRPr sz="1700">
              <a:solidFill>
                <a:schemeClr val="dk1"/>
              </a:solidFill>
              <a:latin typeface="DM Sans"/>
              <a:ea typeface="DM Sans"/>
              <a:cs typeface="DM Sans"/>
              <a:sym typeface="DM Sans"/>
            </a:endParaRPr>
          </a:p>
          <a:p>
            <a:pPr indent="0" lvl="0" marL="457200" rtl="0" algn="l">
              <a:spcBef>
                <a:spcPts val="0"/>
              </a:spcBef>
              <a:spcAft>
                <a:spcPts val="0"/>
              </a:spcAft>
              <a:buNone/>
            </a:pPr>
            <a:r>
              <a:t/>
            </a:r>
            <a:endParaRPr sz="1700">
              <a:solidFill>
                <a:schemeClr val="dk1"/>
              </a:solidFill>
              <a:latin typeface="DM Sans"/>
              <a:ea typeface="DM Sans"/>
              <a:cs typeface="DM Sans"/>
              <a:sym typeface="DM Sans"/>
            </a:endParaRPr>
          </a:p>
          <a:p>
            <a:pPr indent="-336550" lvl="0" marL="457200" rtl="0" algn="l">
              <a:spcBef>
                <a:spcPts val="0"/>
              </a:spcBef>
              <a:spcAft>
                <a:spcPts val="0"/>
              </a:spcAft>
              <a:buClr>
                <a:schemeClr val="dk1"/>
              </a:buClr>
              <a:buSzPts val="1700"/>
              <a:buFont typeface="DM Sans"/>
              <a:buChar char="-"/>
            </a:pPr>
            <a:r>
              <a:rPr b="1" lang="en" sz="1700">
                <a:solidFill>
                  <a:schemeClr val="dk1"/>
                </a:solidFill>
                <a:latin typeface="DM Sans"/>
                <a:ea typeface="DM Sans"/>
                <a:cs typeface="DM Sans"/>
                <a:sym typeface="DM Sans"/>
              </a:rPr>
              <a:t>AI DA is moving fast</a:t>
            </a:r>
            <a:endParaRPr b="1" sz="1700">
              <a:solidFill>
                <a:schemeClr val="dk1"/>
              </a:solidFill>
              <a:latin typeface="DM Sans"/>
              <a:ea typeface="DM Sans"/>
              <a:cs typeface="DM Sans"/>
              <a:sym typeface="DM Sans"/>
            </a:endParaRPr>
          </a:p>
          <a:p>
            <a:pPr indent="-336550" lvl="1" marL="9144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AI analysis is on par with NWP analysis.</a:t>
            </a:r>
            <a:endParaRPr sz="1700">
              <a:solidFill>
                <a:schemeClr val="dk1"/>
              </a:solidFill>
              <a:latin typeface="DM Sans"/>
              <a:ea typeface="DM Sans"/>
              <a:cs typeface="DM Sans"/>
              <a:sym typeface="DM Sans"/>
            </a:endParaRPr>
          </a:p>
          <a:p>
            <a:pPr indent="-336550" lvl="1" marL="9144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AI DA is a fast, flexible platform for observation valuation.</a:t>
            </a:r>
            <a:endParaRPr sz="1700">
              <a:solidFill>
                <a:schemeClr val="dk1"/>
              </a:solidFill>
              <a:latin typeface="DM Sans"/>
              <a:ea typeface="DM Sans"/>
              <a:cs typeface="DM Sans"/>
              <a:sym typeface="DM Sans"/>
            </a:endParaRPr>
          </a:p>
          <a:p>
            <a:pPr indent="-336550" lvl="1" marL="914400" rtl="0" algn="l">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Operational at Brightband</a:t>
            </a:r>
            <a:endParaRPr sz="1700">
              <a:solidFill>
                <a:schemeClr val="dk1"/>
              </a:solidFill>
              <a:latin typeface="DM Sans"/>
              <a:ea typeface="DM Sans"/>
              <a:cs typeface="DM Sans"/>
              <a:sym typeface="DM Sans"/>
            </a:endParaRPr>
          </a:p>
          <a:p>
            <a:pPr indent="0" lvl="0" marL="0" rtl="0" algn="l">
              <a:spcBef>
                <a:spcPts val="0"/>
              </a:spcBef>
              <a:spcAft>
                <a:spcPts val="0"/>
              </a:spcAft>
              <a:buNone/>
            </a:pPr>
            <a:r>
              <a:t/>
            </a:r>
            <a:endParaRPr sz="1700">
              <a:solidFill>
                <a:schemeClr val="dk1"/>
              </a:solidFill>
              <a:latin typeface="DM Sans"/>
              <a:ea typeface="DM Sans"/>
              <a:cs typeface="DM Sans"/>
              <a:sym typeface="DM Sans"/>
            </a:endParaRPr>
          </a:p>
        </p:txBody>
      </p:sp>
      <p:sp>
        <p:nvSpPr>
          <p:cNvPr id="1887" name="Google Shape;1887;p161"/>
          <p:cNvSpPr txBox="1"/>
          <p:nvPr/>
        </p:nvSpPr>
        <p:spPr>
          <a:xfrm>
            <a:off x="989850" y="4103585"/>
            <a:ext cx="71643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latin typeface="DM Sans"/>
                <a:ea typeface="DM Sans"/>
                <a:cs typeface="DM Sans"/>
                <a:sym typeface="DM Sans"/>
              </a:rPr>
              <a:t>We’d love to strengthen our partnership with NOAA.</a:t>
            </a:r>
            <a:endParaRPr sz="1700">
              <a:solidFill>
                <a:schemeClr val="dk1"/>
              </a:solidFill>
              <a:latin typeface="DM Sans"/>
              <a:ea typeface="DM Sans"/>
              <a:cs typeface="DM Sans"/>
              <a:sym typeface="DM Sans"/>
            </a:endParaRPr>
          </a:p>
          <a:p>
            <a:pPr indent="0" lvl="0" marL="0" rtl="0" algn="ctr">
              <a:spcBef>
                <a:spcPts val="0"/>
              </a:spcBef>
              <a:spcAft>
                <a:spcPts val="0"/>
              </a:spcAft>
              <a:buNone/>
            </a:pPr>
            <a:r>
              <a:rPr lang="en" sz="1700" u="sng">
                <a:solidFill>
                  <a:schemeClr val="hlink"/>
                </a:solidFill>
                <a:latin typeface="DM Sans"/>
                <a:ea typeface="DM Sans"/>
                <a:cs typeface="DM Sans"/>
                <a:sym typeface="DM Sans"/>
                <a:hlinkClick r:id="rId3"/>
              </a:rPr>
              <a:t>hello@brightband.com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08"/>
          <p:cNvSpPr txBox="1"/>
          <p:nvPr>
            <p:ph idx="1" type="body"/>
          </p:nvPr>
        </p:nvSpPr>
        <p:spPr>
          <a:xfrm>
            <a:off x="2203800" y="1257879"/>
            <a:ext cx="9936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885" name="Google Shape;885;p108"/>
          <p:cNvSpPr txBox="1"/>
          <p:nvPr>
            <p:ph idx="2" type="body"/>
          </p:nvPr>
        </p:nvSpPr>
        <p:spPr>
          <a:xfrm>
            <a:off x="5063288" y="126071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886" name="Google Shape;886;p108"/>
          <p:cNvSpPr txBox="1"/>
          <p:nvPr>
            <p:ph idx="3" type="body"/>
          </p:nvPr>
        </p:nvSpPr>
        <p:spPr>
          <a:xfrm>
            <a:off x="7891200" y="125547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887" name="Google Shape;887;p108"/>
          <p:cNvSpPr/>
          <p:nvPr/>
        </p:nvSpPr>
        <p:spPr>
          <a:xfrm>
            <a:off x="6306100"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sp>
        <p:nvSpPr>
          <p:cNvPr id="888" name="Google Shape;888;p108"/>
          <p:cNvSpPr/>
          <p:nvPr/>
        </p:nvSpPr>
        <p:spPr>
          <a:xfrm>
            <a:off x="3588888"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chemeClr val="dk1"/>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889" name="Google Shape;889;p108"/>
          <p:cNvCxnSpPr>
            <a:stCxn id="884" idx="3"/>
            <a:endCxn id="888" idx="1"/>
          </p:cNvCxnSpPr>
          <p:nvPr/>
        </p:nvCxnSpPr>
        <p:spPr>
          <a:xfrm>
            <a:off x="3197400" y="146067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890" name="Google Shape;890;p108"/>
          <p:cNvCxnSpPr>
            <a:stCxn id="888" idx="3"/>
            <a:endCxn id="885" idx="1"/>
          </p:cNvCxnSpPr>
          <p:nvPr/>
        </p:nvCxnSpPr>
        <p:spPr>
          <a:xfrm>
            <a:off x="4671804" y="1463387"/>
            <a:ext cx="391500" cy="0"/>
          </a:xfrm>
          <a:prstGeom prst="straightConnector1">
            <a:avLst/>
          </a:prstGeom>
          <a:noFill/>
          <a:ln cap="flat" cmpd="sng" w="9525">
            <a:solidFill>
              <a:schemeClr val="dk2"/>
            </a:solidFill>
            <a:prstDash val="solid"/>
            <a:round/>
            <a:headEnd len="sm" w="sm" type="none"/>
            <a:tailEnd len="med" w="med" type="triangle"/>
          </a:ln>
        </p:spPr>
      </p:cxnSp>
      <p:cxnSp>
        <p:nvCxnSpPr>
          <p:cNvPr id="891" name="Google Shape;891;p108"/>
          <p:cNvCxnSpPr>
            <a:stCxn id="885" idx="3"/>
            <a:endCxn id="887" idx="1"/>
          </p:cNvCxnSpPr>
          <p:nvPr/>
        </p:nvCxnSpPr>
        <p:spPr>
          <a:xfrm>
            <a:off x="5869388" y="1463515"/>
            <a:ext cx="436800" cy="0"/>
          </a:xfrm>
          <a:prstGeom prst="straightConnector1">
            <a:avLst/>
          </a:prstGeom>
          <a:noFill/>
          <a:ln cap="flat" cmpd="sng" w="9525">
            <a:solidFill>
              <a:schemeClr val="dk2"/>
            </a:solidFill>
            <a:prstDash val="solid"/>
            <a:round/>
            <a:headEnd len="sm" w="sm" type="none"/>
            <a:tailEnd len="med" w="med" type="triangle"/>
          </a:ln>
        </p:spPr>
      </p:cxnSp>
      <p:cxnSp>
        <p:nvCxnSpPr>
          <p:cNvPr id="892" name="Google Shape;892;p108"/>
          <p:cNvCxnSpPr>
            <a:stCxn id="887" idx="3"/>
            <a:endCxn id="886" idx="1"/>
          </p:cNvCxnSpPr>
          <p:nvPr/>
        </p:nvCxnSpPr>
        <p:spPr>
          <a:xfrm flipH="1" rot="10800000">
            <a:off x="7389016" y="1458287"/>
            <a:ext cx="502200" cy="5100"/>
          </a:xfrm>
          <a:prstGeom prst="straightConnector1">
            <a:avLst/>
          </a:prstGeom>
          <a:noFill/>
          <a:ln cap="flat" cmpd="sng" w="9525">
            <a:solidFill>
              <a:schemeClr val="dk2"/>
            </a:solidFill>
            <a:prstDash val="solid"/>
            <a:round/>
            <a:headEnd len="sm" w="sm" type="none"/>
            <a:tailEnd len="med" w="med" type="triangle"/>
          </a:ln>
        </p:spPr>
      </p:cxnSp>
      <p:cxnSp>
        <p:nvCxnSpPr>
          <p:cNvPr id="893" name="Google Shape;893;p108"/>
          <p:cNvCxnSpPr>
            <a:stCxn id="894" idx="3"/>
            <a:endCxn id="895" idx="1"/>
          </p:cNvCxnSpPr>
          <p:nvPr/>
        </p:nvCxnSpPr>
        <p:spPr>
          <a:xfrm flipH="1" rot="10800000">
            <a:off x="7437229" y="2705240"/>
            <a:ext cx="453900" cy="3900"/>
          </a:xfrm>
          <a:prstGeom prst="straightConnector1">
            <a:avLst/>
          </a:prstGeom>
          <a:noFill/>
          <a:ln cap="flat" cmpd="sng" w="28575">
            <a:solidFill>
              <a:srgbClr val="6FA8DC"/>
            </a:solidFill>
            <a:prstDash val="solid"/>
            <a:round/>
            <a:headEnd len="sm" w="sm" type="none"/>
            <a:tailEnd len="med" w="med" type="triangle"/>
          </a:ln>
        </p:spPr>
      </p:cxnSp>
      <p:cxnSp>
        <p:nvCxnSpPr>
          <p:cNvPr id="896" name="Google Shape;896;p108"/>
          <p:cNvCxnSpPr>
            <a:stCxn id="897" idx="3"/>
            <a:endCxn id="894" idx="1"/>
          </p:cNvCxnSpPr>
          <p:nvPr/>
        </p:nvCxnSpPr>
        <p:spPr>
          <a:xfrm flipH="1" rot="10800000">
            <a:off x="5869388" y="2709281"/>
            <a:ext cx="484800" cy="600"/>
          </a:xfrm>
          <a:prstGeom prst="straightConnector1">
            <a:avLst/>
          </a:prstGeom>
          <a:noFill/>
          <a:ln cap="flat" cmpd="sng" w="28575">
            <a:solidFill>
              <a:srgbClr val="6FA8DC"/>
            </a:solidFill>
            <a:prstDash val="solid"/>
            <a:round/>
            <a:headEnd len="sm" w="sm" type="none"/>
            <a:tailEnd len="med" w="med" type="triangle"/>
          </a:ln>
        </p:spPr>
      </p:cxnSp>
      <p:sp>
        <p:nvSpPr>
          <p:cNvPr id="898" name="Google Shape;898;p108"/>
          <p:cNvSpPr txBox="1"/>
          <p:nvPr/>
        </p:nvSpPr>
        <p:spPr>
          <a:xfrm>
            <a:off x="5447513" y="2846921"/>
            <a:ext cx="29310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i="0" lang="en" sz="1100" u="none" cap="none" strike="noStrike">
                <a:solidFill>
                  <a:srgbClr val="3D85C6"/>
                </a:solidFill>
                <a:latin typeface="DM Sans"/>
                <a:ea typeface="DM Sans"/>
                <a:cs typeface="DM Sans"/>
                <a:sym typeface="DM Sans"/>
              </a:rPr>
              <a:t>Recent breakthroughs </a:t>
            </a:r>
            <a:br>
              <a:rPr i="0" lang="en" sz="1100" u="none" cap="none" strike="noStrike">
                <a:solidFill>
                  <a:srgbClr val="3D85C6"/>
                </a:solidFill>
                <a:latin typeface="DM Sans"/>
                <a:ea typeface="DM Sans"/>
                <a:cs typeface="DM Sans"/>
                <a:sym typeface="DM Sans"/>
              </a:rPr>
            </a:br>
            <a:r>
              <a:rPr i="0" lang="en" sz="1100" u="none" cap="none" strike="noStrike">
                <a:solidFill>
                  <a:srgbClr val="3D85C6"/>
                </a:solidFill>
                <a:latin typeface="DM Sans"/>
                <a:ea typeface="DM Sans"/>
                <a:cs typeface="DM Sans"/>
                <a:sym typeface="DM Sans"/>
              </a:rPr>
              <a:t>(GraphCast, etc.)</a:t>
            </a:r>
            <a:endParaRPr i="0" sz="1100" u="none" cap="none" strike="noStrike">
              <a:solidFill>
                <a:srgbClr val="3D85C6"/>
              </a:solidFill>
              <a:latin typeface="DM Sans"/>
              <a:ea typeface="DM Sans"/>
              <a:cs typeface="DM Sans"/>
              <a:sym typeface="DM Sans"/>
            </a:endParaRPr>
          </a:p>
        </p:txBody>
      </p:sp>
      <p:sp>
        <p:nvSpPr>
          <p:cNvPr id="899" name="Google Shape;899;p108"/>
          <p:cNvSpPr txBox="1"/>
          <p:nvPr/>
        </p:nvSpPr>
        <p:spPr>
          <a:xfrm>
            <a:off x="3290645" y="2846921"/>
            <a:ext cx="16794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en" sz="1100">
                <a:solidFill>
                  <a:srgbClr val="E06666"/>
                </a:solidFill>
                <a:latin typeface="DM Sans"/>
                <a:ea typeface="DM Sans"/>
                <a:cs typeface="DM Sans"/>
                <a:sym typeface="DM Sans"/>
              </a:rPr>
              <a:t>Opportunity</a:t>
            </a:r>
            <a:endParaRPr i="0" sz="1100" u="none" cap="none" strike="noStrike">
              <a:solidFill>
                <a:srgbClr val="E06666"/>
              </a:solidFill>
              <a:latin typeface="DM Sans"/>
              <a:ea typeface="DM Sans"/>
              <a:cs typeface="DM Sans"/>
              <a:sym typeface="DM Sans"/>
            </a:endParaRPr>
          </a:p>
        </p:txBody>
      </p:sp>
      <p:sp>
        <p:nvSpPr>
          <p:cNvPr id="900" name="Google Shape;900;p108"/>
          <p:cNvSpPr txBox="1"/>
          <p:nvPr>
            <p:ph idx="4" type="body"/>
          </p:nvPr>
        </p:nvSpPr>
        <p:spPr>
          <a:xfrm>
            <a:off x="2203800" y="250614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897" name="Google Shape;897;p108"/>
          <p:cNvSpPr txBox="1"/>
          <p:nvPr>
            <p:ph idx="5" type="body"/>
          </p:nvPr>
        </p:nvSpPr>
        <p:spPr>
          <a:xfrm>
            <a:off x="5063288" y="250873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901" name="Google Shape;901;p108"/>
          <p:cNvSpPr/>
          <p:nvPr/>
        </p:nvSpPr>
        <p:spPr>
          <a:xfrm>
            <a:off x="3588888" y="2508725"/>
            <a:ext cx="1082916" cy="40235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902" name="Google Shape;902;p108"/>
          <p:cNvCxnSpPr>
            <a:stCxn id="900" idx="3"/>
            <a:endCxn id="901" idx="1"/>
          </p:cNvCxnSpPr>
          <p:nvPr/>
        </p:nvCxnSpPr>
        <p:spPr>
          <a:xfrm>
            <a:off x="3197400" y="270729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903" name="Google Shape;903;p108"/>
          <p:cNvCxnSpPr>
            <a:stCxn id="901" idx="3"/>
            <a:endCxn id="897" idx="1"/>
          </p:cNvCxnSpPr>
          <p:nvPr/>
        </p:nvCxnSpPr>
        <p:spPr>
          <a:xfrm>
            <a:off x="4671804" y="2709902"/>
            <a:ext cx="391500" cy="0"/>
          </a:xfrm>
          <a:prstGeom prst="straightConnector1">
            <a:avLst/>
          </a:prstGeom>
          <a:noFill/>
          <a:ln cap="flat" cmpd="sng" w="9525">
            <a:solidFill>
              <a:schemeClr val="dk2"/>
            </a:solidFill>
            <a:prstDash val="solid"/>
            <a:round/>
            <a:headEnd len="sm" w="sm" type="none"/>
            <a:tailEnd len="med" w="med" type="triangle"/>
          </a:ln>
        </p:spPr>
      </p:cxnSp>
      <p:sp>
        <p:nvSpPr>
          <p:cNvPr id="895" name="Google Shape;895;p108"/>
          <p:cNvSpPr txBox="1"/>
          <p:nvPr>
            <p:ph idx="6" type="body"/>
          </p:nvPr>
        </p:nvSpPr>
        <p:spPr>
          <a:xfrm>
            <a:off x="7891200" y="250396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894" name="Google Shape;894;p108"/>
          <p:cNvSpPr/>
          <p:nvPr/>
        </p:nvSpPr>
        <p:spPr>
          <a:xfrm>
            <a:off x="6354313" y="2507963"/>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sp>
        <p:nvSpPr>
          <p:cNvPr id="904" name="Google Shape;904;p108"/>
          <p:cNvSpPr txBox="1"/>
          <p:nvPr>
            <p:ph idx="7" type="body"/>
          </p:nvPr>
        </p:nvSpPr>
        <p:spPr>
          <a:xfrm>
            <a:off x="259080" y="1146048"/>
            <a:ext cx="17526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Traditional Numerical Weather Prediction</a:t>
            </a:r>
            <a:endParaRPr sz="1200">
              <a:latin typeface="DM Sans"/>
              <a:ea typeface="DM Sans"/>
              <a:cs typeface="DM Sans"/>
              <a:sym typeface="DM Sans"/>
            </a:endParaRPr>
          </a:p>
        </p:txBody>
      </p:sp>
      <p:sp>
        <p:nvSpPr>
          <p:cNvPr id="905" name="Google Shape;905;p108"/>
          <p:cNvSpPr txBox="1"/>
          <p:nvPr>
            <p:ph idx="8" type="body"/>
          </p:nvPr>
        </p:nvSpPr>
        <p:spPr>
          <a:xfrm>
            <a:off x="259080" y="2407920"/>
            <a:ext cx="16473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Partial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906" name="Google Shape;906;p108"/>
          <p:cNvSpPr txBox="1"/>
          <p:nvPr/>
        </p:nvSpPr>
        <p:spPr>
          <a:xfrm>
            <a:off x="2211200" y="3337850"/>
            <a:ext cx="4480800" cy="354000"/>
          </a:xfrm>
          <a:prstGeom prst="rect">
            <a:avLst/>
          </a:prstGeom>
          <a:noFill/>
          <a:ln>
            <a:noFill/>
          </a:ln>
        </p:spPr>
        <p:txBody>
          <a:bodyPr anchorCtr="0" anchor="t" bIns="91425" lIns="91425" spcFirstLastPara="1" rIns="91425" wrap="square" tIns="91425">
            <a:spAutoFit/>
          </a:bodyPr>
          <a:lstStyle/>
          <a:p>
            <a:pPr indent="-298450" lvl="0" marL="457200" marR="0" rtl="0" algn="l">
              <a:lnSpc>
                <a:spcPct val="100000"/>
              </a:lnSpc>
              <a:spcBef>
                <a:spcPts val="0"/>
              </a:spcBef>
              <a:spcAft>
                <a:spcPts val="0"/>
              </a:spcAft>
              <a:buClr>
                <a:srgbClr val="E06666"/>
              </a:buClr>
              <a:buSzPts val="1100"/>
              <a:buFont typeface="DM Sans"/>
              <a:buAutoNum type="arabicPeriod"/>
            </a:pPr>
            <a:r>
              <a:rPr b="1" lang="en" sz="1100">
                <a:solidFill>
                  <a:srgbClr val="E06666"/>
                </a:solidFill>
                <a:latin typeface="DM Sans"/>
                <a:ea typeface="DM Sans"/>
                <a:cs typeface="DM Sans"/>
                <a:sym typeface="DM Sans"/>
              </a:rPr>
              <a:t>Performance</a:t>
            </a:r>
            <a:r>
              <a:rPr lang="en" sz="1100">
                <a:solidFill>
                  <a:srgbClr val="E06666"/>
                </a:solidFill>
                <a:latin typeface="DM Sans"/>
                <a:ea typeface="DM Sans"/>
                <a:cs typeface="DM Sans"/>
                <a:sym typeface="DM Sans"/>
              </a:rPr>
              <a:t>: more data, end-to-end, better forecasts</a:t>
            </a:r>
            <a:endParaRPr sz="1100">
              <a:solidFill>
                <a:srgbClr val="E06666"/>
              </a:solidFill>
              <a:latin typeface="DM Sans"/>
              <a:ea typeface="DM Sans"/>
              <a:cs typeface="DM Sans"/>
              <a:sym typeface="DM Sans"/>
            </a:endParaRPr>
          </a:p>
        </p:txBody>
      </p:sp>
      <p:sp>
        <p:nvSpPr>
          <p:cNvPr id="907" name="Google Shape;907;p108"/>
          <p:cNvSpPr txBox="1"/>
          <p:nvPr>
            <p:ph type="title"/>
          </p:nvPr>
        </p:nvSpPr>
        <p:spPr>
          <a:xfrm>
            <a:off x="142975" y="92500"/>
            <a:ext cx="8282700" cy="70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
        <p:nvSpPr>
          <p:cNvPr id="908" name="Google Shape;908;p108"/>
          <p:cNvSpPr txBox="1"/>
          <p:nvPr/>
        </p:nvSpPr>
        <p:spPr>
          <a:xfrm>
            <a:off x="3128350"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Data Assimilation</a:t>
            </a:r>
            <a:endParaRPr i="1" sz="1300">
              <a:latin typeface="DM Sans"/>
              <a:ea typeface="DM Sans"/>
              <a:cs typeface="DM Sans"/>
              <a:sym typeface="DM Sans"/>
            </a:endParaRPr>
          </a:p>
        </p:txBody>
      </p:sp>
      <p:sp>
        <p:nvSpPr>
          <p:cNvPr id="909" name="Google Shape;909;p108"/>
          <p:cNvSpPr txBox="1"/>
          <p:nvPr/>
        </p:nvSpPr>
        <p:spPr>
          <a:xfrm>
            <a:off x="5845563"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Forecast</a:t>
            </a:r>
            <a:endParaRPr i="1" sz="1300">
              <a:latin typeface="DM Sans"/>
              <a:ea typeface="DM Sans"/>
              <a:cs typeface="DM Sans"/>
              <a:sym typeface="DM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109"/>
          <p:cNvSpPr txBox="1"/>
          <p:nvPr>
            <p:ph idx="1" type="body"/>
          </p:nvPr>
        </p:nvSpPr>
        <p:spPr>
          <a:xfrm>
            <a:off x="2203800" y="1257879"/>
            <a:ext cx="9936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915" name="Google Shape;915;p109"/>
          <p:cNvSpPr txBox="1"/>
          <p:nvPr>
            <p:ph idx="2" type="body"/>
          </p:nvPr>
        </p:nvSpPr>
        <p:spPr>
          <a:xfrm>
            <a:off x="5063288" y="126071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916" name="Google Shape;916;p109"/>
          <p:cNvSpPr txBox="1"/>
          <p:nvPr>
            <p:ph idx="3" type="body"/>
          </p:nvPr>
        </p:nvSpPr>
        <p:spPr>
          <a:xfrm>
            <a:off x="7891200" y="125547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917" name="Google Shape;917;p109"/>
          <p:cNvSpPr/>
          <p:nvPr/>
        </p:nvSpPr>
        <p:spPr>
          <a:xfrm>
            <a:off x="6306100"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sp>
        <p:nvSpPr>
          <p:cNvPr id="918" name="Google Shape;918;p109"/>
          <p:cNvSpPr/>
          <p:nvPr/>
        </p:nvSpPr>
        <p:spPr>
          <a:xfrm>
            <a:off x="3588888"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chemeClr val="dk1"/>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919" name="Google Shape;919;p109"/>
          <p:cNvCxnSpPr>
            <a:stCxn id="914" idx="3"/>
            <a:endCxn id="918" idx="1"/>
          </p:cNvCxnSpPr>
          <p:nvPr/>
        </p:nvCxnSpPr>
        <p:spPr>
          <a:xfrm>
            <a:off x="3197400" y="146067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920" name="Google Shape;920;p109"/>
          <p:cNvCxnSpPr>
            <a:stCxn id="918" idx="3"/>
            <a:endCxn id="915" idx="1"/>
          </p:cNvCxnSpPr>
          <p:nvPr/>
        </p:nvCxnSpPr>
        <p:spPr>
          <a:xfrm>
            <a:off x="4671804" y="1463387"/>
            <a:ext cx="391500" cy="0"/>
          </a:xfrm>
          <a:prstGeom prst="straightConnector1">
            <a:avLst/>
          </a:prstGeom>
          <a:noFill/>
          <a:ln cap="flat" cmpd="sng" w="9525">
            <a:solidFill>
              <a:schemeClr val="dk2"/>
            </a:solidFill>
            <a:prstDash val="solid"/>
            <a:round/>
            <a:headEnd len="sm" w="sm" type="none"/>
            <a:tailEnd len="med" w="med" type="triangle"/>
          </a:ln>
        </p:spPr>
      </p:cxnSp>
      <p:cxnSp>
        <p:nvCxnSpPr>
          <p:cNvPr id="921" name="Google Shape;921;p109"/>
          <p:cNvCxnSpPr>
            <a:stCxn id="915" idx="3"/>
            <a:endCxn id="917" idx="1"/>
          </p:cNvCxnSpPr>
          <p:nvPr/>
        </p:nvCxnSpPr>
        <p:spPr>
          <a:xfrm>
            <a:off x="5869388" y="1463515"/>
            <a:ext cx="436800" cy="0"/>
          </a:xfrm>
          <a:prstGeom prst="straightConnector1">
            <a:avLst/>
          </a:prstGeom>
          <a:noFill/>
          <a:ln cap="flat" cmpd="sng" w="9525">
            <a:solidFill>
              <a:schemeClr val="dk2"/>
            </a:solidFill>
            <a:prstDash val="solid"/>
            <a:round/>
            <a:headEnd len="sm" w="sm" type="none"/>
            <a:tailEnd len="med" w="med" type="triangle"/>
          </a:ln>
        </p:spPr>
      </p:cxnSp>
      <p:cxnSp>
        <p:nvCxnSpPr>
          <p:cNvPr id="922" name="Google Shape;922;p109"/>
          <p:cNvCxnSpPr>
            <a:stCxn id="917" idx="3"/>
            <a:endCxn id="916" idx="1"/>
          </p:cNvCxnSpPr>
          <p:nvPr/>
        </p:nvCxnSpPr>
        <p:spPr>
          <a:xfrm flipH="1" rot="10800000">
            <a:off x="7389016" y="1458287"/>
            <a:ext cx="502200" cy="5100"/>
          </a:xfrm>
          <a:prstGeom prst="straightConnector1">
            <a:avLst/>
          </a:prstGeom>
          <a:noFill/>
          <a:ln cap="flat" cmpd="sng" w="9525">
            <a:solidFill>
              <a:schemeClr val="dk2"/>
            </a:solidFill>
            <a:prstDash val="solid"/>
            <a:round/>
            <a:headEnd len="sm" w="sm" type="none"/>
            <a:tailEnd len="med" w="med" type="triangle"/>
          </a:ln>
        </p:spPr>
      </p:cxnSp>
      <p:cxnSp>
        <p:nvCxnSpPr>
          <p:cNvPr id="923" name="Google Shape;923;p109"/>
          <p:cNvCxnSpPr>
            <a:stCxn id="924" idx="3"/>
            <a:endCxn id="925" idx="1"/>
          </p:cNvCxnSpPr>
          <p:nvPr/>
        </p:nvCxnSpPr>
        <p:spPr>
          <a:xfrm flipH="1" rot="10800000">
            <a:off x="7437229" y="2705240"/>
            <a:ext cx="453900" cy="3900"/>
          </a:xfrm>
          <a:prstGeom prst="straightConnector1">
            <a:avLst/>
          </a:prstGeom>
          <a:noFill/>
          <a:ln cap="flat" cmpd="sng" w="28575">
            <a:solidFill>
              <a:srgbClr val="6FA8DC"/>
            </a:solidFill>
            <a:prstDash val="solid"/>
            <a:round/>
            <a:headEnd len="sm" w="sm" type="none"/>
            <a:tailEnd len="med" w="med" type="triangle"/>
          </a:ln>
        </p:spPr>
      </p:cxnSp>
      <p:cxnSp>
        <p:nvCxnSpPr>
          <p:cNvPr id="926" name="Google Shape;926;p109"/>
          <p:cNvCxnSpPr>
            <a:stCxn id="927" idx="3"/>
            <a:endCxn id="924" idx="1"/>
          </p:cNvCxnSpPr>
          <p:nvPr/>
        </p:nvCxnSpPr>
        <p:spPr>
          <a:xfrm flipH="1" rot="10800000">
            <a:off x="5869388" y="2709281"/>
            <a:ext cx="484800" cy="600"/>
          </a:xfrm>
          <a:prstGeom prst="straightConnector1">
            <a:avLst/>
          </a:prstGeom>
          <a:noFill/>
          <a:ln cap="flat" cmpd="sng" w="28575">
            <a:solidFill>
              <a:srgbClr val="6FA8DC"/>
            </a:solidFill>
            <a:prstDash val="solid"/>
            <a:round/>
            <a:headEnd len="sm" w="sm" type="none"/>
            <a:tailEnd len="med" w="med" type="triangle"/>
          </a:ln>
        </p:spPr>
      </p:cxnSp>
      <p:sp>
        <p:nvSpPr>
          <p:cNvPr id="928" name="Google Shape;928;p109"/>
          <p:cNvSpPr txBox="1"/>
          <p:nvPr/>
        </p:nvSpPr>
        <p:spPr>
          <a:xfrm>
            <a:off x="5447513" y="2846921"/>
            <a:ext cx="29310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i="0" lang="en" sz="1100" u="none" cap="none" strike="noStrike">
                <a:solidFill>
                  <a:srgbClr val="3D85C6"/>
                </a:solidFill>
                <a:latin typeface="DM Sans"/>
                <a:ea typeface="DM Sans"/>
                <a:cs typeface="DM Sans"/>
                <a:sym typeface="DM Sans"/>
              </a:rPr>
              <a:t>Recent breakthroughs </a:t>
            </a:r>
            <a:br>
              <a:rPr i="0" lang="en" sz="1100" u="none" cap="none" strike="noStrike">
                <a:solidFill>
                  <a:srgbClr val="3D85C6"/>
                </a:solidFill>
                <a:latin typeface="DM Sans"/>
                <a:ea typeface="DM Sans"/>
                <a:cs typeface="DM Sans"/>
                <a:sym typeface="DM Sans"/>
              </a:rPr>
            </a:br>
            <a:r>
              <a:rPr i="0" lang="en" sz="1100" u="none" cap="none" strike="noStrike">
                <a:solidFill>
                  <a:srgbClr val="3D85C6"/>
                </a:solidFill>
                <a:latin typeface="DM Sans"/>
                <a:ea typeface="DM Sans"/>
                <a:cs typeface="DM Sans"/>
                <a:sym typeface="DM Sans"/>
              </a:rPr>
              <a:t>(GraphCast, etc.)</a:t>
            </a:r>
            <a:endParaRPr i="0" sz="1100" u="none" cap="none" strike="noStrike">
              <a:solidFill>
                <a:srgbClr val="3D85C6"/>
              </a:solidFill>
              <a:latin typeface="DM Sans"/>
              <a:ea typeface="DM Sans"/>
              <a:cs typeface="DM Sans"/>
              <a:sym typeface="DM Sans"/>
            </a:endParaRPr>
          </a:p>
        </p:txBody>
      </p:sp>
      <p:sp>
        <p:nvSpPr>
          <p:cNvPr id="929" name="Google Shape;929;p109"/>
          <p:cNvSpPr txBox="1"/>
          <p:nvPr/>
        </p:nvSpPr>
        <p:spPr>
          <a:xfrm>
            <a:off x="3290645" y="2846921"/>
            <a:ext cx="16794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en" sz="1100">
                <a:solidFill>
                  <a:srgbClr val="E06666"/>
                </a:solidFill>
                <a:latin typeface="DM Sans"/>
                <a:ea typeface="DM Sans"/>
                <a:cs typeface="DM Sans"/>
                <a:sym typeface="DM Sans"/>
              </a:rPr>
              <a:t>Opportunity</a:t>
            </a:r>
            <a:endParaRPr i="0" sz="1100" u="none" cap="none" strike="noStrike">
              <a:solidFill>
                <a:srgbClr val="E06666"/>
              </a:solidFill>
              <a:latin typeface="DM Sans"/>
              <a:ea typeface="DM Sans"/>
              <a:cs typeface="DM Sans"/>
              <a:sym typeface="DM Sans"/>
            </a:endParaRPr>
          </a:p>
        </p:txBody>
      </p:sp>
      <p:sp>
        <p:nvSpPr>
          <p:cNvPr id="930" name="Google Shape;930;p109"/>
          <p:cNvSpPr txBox="1"/>
          <p:nvPr>
            <p:ph idx="4" type="body"/>
          </p:nvPr>
        </p:nvSpPr>
        <p:spPr>
          <a:xfrm>
            <a:off x="2203800" y="250614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927" name="Google Shape;927;p109"/>
          <p:cNvSpPr txBox="1"/>
          <p:nvPr>
            <p:ph idx="5" type="body"/>
          </p:nvPr>
        </p:nvSpPr>
        <p:spPr>
          <a:xfrm>
            <a:off x="5063288" y="250873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931" name="Google Shape;931;p109"/>
          <p:cNvSpPr/>
          <p:nvPr/>
        </p:nvSpPr>
        <p:spPr>
          <a:xfrm>
            <a:off x="3588888" y="2508725"/>
            <a:ext cx="1082916" cy="40235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932" name="Google Shape;932;p109"/>
          <p:cNvCxnSpPr>
            <a:stCxn id="930" idx="3"/>
            <a:endCxn id="931" idx="1"/>
          </p:cNvCxnSpPr>
          <p:nvPr/>
        </p:nvCxnSpPr>
        <p:spPr>
          <a:xfrm>
            <a:off x="3197400" y="270729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933" name="Google Shape;933;p109"/>
          <p:cNvCxnSpPr>
            <a:stCxn id="931" idx="3"/>
            <a:endCxn id="927" idx="1"/>
          </p:cNvCxnSpPr>
          <p:nvPr/>
        </p:nvCxnSpPr>
        <p:spPr>
          <a:xfrm>
            <a:off x="4671804" y="2709902"/>
            <a:ext cx="391500" cy="0"/>
          </a:xfrm>
          <a:prstGeom prst="straightConnector1">
            <a:avLst/>
          </a:prstGeom>
          <a:noFill/>
          <a:ln cap="flat" cmpd="sng" w="9525">
            <a:solidFill>
              <a:schemeClr val="dk2"/>
            </a:solidFill>
            <a:prstDash val="solid"/>
            <a:round/>
            <a:headEnd len="sm" w="sm" type="none"/>
            <a:tailEnd len="med" w="med" type="triangle"/>
          </a:ln>
        </p:spPr>
      </p:cxnSp>
      <p:sp>
        <p:nvSpPr>
          <p:cNvPr id="925" name="Google Shape;925;p109"/>
          <p:cNvSpPr txBox="1"/>
          <p:nvPr>
            <p:ph idx="6" type="body"/>
          </p:nvPr>
        </p:nvSpPr>
        <p:spPr>
          <a:xfrm>
            <a:off x="7891200" y="250396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924" name="Google Shape;924;p109"/>
          <p:cNvSpPr/>
          <p:nvPr/>
        </p:nvSpPr>
        <p:spPr>
          <a:xfrm>
            <a:off x="6354313" y="2507963"/>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sp>
        <p:nvSpPr>
          <p:cNvPr id="934" name="Google Shape;934;p109"/>
          <p:cNvSpPr txBox="1"/>
          <p:nvPr>
            <p:ph idx="7" type="body"/>
          </p:nvPr>
        </p:nvSpPr>
        <p:spPr>
          <a:xfrm>
            <a:off x="259080" y="1146048"/>
            <a:ext cx="17526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Traditional Numerical Weather Prediction</a:t>
            </a:r>
            <a:endParaRPr sz="1200">
              <a:latin typeface="DM Sans"/>
              <a:ea typeface="DM Sans"/>
              <a:cs typeface="DM Sans"/>
              <a:sym typeface="DM Sans"/>
            </a:endParaRPr>
          </a:p>
        </p:txBody>
      </p:sp>
      <p:sp>
        <p:nvSpPr>
          <p:cNvPr id="935" name="Google Shape;935;p109"/>
          <p:cNvSpPr txBox="1"/>
          <p:nvPr>
            <p:ph idx="8" type="body"/>
          </p:nvPr>
        </p:nvSpPr>
        <p:spPr>
          <a:xfrm>
            <a:off x="259080" y="2407920"/>
            <a:ext cx="16473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Partial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936" name="Google Shape;936;p109"/>
          <p:cNvSpPr txBox="1"/>
          <p:nvPr/>
        </p:nvSpPr>
        <p:spPr>
          <a:xfrm>
            <a:off x="2211200" y="3337850"/>
            <a:ext cx="4261800" cy="692700"/>
          </a:xfrm>
          <a:prstGeom prst="rect">
            <a:avLst/>
          </a:prstGeom>
          <a:noFill/>
          <a:ln>
            <a:noFill/>
          </a:ln>
        </p:spPr>
        <p:txBody>
          <a:bodyPr anchorCtr="0" anchor="t" bIns="91425" lIns="91425" spcFirstLastPara="1" rIns="91425" wrap="square" tIns="91425">
            <a:spAutoFit/>
          </a:bodyPr>
          <a:lstStyle/>
          <a:p>
            <a:pPr indent="-298450" lvl="0" marL="457200" marR="0" rtl="0" algn="l">
              <a:lnSpc>
                <a:spcPct val="100000"/>
              </a:lnSpc>
              <a:spcBef>
                <a:spcPts val="0"/>
              </a:spcBef>
              <a:spcAft>
                <a:spcPts val="0"/>
              </a:spcAft>
              <a:buClr>
                <a:srgbClr val="E06666"/>
              </a:buClr>
              <a:buSzPts val="1100"/>
              <a:buFont typeface="DM Sans"/>
              <a:buAutoNum type="arabicPeriod"/>
            </a:pPr>
            <a:r>
              <a:rPr b="1" lang="en" sz="1100">
                <a:solidFill>
                  <a:srgbClr val="E06666"/>
                </a:solidFill>
                <a:latin typeface="DM Sans"/>
                <a:ea typeface="DM Sans"/>
                <a:cs typeface="DM Sans"/>
                <a:sym typeface="DM Sans"/>
              </a:rPr>
              <a:t>Performance</a:t>
            </a:r>
            <a:r>
              <a:rPr lang="en" sz="1100">
                <a:solidFill>
                  <a:srgbClr val="E06666"/>
                </a:solidFill>
                <a:latin typeface="DM Sans"/>
                <a:ea typeface="DM Sans"/>
                <a:cs typeface="DM Sans"/>
                <a:sym typeface="DM Sans"/>
              </a:rPr>
              <a:t>: more data, end-to-end, better forecasts</a:t>
            </a:r>
            <a:br>
              <a:rPr lang="en" sz="1100">
                <a:solidFill>
                  <a:srgbClr val="E06666"/>
                </a:solidFill>
                <a:latin typeface="DM Sans"/>
                <a:ea typeface="DM Sans"/>
                <a:cs typeface="DM Sans"/>
                <a:sym typeface="DM Sans"/>
              </a:rPr>
            </a:br>
            <a:endParaRPr sz="1100">
              <a:solidFill>
                <a:srgbClr val="E06666"/>
              </a:solidFill>
              <a:latin typeface="DM Sans"/>
              <a:ea typeface="DM Sans"/>
              <a:cs typeface="DM Sans"/>
              <a:sym typeface="DM Sans"/>
            </a:endParaRPr>
          </a:p>
          <a:p>
            <a:pPr indent="-298450" lvl="0" marL="457200" marR="0" rtl="0" algn="l">
              <a:lnSpc>
                <a:spcPct val="100000"/>
              </a:lnSpc>
              <a:spcBef>
                <a:spcPts val="0"/>
              </a:spcBef>
              <a:spcAft>
                <a:spcPts val="0"/>
              </a:spcAft>
              <a:buClr>
                <a:srgbClr val="E06666"/>
              </a:buClr>
              <a:buSzPts val="1100"/>
              <a:buFont typeface="DM Sans"/>
              <a:buAutoNum type="arabicPeriod"/>
            </a:pPr>
            <a:r>
              <a:rPr b="1" lang="en" sz="1100">
                <a:solidFill>
                  <a:srgbClr val="E06666"/>
                </a:solidFill>
                <a:latin typeface="DM Sans"/>
                <a:ea typeface="DM Sans"/>
                <a:cs typeface="DM Sans"/>
                <a:sym typeface="DM Sans"/>
              </a:rPr>
              <a:t>Structural</a:t>
            </a:r>
            <a:r>
              <a:rPr lang="en" sz="1100">
                <a:solidFill>
                  <a:srgbClr val="E06666"/>
                </a:solidFill>
                <a:latin typeface="DM Sans"/>
                <a:ea typeface="DM Sans"/>
                <a:cs typeface="DM Sans"/>
                <a:sym typeface="DM Sans"/>
              </a:rPr>
              <a:t>: more </a:t>
            </a:r>
            <a:r>
              <a:rPr lang="en" sz="1100">
                <a:solidFill>
                  <a:srgbClr val="E06666"/>
                </a:solidFill>
                <a:latin typeface="DM Sans"/>
                <a:ea typeface="DM Sans"/>
                <a:cs typeface="DM Sans"/>
                <a:sym typeface="DM Sans"/>
              </a:rPr>
              <a:t>organization</a:t>
            </a:r>
            <a:r>
              <a:rPr lang="en" sz="1100">
                <a:solidFill>
                  <a:srgbClr val="E06666"/>
                </a:solidFill>
                <a:latin typeface="DM Sans"/>
                <a:ea typeface="DM Sans"/>
                <a:cs typeface="DM Sans"/>
                <a:sym typeface="DM Sans"/>
              </a:rPr>
              <a:t>s can create forecasts</a:t>
            </a:r>
            <a:endParaRPr sz="1100">
              <a:solidFill>
                <a:srgbClr val="E06666"/>
              </a:solidFill>
              <a:latin typeface="DM Sans"/>
              <a:ea typeface="DM Sans"/>
              <a:cs typeface="DM Sans"/>
              <a:sym typeface="DM Sans"/>
            </a:endParaRPr>
          </a:p>
        </p:txBody>
      </p:sp>
      <p:sp>
        <p:nvSpPr>
          <p:cNvPr id="937" name="Google Shape;937;p109"/>
          <p:cNvSpPr txBox="1"/>
          <p:nvPr>
            <p:ph type="title"/>
          </p:nvPr>
        </p:nvSpPr>
        <p:spPr>
          <a:xfrm>
            <a:off x="142975" y="92500"/>
            <a:ext cx="8462100" cy="7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
        <p:nvSpPr>
          <p:cNvPr id="938" name="Google Shape;938;p109"/>
          <p:cNvSpPr txBox="1"/>
          <p:nvPr/>
        </p:nvSpPr>
        <p:spPr>
          <a:xfrm>
            <a:off x="3128350"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Data Assimilation</a:t>
            </a:r>
            <a:endParaRPr i="1" sz="1300">
              <a:latin typeface="DM Sans"/>
              <a:ea typeface="DM Sans"/>
              <a:cs typeface="DM Sans"/>
              <a:sym typeface="DM Sans"/>
            </a:endParaRPr>
          </a:p>
        </p:txBody>
      </p:sp>
      <p:sp>
        <p:nvSpPr>
          <p:cNvPr id="939" name="Google Shape;939;p109"/>
          <p:cNvSpPr txBox="1"/>
          <p:nvPr/>
        </p:nvSpPr>
        <p:spPr>
          <a:xfrm>
            <a:off x="5845563"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Forecast</a:t>
            </a:r>
            <a:endParaRPr i="1" sz="1300">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sp>
        <p:nvSpPr>
          <p:cNvPr id="944" name="Google Shape;944;p110"/>
          <p:cNvSpPr txBox="1"/>
          <p:nvPr>
            <p:ph idx="1" type="body"/>
          </p:nvPr>
        </p:nvSpPr>
        <p:spPr>
          <a:xfrm>
            <a:off x="2203800" y="1257879"/>
            <a:ext cx="9936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945" name="Google Shape;945;p110"/>
          <p:cNvSpPr txBox="1"/>
          <p:nvPr>
            <p:ph idx="2" type="body"/>
          </p:nvPr>
        </p:nvSpPr>
        <p:spPr>
          <a:xfrm>
            <a:off x="5063288" y="126071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946" name="Google Shape;946;p110"/>
          <p:cNvSpPr txBox="1"/>
          <p:nvPr>
            <p:ph idx="3" type="body"/>
          </p:nvPr>
        </p:nvSpPr>
        <p:spPr>
          <a:xfrm>
            <a:off x="7891200" y="125547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947" name="Google Shape;947;p110"/>
          <p:cNvSpPr/>
          <p:nvPr/>
        </p:nvSpPr>
        <p:spPr>
          <a:xfrm>
            <a:off x="6306100"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sp>
        <p:nvSpPr>
          <p:cNvPr id="948" name="Google Shape;948;p110"/>
          <p:cNvSpPr/>
          <p:nvPr/>
        </p:nvSpPr>
        <p:spPr>
          <a:xfrm>
            <a:off x="3588888"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chemeClr val="dk1"/>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949" name="Google Shape;949;p110"/>
          <p:cNvCxnSpPr>
            <a:stCxn id="944" idx="3"/>
            <a:endCxn id="948" idx="1"/>
          </p:cNvCxnSpPr>
          <p:nvPr/>
        </p:nvCxnSpPr>
        <p:spPr>
          <a:xfrm>
            <a:off x="3197400" y="146067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950" name="Google Shape;950;p110"/>
          <p:cNvCxnSpPr>
            <a:stCxn id="948" idx="3"/>
            <a:endCxn id="945" idx="1"/>
          </p:cNvCxnSpPr>
          <p:nvPr/>
        </p:nvCxnSpPr>
        <p:spPr>
          <a:xfrm>
            <a:off x="4671804" y="1463387"/>
            <a:ext cx="391500" cy="0"/>
          </a:xfrm>
          <a:prstGeom prst="straightConnector1">
            <a:avLst/>
          </a:prstGeom>
          <a:noFill/>
          <a:ln cap="flat" cmpd="sng" w="9525">
            <a:solidFill>
              <a:schemeClr val="dk2"/>
            </a:solidFill>
            <a:prstDash val="solid"/>
            <a:round/>
            <a:headEnd len="sm" w="sm" type="none"/>
            <a:tailEnd len="med" w="med" type="triangle"/>
          </a:ln>
        </p:spPr>
      </p:cxnSp>
      <p:cxnSp>
        <p:nvCxnSpPr>
          <p:cNvPr id="951" name="Google Shape;951;p110"/>
          <p:cNvCxnSpPr>
            <a:stCxn id="945" idx="3"/>
            <a:endCxn id="947" idx="1"/>
          </p:cNvCxnSpPr>
          <p:nvPr/>
        </p:nvCxnSpPr>
        <p:spPr>
          <a:xfrm>
            <a:off x="5869388" y="1463515"/>
            <a:ext cx="436800" cy="0"/>
          </a:xfrm>
          <a:prstGeom prst="straightConnector1">
            <a:avLst/>
          </a:prstGeom>
          <a:noFill/>
          <a:ln cap="flat" cmpd="sng" w="9525">
            <a:solidFill>
              <a:schemeClr val="dk2"/>
            </a:solidFill>
            <a:prstDash val="solid"/>
            <a:round/>
            <a:headEnd len="sm" w="sm" type="none"/>
            <a:tailEnd len="med" w="med" type="triangle"/>
          </a:ln>
        </p:spPr>
      </p:cxnSp>
      <p:cxnSp>
        <p:nvCxnSpPr>
          <p:cNvPr id="952" name="Google Shape;952;p110"/>
          <p:cNvCxnSpPr>
            <a:stCxn id="947" idx="3"/>
            <a:endCxn id="946" idx="1"/>
          </p:cNvCxnSpPr>
          <p:nvPr/>
        </p:nvCxnSpPr>
        <p:spPr>
          <a:xfrm flipH="1" rot="10800000">
            <a:off x="7389016" y="1458287"/>
            <a:ext cx="502200" cy="5100"/>
          </a:xfrm>
          <a:prstGeom prst="straightConnector1">
            <a:avLst/>
          </a:prstGeom>
          <a:noFill/>
          <a:ln cap="flat" cmpd="sng" w="9525">
            <a:solidFill>
              <a:schemeClr val="dk2"/>
            </a:solidFill>
            <a:prstDash val="solid"/>
            <a:round/>
            <a:headEnd len="sm" w="sm" type="none"/>
            <a:tailEnd len="med" w="med" type="triangle"/>
          </a:ln>
        </p:spPr>
      </p:cxnSp>
      <p:cxnSp>
        <p:nvCxnSpPr>
          <p:cNvPr id="953" name="Google Shape;953;p110"/>
          <p:cNvCxnSpPr>
            <a:stCxn id="954" idx="3"/>
            <a:endCxn id="955" idx="1"/>
          </p:cNvCxnSpPr>
          <p:nvPr/>
        </p:nvCxnSpPr>
        <p:spPr>
          <a:xfrm flipH="1" rot="10800000">
            <a:off x="7437229" y="2705240"/>
            <a:ext cx="453900" cy="3900"/>
          </a:xfrm>
          <a:prstGeom prst="straightConnector1">
            <a:avLst/>
          </a:prstGeom>
          <a:noFill/>
          <a:ln cap="flat" cmpd="sng" w="28575">
            <a:solidFill>
              <a:srgbClr val="6FA8DC"/>
            </a:solidFill>
            <a:prstDash val="solid"/>
            <a:round/>
            <a:headEnd len="sm" w="sm" type="none"/>
            <a:tailEnd len="med" w="med" type="triangle"/>
          </a:ln>
        </p:spPr>
      </p:cxnSp>
      <p:cxnSp>
        <p:nvCxnSpPr>
          <p:cNvPr id="956" name="Google Shape;956;p110"/>
          <p:cNvCxnSpPr>
            <a:stCxn id="957" idx="3"/>
            <a:endCxn id="954" idx="1"/>
          </p:cNvCxnSpPr>
          <p:nvPr/>
        </p:nvCxnSpPr>
        <p:spPr>
          <a:xfrm flipH="1" rot="10800000">
            <a:off x="5869388" y="2709281"/>
            <a:ext cx="484800" cy="600"/>
          </a:xfrm>
          <a:prstGeom prst="straightConnector1">
            <a:avLst/>
          </a:prstGeom>
          <a:noFill/>
          <a:ln cap="flat" cmpd="sng" w="28575">
            <a:solidFill>
              <a:srgbClr val="6FA8DC"/>
            </a:solidFill>
            <a:prstDash val="solid"/>
            <a:round/>
            <a:headEnd len="sm" w="sm" type="none"/>
            <a:tailEnd len="med" w="med" type="triangle"/>
          </a:ln>
        </p:spPr>
      </p:cxnSp>
      <p:sp>
        <p:nvSpPr>
          <p:cNvPr id="958" name="Google Shape;958;p110"/>
          <p:cNvSpPr txBox="1"/>
          <p:nvPr>
            <p:ph idx="4" type="body"/>
          </p:nvPr>
        </p:nvSpPr>
        <p:spPr>
          <a:xfrm>
            <a:off x="2203800" y="250614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959" name="Google Shape;959;p110"/>
          <p:cNvSpPr txBox="1"/>
          <p:nvPr/>
        </p:nvSpPr>
        <p:spPr>
          <a:xfrm>
            <a:off x="3290645" y="2846921"/>
            <a:ext cx="16794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en" sz="1100">
                <a:solidFill>
                  <a:srgbClr val="E06666"/>
                </a:solidFill>
                <a:latin typeface="DM Sans"/>
                <a:ea typeface="DM Sans"/>
                <a:cs typeface="DM Sans"/>
                <a:sym typeface="DM Sans"/>
              </a:rPr>
              <a:t>Opportunity</a:t>
            </a:r>
            <a:endParaRPr i="0" sz="1100" u="none" cap="none" strike="noStrike">
              <a:solidFill>
                <a:srgbClr val="E06666"/>
              </a:solidFill>
              <a:latin typeface="DM Sans"/>
              <a:ea typeface="DM Sans"/>
              <a:cs typeface="DM Sans"/>
              <a:sym typeface="DM Sans"/>
            </a:endParaRPr>
          </a:p>
        </p:txBody>
      </p:sp>
      <p:sp>
        <p:nvSpPr>
          <p:cNvPr id="960" name="Google Shape;960;p110"/>
          <p:cNvSpPr txBox="1"/>
          <p:nvPr/>
        </p:nvSpPr>
        <p:spPr>
          <a:xfrm>
            <a:off x="5447513" y="2846921"/>
            <a:ext cx="29310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i="0" lang="en" sz="1100" u="none" cap="none" strike="noStrike">
                <a:solidFill>
                  <a:srgbClr val="3D85C6"/>
                </a:solidFill>
                <a:latin typeface="DM Sans"/>
                <a:ea typeface="DM Sans"/>
                <a:cs typeface="DM Sans"/>
                <a:sym typeface="DM Sans"/>
              </a:rPr>
              <a:t>Recent breakthroughs </a:t>
            </a:r>
            <a:br>
              <a:rPr i="0" lang="en" sz="1100" u="none" cap="none" strike="noStrike">
                <a:solidFill>
                  <a:srgbClr val="3D85C6"/>
                </a:solidFill>
                <a:latin typeface="DM Sans"/>
                <a:ea typeface="DM Sans"/>
                <a:cs typeface="DM Sans"/>
                <a:sym typeface="DM Sans"/>
              </a:rPr>
            </a:br>
            <a:r>
              <a:rPr i="0" lang="en" sz="1100" u="none" cap="none" strike="noStrike">
                <a:solidFill>
                  <a:srgbClr val="3D85C6"/>
                </a:solidFill>
                <a:latin typeface="DM Sans"/>
                <a:ea typeface="DM Sans"/>
                <a:cs typeface="DM Sans"/>
                <a:sym typeface="DM Sans"/>
              </a:rPr>
              <a:t>(GraphCast, etc.)</a:t>
            </a:r>
            <a:endParaRPr i="0" sz="1100" u="none" cap="none" strike="noStrike">
              <a:solidFill>
                <a:srgbClr val="3D85C6"/>
              </a:solidFill>
              <a:latin typeface="DM Sans"/>
              <a:ea typeface="DM Sans"/>
              <a:cs typeface="DM Sans"/>
              <a:sym typeface="DM Sans"/>
            </a:endParaRPr>
          </a:p>
        </p:txBody>
      </p:sp>
      <p:sp>
        <p:nvSpPr>
          <p:cNvPr id="957" name="Google Shape;957;p110"/>
          <p:cNvSpPr txBox="1"/>
          <p:nvPr>
            <p:ph idx="5" type="body"/>
          </p:nvPr>
        </p:nvSpPr>
        <p:spPr>
          <a:xfrm>
            <a:off x="5063288" y="250873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961" name="Google Shape;961;p110"/>
          <p:cNvSpPr/>
          <p:nvPr/>
        </p:nvSpPr>
        <p:spPr>
          <a:xfrm>
            <a:off x="3588888" y="2508725"/>
            <a:ext cx="1082916" cy="40235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962" name="Google Shape;962;p110"/>
          <p:cNvCxnSpPr>
            <a:stCxn id="958" idx="3"/>
            <a:endCxn id="961" idx="1"/>
          </p:cNvCxnSpPr>
          <p:nvPr/>
        </p:nvCxnSpPr>
        <p:spPr>
          <a:xfrm>
            <a:off x="3197400" y="270729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963" name="Google Shape;963;p110"/>
          <p:cNvCxnSpPr>
            <a:stCxn id="961" idx="3"/>
            <a:endCxn id="957" idx="1"/>
          </p:cNvCxnSpPr>
          <p:nvPr/>
        </p:nvCxnSpPr>
        <p:spPr>
          <a:xfrm>
            <a:off x="4671804" y="2709902"/>
            <a:ext cx="391500" cy="0"/>
          </a:xfrm>
          <a:prstGeom prst="straightConnector1">
            <a:avLst/>
          </a:prstGeom>
          <a:noFill/>
          <a:ln cap="flat" cmpd="sng" w="9525">
            <a:solidFill>
              <a:schemeClr val="dk2"/>
            </a:solidFill>
            <a:prstDash val="solid"/>
            <a:round/>
            <a:headEnd len="sm" w="sm" type="none"/>
            <a:tailEnd len="med" w="med" type="triangle"/>
          </a:ln>
        </p:spPr>
      </p:cxnSp>
      <p:sp>
        <p:nvSpPr>
          <p:cNvPr id="955" name="Google Shape;955;p110"/>
          <p:cNvSpPr txBox="1"/>
          <p:nvPr>
            <p:ph idx="6" type="body"/>
          </p:nvPr>
        </p:nvSpPr>
        <p:spPr>
          <a:xfrm>
            <a:off x="7891200" y="250396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cxnSp>
        <p:nvCxnSpPr>
          <p:cNvPr id="964" name="Google Shape;964;p110"/>
          <p:cNvCxnSpPr>
            <a:stCxn id="965" idx="3"/>
            <a:endCxn id="966" idx="1"/>
          </p:cNvCxnSpPr>
          <p:nvPr/>
        </p:nvCxnSpPr>
        <p:spPr>
          <a:xfrm>
            <a:off x="6007804" y="3962409"/>
            <a:ext cx="1883400" cy="300"/>
          </a:xfrm>
          <a:prstGeom prst="straightConnector1">
            <a:avLst/>
          </a:prstGeom>
          <a:noFill/>
          <a:ln cap="flat" cmpd="sng" w="28575">
            <a:solidFill>
              <a:srgbClr val="6FA8DC"/>
            </a:solidFill>
            <a:prstDash val="solid"/>
            <a:round/>
            <a:headEnd len="sm" w="sm" type="none"/>
            <a:tailEnd len="med" w="med" type="triangle"/>
          </a:ln>
        </p:spPr>
      </p:cxnSp>
      <p:cxnSp>
        <p:nvCxnSpPr>
          <p:cNvPr id="967" name="Google Shape;967;p110"/>
          <p:cNvCxnSpPr>
            <a:stCxn id="968" idx="3"/>
            <a:endCxn id="965" idx="1"/>
          </p:cNvCxnSpPr>
          <p:nvPr/>
        </p:nvCxnSpPr>
        <p:spPr>
          <a:xfrm flipH="1" rot="10800000">
            <a:off x="3197400" y="3962499"/>
            <a:ext cx="1727400" cy="2400"/>
          </a:xfrm>
          <a:prstGeom prst="straightConnector1">
            <a:avLst/>
          </a:prstGeom>
          <a:noFill/>
          <a:ln cap="flat" cmpd="sng" w="28575">
            <a:solidFill>
              <a:srgbClr val="6FA8DC"/>
            </a:solidFill>
            <a:prstDash val="solid"/>
            <a:round/>
            <a:headEnd len="sm" w="sm" type="none"/>
            <a:tailEnd len="med" w="med" type="triangle"/>
          </a:ln>
        </p:spPr>
      </p:cxnSp>
      <p:sp>
        <p:nvSpPr>
          <p:cNvPr id="968" name="Google Shape;968;p110"/>
          <p:cNvSpPr txBox="1"/>
          <p:nvPr>
            <p:ph idx="7" type="body"/>
          </p:nvPr>
        </p:nvSpPr>
        <p:spPr>
          <a:xfrm>
            <a:off x="2203800" y="376374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966" name="Google Shape;966;p110"/>
          <p:cNvSpPr txBox="1"/>
          <p:nvPr>
            <p:ph idx="8" type="body"/>
          </p:nvPr>
        </p:nvSpPr>
        <p:spPr>
          <a:xfrm>
            <a:off x="7891200" y="376156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954" name="Google Shape;954;p110"/>
          <p:cNvSpPr/>
          <p:nvPr/>
        </p:nvSpPr>
        <p:spPr>
          <a:xfrm>
            <a:off x="6354313" y="2507963"/>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sp>
        <p:nvSpPr>
          <p:cNvPr id="965" name="Google Shape;965;p110"/>
          <p:cNvSpPr/>
          <p:nvPr/>
        </p:nvSpPr>
        <p:spPr>
          <a:xfrm>
            <a:off x="4924888" y="3761232"/>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sp>
        <p:nvSpPr>
          <p:cNvPr id="969" name="Google Shape;969;p110"/>
          <p:cNvSpPr txBox="1"/>
          <p:nvPr>
            <p:ph idx="9" type="body"/>
          </p:nvPr>
        </p:nvSpPr>
        <p:spPr>
          <a:xfrm>
            <a:off x="259080" y="1146048"/>
            <a:ext cx="17526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Traditional Numerical Weather Prediction</a:t>
            </a:r>
            <a:endParaRPr sz="1200">
              <a:latin typeface="DM Sans"/>
              <a:ea typeface="DM Sans"/>
              <a:cs typeface="DM Sans"/>
              <a:sym typeface="DM Sans"/>
            </a:endParaRPr>
          </a:p>
        </p:txBody>
      </p:sp>
      <p:sp>
        <p:nvSpPr>
          <p:cNvPr id="970" name="Google Shape;970;p110"/>
          <p:cNvSpPr txBox="1"/>
          <p:nvPr>
            <p:ph idx="13" type="body"/>
          </p:nvPr>
        </p:nvSpPr>
        <p:spPr>
          <a:xfrm>
            <a:off x="259080" y="2407920"/>
            <a:ext cx="16473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Partial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971" name="Google Shape;971;p110"/>
          <p:cNvSpPr txBox="1"/>
          <p:nvPr>
            <p:ph idx="14" type="body"/>
          </p:nvPr>
        </p:nvSpPr>
        <p:spPr>
          <a:xfrm>
            <a:off x="259075" y="3598150"/>
            <a:ext cx="1881000" cy="946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Full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972" name="Google Shape;972;p110"/>
          <p:cNvSpPr txBox="1"/>
          <p:nvPr>
            <p:ph type="title"/>
          </p:nvPr>
        </p:nvSpPr>
        <p:spPr>
          <a:xfrm>
            <a:off x="142975" y="92500"/>
            <a:ext cx="8413200" cy="69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
        <p:nvSpPr>
          <p:cNvPr id="973" name="Google Shape;973;p110"/>
          <p:cNvSpPr txBox="1"/>
          <p:nvPr/>
        </p:nvSpPr>
        <p:spPr>
          <a:xfrm>
            <a:off x="3128350"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Data Assimilation</a:t>
            </a:r>
            <a:endParaRPr i="1" sz="1300">
              <a:latin typeface="DM Sans"/>
              <a:ea typeface="DM Sans"/>
              <a:cs typeface="DM Sans"/>
              <a:sym typeface="DM Sans"/>
            </a:endParaRPr>
          </a:p>
        </p:txBody>
      </p:sp>
      <p:sp>
        <p:nvSpPr>
          <p:cNvPr id="974" name="Google Shape;974;p110"/>
          <p:cNvSpPr txBox="1"/>
          <p:nvPr/>
        </p:nvSpPr>
        <p:spPr>
          <a:xfrm>
            <a:off x="5845563"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Forecast</a:t>
            </a:r>
            <a:endParaRPr i="1" sz="1300">
              <a:latin typeface="DM Sans"/>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111"/>
          <p:cNvSpPr txBox="1"/>
          <p:nvPr>
            <p:ph type="title"/>
          </p:nvPr>
        </p:nvSpPr>
        <p:spPr>
          <a:xfrm>
            <a:off x="142975" y="92500"/>
            <a:ext cx="8601000" cy="71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The Future of AI Weather is Observations</a:t>
            </a:r>
            <a:endParaRPr sz="3000"/>
          </a:p>
        </p:txBody>
      </p:sp>
      <p:sp>
        <p:nvSpPr>
          <p:cNvPr id="980" name="Google Shape;980;p111"/>
          <p:cNvSpPr txBox="1"/>
          <p:nvPr>
            <p:ph idx="1" type="body"/>
          </p:nvPr>
        </p:nvSpPr>
        <p:spPr>
          <a:xfrm>
            <a:off x="2203800" y="1257879"/>
            <a:ext cx="9936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981" name="Google Shape;981;p111"/>
          <p:cNvSpPr txBox="1"/>
          <p:nvPr>
            <p:ph idx="2" type="body"/>
          </p:nvPr>
        </p:nvSpPr>
        <p:spPr>
          <a:xfrm>
            <a:off x="5063288" y="126071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982" name="Google Shape;982;p111"/>
          <p:cNvSpPr txBox="1"/>
          <p:nvPr>
            <p:ph idx="3" type="body"/>
          </p:nvPr>
        </p:nvSpPr>
        <p:spPr>
          <a:xfrm>
            <a:off x="7891200" y="1255475"/>
            <a:ext cx="806100" cy="4056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983" name="Google Shape;983;p111"/>
          <p:cNvSpPr txBox="1"/>
          <p:nvPr>
            <p:ph idx="4" type="body"/>
          </p:nvPr>
        </p:nvSpPr>
        <p:spPr>
          <a:xfrm>
            <a:off x="259080" y="1146048"/>
            <a:ext cx="17526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Traditional Numerical Weather Prediction</a:t>
            </a:r>
            <a:endParaRPr sz="1200">
              <a:latin typeface="DM Sans"/>
              <a:ea typeface="DM Sans"/>
              <a:cs typeface="DM Sans"/>
              <a:sym typeface="DM Sans"/>
            </a:endParaRPr>
          </a:p>
        </p:txBody>
      </p:sp>
      <p:sp>
        <p:nvSpPr>
          <p:cNvPr id="984" name="Google Shape;984;p111"/>
          <p:cNvSpPr/>
          <p:nvPr/>
        </p:nvSpPr>
        <p:spPr>
          <a:xfrm>
            <a:off x="6306100"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sp>
        <p:nvSpPr>
          <p:cNvPr id="985" name="Google Shape;985;p111"/>
          <p:cNvSpPr/>
          <p:nvPr/>
        </p:nvSpPr>
        <p:spPr>
          <a:xfrm>
            <a:off x="3588888" y="1260725"/>
            <a:ext cx="1082916" cy="40532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chemeClr val="dk1"/>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986" name="Google Shape;986;p111"/>
          <p:cNvCxnSpPr>
            <a:stCxn id="980" idx="3"/>
            <a:endCxn id="985" idx="1"/>
          </p:cNvCxnSpPr>
          <p:nvPr/>
        </p:nvCxnSpPr>
        <p:spPr>
          <a:xfrm>
            <a:off x="3197400" y="146067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987" name="Google Shape;987;p111"/>
          <p:cNvCxnSpPr>
            <a:stCxn id="985" idx="3"/>
            <a:endCxn id="981" idx="1"/>
          </p:cNvCxnSpPr>
          <p:nvPr/>
        </p:nvCxnSpPr>
        <p:spPr>
          <a:xfrm>
            <a:off x="4671804" y="1463387"/>
            <a:ext cx="391500" cy="0"/>
          </a:xfrm>
          <a:prstGeom prst="straightConnector1">
            <a:avLst/>
          </a:prstGeom>
          <a:noFill/>
          <a:ln cap="flat" cmpd="sng" w="9525">
            <a:solidFill>
              <a:schemeClr val="dk2"/>
            </a:solidFill>
            <a:prstDash val="solid"/>
            <a:round/>
            <a:headEnd len="sm" w="sm" type="none"/>
            <a:tailEnd len="med" w="med" type="triangle"/>
          </a:ln>
        </p:spPr>
      </p:cxnSp>
      <p:cxnSp>
        <p:nvCxnSpPr>
          <p:cNvPr id="988" name="Google Shape;988;p111"/>
          <p:cNvCxnSpPr>
            <a:stCxn id="981" idx="3"/>
            <a:endCxn id="984" idx="1"/>
          </p:cNvCxnSpPr>
          <p:nvPr/>
        </p:nvCxnSpPr>
        <p:spPr>
          <a:xfrm>
            <a:off x="5869388" y="1463515"/>
            <a:ext cx="436800" cy="0"/>
          </a:xfrm>
          <a:prstGeom prst="straightConnector1">
            <a:avLst/>
          </a:prstGeom>
          <a:noFill/>
          <a:ln cap="flat" cmpd="sng" w="9525">
            <a:solidFill>
              <a:schemeClr val="dk2"/>
            </a:solidFill>
            <a:prstDash val="solid"/>
            <a:round/>
            <a:headEnd len="sm" w="sm" type="none"/>
            <a:tailEnd len="med" w="med" type="triangle"/>
          </a:ln>
        </p:spPr>
      </p:cxnSp>
      <p:cxnSp>
        <p:nvCxnSpPr>
          <p:cNvPr id="989" name="Google Shape;989;p111"/>
          <p:cNvCxnSpPr>
            <a:stCxn id="984" idx="3"/>
            <a:endCxn id="982" idx="1"/>
          </p:cNvCxnSpPr>
          <p:nvPr/>
        </p:nvCxnSpPr>
        <p:spPr>
          <a:xfrm flipH="1" rot="10800000">
            <a:off x="7389016" y="1458287"/>
            <a:ext cx="502200" cy="5100"/>
          </a:xfrm>
          <a:prstGeom prst="straightConnector1">
            <a:avLst/>
          </a:prstGeom>
          <a:noFill/>
          <a:ln cap="flat" cmpd="sng" w="9525">
            <a:solidFill>
              <a:schemeClr val="dk2"/>
            </a:solidFill>
            <a:prstDash val="solid"/>
            <a:round/>
            <a:headEnd len="sm" w="sm" type="none"/>
            <a:tailEnd len="med" w="med" type="triangle"/>
          </a:ln>
        </p:spPr>
      </p:cxnSp>
      <p:sp>
        <p:nvSpPr>
          <p:cNvPr id="990" name="Google Shape;990;p111"/>
          <p:cNvSpPr txBox="1"/>
          <p:nvPr>
            <p:ph idx="5" type="body"/>
          </p:nvPr>
        </p:nvSpPr>
        <p:spPr>
          <a:xfrm>
            <a:off x="259080" y="2407920"/>
            <a:ext cx="1647300" cy="6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Partial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991" name="Google Shape;991;p111"/>
          <p:cNvSpPr txBox="1"/>
          <p:nvPr>
            <p:ph idx="6" type="body"/>
          </p:nvPr>
        </p:nvSpPr>
        <p:spPr>
          <a:xfrm>
            <a:off x="259075" y="3598150"/>
            <a:ext cx="1881000" cy="946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sz="1200">
                <a:latin typeface="DM Sans"/>
                <a:ea typeface="DM Sans"/>
                <a:cs typeface="DM Sans"/>
                <a:sym typeface="DM Sans"/>
              </a:rPr>
              <a:t>Full AI </a:t>
            </a:r>
            <a:br>
              <a:rPr lang="en" sz="1200">
                <a:latin typeface="DM Sans"/>
                <a:ea typeface="DM Sans"/>
                <a:cs typeface="DM Sans"/>
                <a:sym typeface="DM Sans"/>
              </a:rPr>
            </a:br>
            <a:r>
              <a:rPr lang="en" sz="1200">
                <a:latin typeface="DM Sans"/>
                <a:ea typeface="DM Sans"/>
                <a:cs typeface="DM Sans"/>
                <a:sym typeface="DM Sans"/>
              </a:rPr>
              <a:t>Weather Prediction</a:t>
            </a:r>
            <a:endParaRPr sz="1200">
              <a:latin typeface="DM Sans"/>
              <a:ea typeface="DM Sans"/>
              <a:cs typeface="DM Sans"/>
              <a:sym typeface="DM Sans"/>
            </a:endParaRPr>
          </a:p>
        </p:txBody>
      </p:sp>
      <p:sp>
        <p:nvSpPr>
          <p:cNvPr id="992" name="Google Shape;992;p111"/>
          <p:cNvSpPr/>
          <p:nvPr/>
        </p:nvSpPr>
        <p:spPr>
          <a:xfrm>
            <a:off x="3588888" y="3762175"/>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cxnSp>
        <p:nvCxnSpPr>
          <p:cNvPr id="993" name="Google Shape;993;p111"/>
          <p:cNvCxnSpPr>
            <a:stCxn id="992" idx="3"/>
            <a:endCxn id="994" idx="1"/>
          </p:cNvCxnSpPr>
          <p:nvPr/>
        </p:nvCxnSpPr>
        <p:spPr>
          <a:xfrm>
            <a:off x="4671804" y="3963352"/>
            <a:ext cx="391500" cy="3900"/>
          </a:xfrm>
          <a:prstGeom prst="straightConnector1">
            <a:avLst/>
          </a:prstGeom>
          <a:noFill/>
          <a:ln cap="flat" cmpd="sng" w="28575">
            <a:solidFill>
              <a:srgbClr val="6FA8DC"/>
            </a:solidFill>
            <a:prstDash val="solid"/>
            <a:round/>
            <a:headEnd len="sm" w="sm" type="none"/>
            <a:tailEnd len="med" w="med" type="triangle"/>
          </a:ln>
        </p:spPr>
      </p:cxnSp>
      <p:cxnSp>
        <p:nvCxnSpPr>
          <p:cNvPr id="995" name="Google Shape;995;p111"/>
          <p:cNvCxnSpPr>
            <a:stCxn id="996" idx="3"/>
            <a:endCxn id="992" idx="1"/>
          </p:cNvCxnSpPr>
          <p:nvPr/>
        </p:nvCxnSpPr>
        <p:spPr>
          <a:xfrm>
            <a:off x="3197400" y="3960749"/>
            <a:ext cx="391500" cy="2700"/>
          </a:xfrm>
          <a:prstGeom prst="straightConnector1">
            <a:avLst/>
          </a:prstGeom>
          <a:noFill/>
          <a:ln cap="flat" cmpd="sng" w="28575">
            <a:solidFill>
              <a:srgbClr val="6FA8DC"/>
            </a:solidFill>
            <a:prstDash val="solid"/>
            <a:round/>
            <a:headEnd len="sm" w="sm" type="none"/>
            <a:tailEnd len="med" w="med" type="triangle"/>
          </a:ln>
        </p:spPr>
      </p:cxnSp>
      <p:sp>
        <p:nvSpPr>
          <p:cNvPr id="997" name="Google Shape;997;p111"/>
          <p:cNvSpPr txBox="1"/>
          <p:nvPr/>
        </p:nvSpPr>
        <p:spPr>
          <a:xfrm>
            <a:off x="3290645" y="4122696"/>
            <a:ext cx="16794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lang="en" sz="1800">
                <a:solidFill>
                  <a:srgbClr val="3D85C6"/>
                </a:solidFill>
                <a:latin typeface="DM Sans"/>
                <a:ea typeface="DM Sans"/>
                <a:cs typeface="DM Sans"/>
                <a:sym typeface="DM Sans"/>
              </a:rPr>
              <a:t>AIDA</a:t>
            </a:r>
            <a:endParaRPr b="1" i="0" sz="1800" u="none" cap="none" strike="noStrike">
              <a:solidFill>
                <a:srgbClr val="3D85C6"/>
              </a:solidFill>
              <a:latin typeface="DM Sans"/>
              <a:ea typeface="DM Sans"/>
              <a:cs typeface="DM Sans"/>
              <a:sym typeface="DM Sans"/>
            </a:endParaRPr>
          </a:p>
        </p:txBody>
      </p:sp>
      <p:sp>
        <p:nvSpPr>
          <p:cNvPr id="996" name="Google Shape;996;p111"/>
          <p:cNvSpPr txBox="1"/>
          <p:nvPr>
            <p:ph idx="7" type="body"/>
          </p:nvPr>
        </p:nvSpPr>
        <p:spPr>
          <a:xfrm>
            <a:off x="2203800" y="375959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cxnSp>
        <p:nvCxnSpPr>
          <p:cNvPr id="998" name="Google Shape;998;p111"/>
          <p:cNvCxnSpPr>
            <a:stCxn id="999" idx="3"/>
            <a:endCxn id="1000" idx="1"/>
          </p:cNvCxnSpPr>
          <p:nvPr/>
        </p:nvCxnSpPr>
        <p:spPr>
          <a:xfrm flipH="1" rot="10800000">
            <a:off x="7437229" y="2705240"/>
            <a:ext cx="453900" cy="3900"/>
          </a:xfrm>
          <a:prstGeom prst="straightConnector1">
            <a:avLst/>
          </a:prstGeom>
          <a:noFill/>
          <a:ln cap="flat" cmpd="sng" w="28575">
            <a:solidFill>
              <a:srgbClr val="6FA8DC"/>
            </a:solidFill>
            <a:prstDash val="solid"/>
            <a:round/>
            <a:headEnd len="sm" w="sm" type="none"/>
            <a:tailEnd len="med" w="med" type="triangle"/>
          </a:ln>
        </p:spPr>
      </p:cxnSp>
      <p:cxnSp>
        <p:nvCxnSpPr>
          <p:cNvPr id="1001" name="Google Shape;1001;p111"/>
          <p:cNvCxnSpPr>
            <a:stCxn id="1002" idx="3"/>
            <a:endCxn id="999" idx="1"/>
          </p:cNvCxnSpPr>
          <p:nvPr/>
        </p:nvCxnSpPr>
        <p:spPr>
          <a:xfrm flipH="1" rot="10800000">
            <a:off x="5869388" y="2709281"/>
            <a:ext cx="484800" cy="600"/>
          </a:xfrm>
          <a:prstGeom prst="straightConnector1">
            <a:avLst/>
          </a:prstGeom>
          <a:noFill/>
          <a:ln cap="flat" cmpd="sng" w="28575">
            <a:solidFill>
              <a:srgbClr val="6FA8DC"/>
            </a:solidFill>
            <a:prstDash val="solid"/>
            <a:round/>
            <a:headEnd len="sm" w="sm" type="none"/>
            <a:tailEnd len="med" w="med" type="triangle"/>
          </a:ln>
        </p:spPr>
      </p:cxnSp>
      <p:sp>
        <p:nvSpPr>
          <p:cNvPr id="1003" name="Google Shape;1003;p111"/>
          <p:cNvSpPr txBox="1"/>
          <p:nvPr/>
        </p:nvSpPr>
        <p:spPr>
          <a:xfrm>
            <a:off x="5447513" y="2846921"/>
            <a:ext cx="29310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i="0" lang="en" sz="1100" u="none" cap="none" strike="noStrike">
                <a:solidFill>
                  <a:srgbClr val="3D85C6"/>
                </a:solidFill>
                <a:latin typeface="DM Sans"/>
                <a:ea typeface="DM Sans"/>
                <a:cs typeface="DM Sans"/>
                <a:sym typeface="DM Sans"/>
              </a:rPr>
              <a:t>Recent breakthroughs </a:t>
            </a:r>
            <a:br>
              <a:rPr i="0" lang="en" sz="1100" u="none" cap="none" strike="noStrike">
                <a:solidFill>
                  <a:srgbClr val="3D85C6"/>
                </a:solidFill>
                <a:latin typeface="DM Sans"/>
                <a:ea typeface="DM Sans"/>
                <a:cs typeface="DM Sans"/>
                <a:sym typeface="DM Sans"/>
              </a:rPr>
            </a:br>
            <a:r>
              <a:rPr i="0" lang="en" sz="1100" u="none" cap="none" strike="noStrike">
                <a:solidFill>
                  <a:srgbClr val="3D85C6"/>
                </a:solidFill>
                <a:latin typeface="DM Sans"/>
                <a:ea typeface="DM Sans"/>
                <a:cs typeface="DM Sans"/>
                <a:sym typeface="DM Sans"/>
              </a:rPr>
              <a:t>(GraphCast, etc.)</a:t>
            </a:r>
            <a:endParaRPr i="0" sz="1100" u="none" cap="none" strike="noStrike">
              <a:solidFill>
                <a:srgbClr val="3D85C6"/>
              </a:solidFill>
              <a:latin typeface="DM Sans"/>
              <a:ea typeface="DM Sans"/>
              <a:cs typeface="DM Sans"/>
              <a:sym typeface="DM Sans"/>
            </a:endParaRPr>
          </a:p>
        </p:txBody>
      </p:sp>
      <p:sp>
        <p:nvSpPr>
          <p:cNvPr id="1004" name="Google Shape;1004;p111"/>
          <p:cNvSpPr txBox="1"/>
          <p:nvPr/>
        </p:nvSpPr>
        <p:spPr>
          <a:xfrm>
            <a:off x="3290645" y="2846921"/>
            <a:ext cx="16794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en" sz="1100">
                <a:solidFill>
                  <a:srgbClr val="E06666"/>
                </a:solidFill>
                <a:latin typeface="DM Sans"/>
                <a:ea typeface="DM Sans"/>
                <a:cs typeface="DM Sans"/>
                <a:sym typeface="DM Sans"/>
              </a:rPr>
              <a:t>Opportunity</a:t>
            </a:r>
            <a:endParaRPr i="0" sz="1100" u="none" cap="none" strike="noStrike">
              <a:solidFill>
                <a:srgbClr val="E06666"/>
              </a:solidFill>
              <a:latin typeface="DM Sans"/>
              <a:ea typeface="DM Sans"/>
              <a:cs typeface="DM Sans"/>
              <a:sym typeface="DM Sans"/>
            </a:endParaRPr>
          </a:p>
        </p:txBody>
      </p:sp>
      <p:sp>
        <p:nvSpPr>
          <p:cNvPr id="1005" name="Google Shape;1005;p111"/>
          <p:cNvSpPr txBox="1"/>
          <p:nvPr>
            <p:ph idx="8" type="body"/>
          </p:nvPr>
        </p:nvSpPr>
        <p:spPr>
          <a:xfrm>
            <a:off x="2203800" y="2506149"/>
            <a:ext cx="9936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Observations</a:t>
            </a:r>
            <a:endParaRPr sz="1000">
              <a:latin typeface="DM Sans"/>
              <a:ea typeface="DM Sans"/>
              <a:cs typeface="DM Sans"/>
              <a:sym typeface="DM Sans"/>
            </a:endParaRPr>
          </a:p>
        </p:txBody>
      </p:sp>
      <p:sp>
        <p:nvSpPr>
          <p:cNvPr id="1002" name="Google Shape;1002;p111"/>
          <p:cNvSpPr txBox="1"/>
          <p:nvPr>
            <p:ph idx="9" type="body"/>
          </p:nvPr>
        </p:nvSpPr>
        <p:spPr>
          <a:xfrm>
            <a:off x="5063288" y="250873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1006" name="Google Shape;1006;p111"/>
          <p:cNvSpPr/>
          <p:nvPr/>
        </p:nvSpPr>
        <p:spPr>
          <a:xfrm>
            <a:off x="3588888" y="2508725"/>
            <a:ext cx="1082916" cy="402354"/>
          </a:xfrm>
          <a:prstGeom prst="flowChartTerminator">
            <a:avLst/>
          </a:prstGeom>
          <a:solidFill>
            <a:srgbClr val="F4CCCC"/>
          </a:solidFill>
          <a:ln cap="flat" cmpd="sng" w="1905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i="0" lang="en" sz="1000" u="none" cap="none" strike="noStrike">
                <a:solidFill>
                  <a:srgbClr val="000000"/>
                </a:solidFill>
                <a:latin typeface="DM Sans"/>
                <a:ea typeface="DM Sans"/>
                <a:cs typeface="DM Sans"/>
                <a:sym typeface="DM Sans"/>
              </a:rPr>
              <a:t>Physics</a:t>
            </a:r>
            <a:endParaRPr i="0" sz="1000" u="none" cap="none" strike="noStrike">
              <a:solidFill>
                <a:srgbClr val="000000"/>
              </a:solidFill>
              <a:latin typeface="DM Sans"/>
              <a:ea typeface="DM Sans"/>
              <a:cs typeface="DM Sans"/>
              <a:sym typeface="DM Sans"/>
            </a:endParaRPr>
          </a:p>
        </p:txBody>
      </p:sp>
      <p:cxnSp>
        <p:nvCxnSpPr>
          <p:cNvPr id="1007" name="Google Shape;1007;p111"/>
          <p:cNvCxnSpPr>
            <a:stCxn id="1005" idx="3"/>
            <a:endCxn id="1006" idx="1"/>
          </p:cNvCxnSpPr>
          <p:nvPr/>
        </p:nvCxnSpPr>
        <p:spPr>
          <a:xfrm>
            <a:off x="3197400" y="2707299"/>
            <a:ext cx="391500" cy="2700"/>
          </a:xfrm>
          <a:prstGeom prst="straightConnector1">
            <a:avLst/>
          </a:prstGeom>
          <a:noFill/>
          <a:ln cap="flat" cmpd="sng" w="9525">
            <a:solidFill>
              <a:schemeClr val="dk2"/>
            </a:solidFill>
            <a:prstDash val="solid"/>
            <a:round/>
            <a:headEnd len="sm" w="sm" type="none"/>
            <a:tailEnd len="med" w="med" type="triangle"/>
          </a:ln>
        </p:spPr>
      </p:cxnSp>
      <p:cxnSp>
        <p:nvCxnSpPr>
          <p:cNvPr id="1008" name="Google Shape;1008;p111"/>
          <p:cNvCxnSpPr>
            <a:stCxn id="1006" idx="3"/>
            <a:endCxn id="1002" idx="1"/>
          </p:cNvCxnSpPr>
          <p:nvPr/>
        </p:nvCxnSpPr>
        <p:spPr>
          <a:xfrm>
            <a:off x="4671804" y="2709902"/>
            <a:ext cx="391500" cy="0"/>
          </a:xfrm>
          <a:prstGeom prst="straightConnector1">
            <a:avLst/>
          </a:prstGeom>
          <a:noFill/>
          <a:ln cap="flat" cmpd="sng" w="9525">
            <a:solidFill>
              <a:schemeClr val="dk2"/>
            </a:solidFill>
            <a:prstDash val="solid"/>
            <a:round/>
            <a:headEnd len="sm" w="sm" type="none"/>
            <a:tailEnd len="med" w="med" type="triangle"/>
          </a:ln>
        </p:spPr>
      </p:cxnSp>
      <p:sp>
        <p:nvSpPr>
          <p:cNvPr id="1000" name="Google Shape;1000;p111"/>
          <p:cNvSpPr txBox="1"/>
          <p:nvPr>
            <p:ph idx="13" type="body"/>
          </p:nvPr>
        </p:nvSpPr>
        <p:spPr>
          <a:xfrm>
            <a:off x="7891200" y="2503961"/>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999" name="Google Shape;999;p111"/>
          <p:cNvSpPr/>
          <p:nvPr/>
        </p:nvSpPr>
        <p:spPr>
          <a:xfrm>
            <a:off x="6354313" y="2507963"/>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cxnSp>
        <p:nvCxnSpPr>
          <p:cNvPr id="1009" name="Google Shape;1009;p111"/>
          <p:cNvCxnSpPr>
            <a:stCxn id="1010" idx="3"/>
            <a:endCxn id="1011" idx="1"/>
          </p:cNvCxnSpPr>
          <p:nvPr/>
        </p:nvCxnSpPr>
        <p:spPr>
          <a:xfrm flipH="1" rot="10800000">
            <a:off x="7437229" y="3962511"/>
            <a:ext cx="453900" cy="3900"/>
          </a:xfrm>
          <a:prstGeom prst="straightConnector1">
            <a:avLst/>
          </a:prstGeom>
          <a:noFill/>
          <a:ln cap="flat" cmpd="sng" w="28575">
            <a:solidFill>
              <a:srgbClr val="6FA8DC"/>
            </a:solidFill>
            <a:prstDash val="solid"/>
            <a:round/>
            <a:headEnd len="sm" w="sm" type="none"/>
            <a:tailEnd len="med" w="med" type="triangle"/>
          </a:ln>
        </p:spPr>
      </p:cxnSp>
      <p:cxnSp>
        <p:nvCxnSpPr>
          <p:cNvPr id="1012" name="Google Shape;1012;p111"/>
          <p:cNvCxnSpPr>
            <a:stCxn id="994" idx="3"/>
            <a:endCxn id="1010" idx="1"/>
          </p:cNvCxnSpPr>
          <p:nvPr/>
        </p:nvCxnSpPr>
        <p:spPr>
          <a:xfrm flipH="1" rot="10800000">
            <a:off x="5869388" y="3966552"/>
            <a:ext cx="484800" cy="600"/>
          </a:xfrm>
          <a:prstGeom prst="straightConnector1">
            <a:avLst/>
          </a:prstGeom>
          <a:noFill/>
          <a:ln cap="flat" cmpd="sng" w="28575">
            <a:solidFill>
              <a:srgbClr val="6FA8DC"/>
            </a:solidFill>
            <a:prstDash val="solid"/>
            <a:round/>
            <a:headEnd len="sm" w="sm" type="none"/>
            <a:tailEnd len="med" w="med" type="triangle"/>
          </a:ln>
        </p:spPr>
      </p:cxnSp>
      <p:sp>
        <p:nvSpPr>
          <p:cNvPr id="994" name="Google Shape;994;p111"/>
          <p:cNvSpPr txBox="1"/>
          <p:nvPr>
            <p:ph idx="14" type="body"/>
          </p:nvPr>
        </p:nvSpPr>
        <p:spPr>
          <a:xfrm>
            <a:off x="5063288" y="3766002"/>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Current State</a:t>
            </a:r>
            <a:endParaRPr sz="1000">
              <a:latin typeface="DM Sans"/>
              <a:ea typeface="DM Sans"/>
              <a:cs typeface="DM Sans"/>
              <a:sym typeface="DM Sans"/>
            </a:endParaRPr>
          </a:p>
        </p:txBody>
      </p:sp>
      <p:sp>
        <p:nvSpPr>
          <p:cNvPr id="1011" name="Google Shape;1011;p111"/>
          <p:cNvSpPr txBox="1"/>
          <p:nvPr>
            <p:ph idx="15" type="body"/>
          </p:nvPr>
        </p:nvSpPr>
        <p:spPr>
          <a:xfrm>
            <a:off x="7891200" y="3761232"/>
            <a:ext cx="806100" cy="4023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SzPts val="1800"/>
              <a:buNone/>
            </a:pPr>
            <a:r>
              <a:rPr lang="en" sz="1000">
                <a:latin typeface="DM Sans"/>
                <a:ea typeface="DM Sans"/>
                <a:cs typeface="DM Sans"/>
                <a:sym typeface="DM Sans"/>
              </a:rPr>
              <a:t>Forecast</a:t>
            </a:r>
            <a:endParaRPr sz="1000">
              <a:latin typeface="DM Sans"/>
              <a:ea typeface="DM Sans"/>
              <a:cs typeface="DM Sans"/>
              <a:sym typeface="DM Sans"/>
            </a:endParaRPr>
          </a:p>
        </p:txBody>
      </p:sp>
      <p:sp>
        <p:nvSpPr>
          <p:cNvPr id="1010" name="Google Shape;1010;p111"/>
          <p:cNvSpPr/>
          <p:nvPr/>
        </p:nvSpPr>
        <p:spPr>
          <a:xfrm>
            <a:off x="6354313" y="3765233"/>
            <a:ext cx="1082916" cy="402354"/>
          </a:xfrm>
          <a:prstGeom prst="flowChartTerminator">
            <a:avLst/>
          </a:prstGeom>
          <a:solidFill>
            <a:srgbClr val="CFE2F3"/>
          </a:solidFill>
          <a:ln cap="flat" cmpd="sng" w="19050">
            <a:solidFill>
              <a:srgbClr val="6FA8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lang="en" sz="1000">
                <a:latin typeface="DM Sans"/>
                <a:ea typeface="DM Sans"/>
                <a:cs typeface="DM Sans"/>
                <a:sym typeface="DM Sans"/>
              </a:rPr>
              <a:t>AI Model</a:t>
            </a:r>
            <a:endParaRPr i="0" sz="1000" u="none" cap="none" strike="noStrike">
              <a:solidFill>
                <a:srgbClr val="000000"/>
              </a:solidFill>
              <a:latin typeface="DM Sans"/>
              <a:ea typeface="DM Sans"/>
              <a:cs typeface="DM Sans"/>
              <a:sym typeface="DM Sans"/>
            </a:endParaRPr>
          </a:p>
        </p:txBody>
      </p:sp>
      <p:sp>
        <p:nvSpPr>
          <p:cNvPr id="1013" name="Google Shape;1013;p111"/>
          <p:cNvSpPr txBox="1"/>
          <p:nvPr/>
        </p:nvSpPr>
        <p:spPr>
          <a:xfrm>
            <a:off x="3128350"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Data Assimilation</a:t>
            </a:r>
            <a:endParaRPr i="1" sz="1300">
              <a:latin typeface="DM Sans"/>
              <a:ea typeface="DM Sans"/>
              <a:cs typeface="DM Sans"/>
              <a:sym typeface="DM Sans"/>
            </a:endParaRPr>
          </a:p>
        </p:txBody>
      </p:sp>
      <p:sp>
        <p:nvSpPr>
          <p:cNvPr id="1014" name="Google Shape;1014;p111"/>
          <p:cNvSpPr txBox="1"/>
          <p:nvPr/>
        </p:nvSpPr>
        <p:spPr>
          <a:xfrm>
            <a:off x="5845563" y="838013"/>
            <a:ext cx="20040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i="1" lang="en" sz="1300">
                <a:latin typeface="DM Sans"/>
                <a:ea typeface="DM Sans"/>
                <a:cs typeface="DM Sans"/>
                <a:sym typeface="DM Sans"/>
              </a:rPr>
              <a:t>Forecast</a:t>
            </a:r>
            <a:endParaRPr i="1" sz="1300">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xmlns:r="http://schemas.openxmlformats.org/officeDocument/2006/relationships" name="Brightband">
  <a:themeElements>
    <a:clrScheme name="21_BasicWhite">
      <a:dk1>
        <a:srgbClr val="262620"/>
      </a:dk1>
      <a:lt1>
        <a:srgbClr val="DFDFCB"/>
      </a:lt1>
      <a:dk2>
        <a:srgbClr val="848475"/>
      </a:dk2>
      <a:lt2>
        <a:srgbClr val="FF6000"/>
      </a:lt2>
      <a:accent1>
        <a:srgbClr val="00A2FF"/>
      </a:accent1>
      <a:accent2>
        <a:srgbClr val="16E7CF"/>
      </a:accent2>
      <a:accent3>
        <a:srgbClr val="61D836"/>
      </a:accent3>
      <a:accent4>
        <a:srgbClr val="FFD932"/>
      </a:accent4>
      <a:accent5>
        <a:srgbClr val="FF644E"/>
      </a:accent5>
      <a:accent6>
        <a:srgbClr val="FF42A1"/>
      </a:accent6>
      <a:hlink>
        <a:srgbClr val="FF6000"/>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