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60" r:id="rId3"/>
    <p:sldId id="262" r:id="rId4"/>
    <p:sldId id="263" r:id="rId5"/>
    <p:sldId id="265" r:id="rId6"/>
    <p:sldId id="264" r:id="rId7"/>
    <p:sldId id="266" r:id="rId8"/>
    <p:sldId id="267" r:id="rId9"/>
    <p:sldId id="268" r:id="rId10"/>
    <p:sldId id="269" r:id="rId11"/>
    <p:sldId id="270" r:id="rId12"/>
    <p:sldId id="1037" r:id="rId13"/>
    <p:sldId id="1038" r:id="rId14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16"/>
    </p:embeddedFont>
    <p:embeddedFont>
      <p:font typeface="Maven Pro" panose="020B0604020202020204" charset="0"/>
      <p:regular r:id="rId17"/>
      <p:bold r:id="rId18"/>
    </p:embeddedFont>
    <p:embeddedFont>
      <p:font typeface="Nunito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B6C957-88DF-4BED-9A04-0C95DCE66FEA}" v="549" dt="2026-07-21T02:38:38.0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109" y="79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n, Joseph" userId="a0d27fd7-64cd-4ea0-9ba7-8ca39b01834a" providerId="ADAL" clId="{AD7179F4-AE9E-45BE-89E9-DFE1AFEF50FE}"/>
    <pc:docChg chg="undo custSel addSld delSld modSld sldOrd modMainMaster modNotesMaster">
      <pc:chgData name="Chan, Joseph" userId="a0d27fd7-64cd-4ea0-9ba7-8ca39b01834a" providerId="ADAL" clId="{AD7179F4-AE9E-45BE-89E9-DFE1AFEF50FE}" dt="2026-07-21T02:38:38.009" v="1217"/>
      <pc:docMkLst>
        <pc:docMk/>
      </pc:docMkLst>
      <pc:sldChg chg="addSp delSp modSp add del mod ord modNotes">
        <pc:chgData name="Chan, Joseph" userId="a0d27fd7-64cd-4ea0-9ba7-8ca39b01834a" providerId="ADAL" clId="{AD7179F4-AE9E-45BE-89E9-DFE1AFEF50FE}" dt="2026-07-21T02:12:40.673" v="375"/>
        <pc:sldMkLst>
          <pc:docMk/>
          <pc:sldMk cId="0" sldId="256"/>
        </pc:sldMkLst>
        <pc:spChg chg="add mod">
          <ac:chgData name="Chan, Joseph" userId="a0d27fd7-64cd-4ea0-9ba7-8ca39b01834a" providerId="ADAL" clId="{AD7179F4-AE9E-45BE-89E9-DFE1AFEF50FE}" dt="2026-07-21T01:54:35.818" v="210" actId="1036"/>
          <ac:spMkLst>
            <pc:docMk/>
            <pc:sldMk cId="0" sldId="256"/>
            <ac:spMk id="2" creationId="{5E9C6DA5-8000-9BB4-4668-425F159B0860}"/>
          </ac:spMkLst>
        </pc:spChg>
        <pc:spChg chg="add mod">
          <ac:chgData name="Chan, Joseph" userId="a0d27fd7-64cd-4ea0-9ba7-8ca39b01834a" providerId="ADAL" clId="{AD7179F4-AE9E-45BE-89E9-DFE1AFEF50FE}" dt="2026-07-21T01:54:35.818" v="210" actId="1036"/>
          <ac:spMkLst>
            <pc:docMk/>
            <pc:sldMk cId="0" sldId="256"/>
            <ac:spMk id="3" creationId="{3E66941A-B885-7633-C220-FCD96EC193CC}"/>
          </ac:spMkLst>
        </pc:spChg>
        <pc:spChg chg="add del mod">
          <ac:chgData name="Chan, Joseph" userId="a0d27fd7-64cd-4ea0-9ba7-8ca39b01834a" providerId="ADAL" clId="{AD7179F4-AE9E-45BE-89E9-DFE1AFEF50FE}" dt="2026-07-21T01:44:26.260" v="1" actId="478"/>
          <ac:spMkLst>
            <pc:docMk/>
            <pc:sldMk cId="0" sldId="256"/>
            <ac:spMk id="3" creationId="{45402B1C-8F1A-C77E-1556-C934D8FECD66}"/>
          </ac:spMkLst>
        </pc:spChg>
        <pc:spChg chg="add del mod">
          <ac:chgData name="Chan, Joseph" userId="a0d27fd7-64cd-4ea0-9ba7-8ca39b01834a" providerId="ADAL" clId="{AD7179F4-AE9E-45BE-89E9-DFE1AFEF50FE}" dt="2026-07-21T01:44:32.290" v="3" actId="21"/>
          <ac:spMkLst>
            <pc:docMk/>
            <pc:sldMk cId="0" sldId="256"/>
            <ac:spMk id="4" creationId="{BB711288-0EB0-C304-318A-C244A532951D}"/>
          </ac:spMkLst>
        </pc:spChg>
        <pc:spChg chg="add mod">
          <ac:chgData name="Chan, Joseph" userId="a0d27fd7-64cd-4ea0-9ba7-8ca39b01834a" providerId="ADAL" clId="{AD7179F4-AE9E-45BE-89E9-DFE1AFEF50FE}" dt="2026-07-21T01:54:48.806" v="215" actId="6549"/>
          <ac:spMkLst>
            <pc:docMk/>
            <pc:sldMk cId="0" sldId="256"/>
            <ac:spMk id="7" creationId="{E91A5257-34D7-1C85-062A-28ABA4558AED}"/>
          </ac:spMkLst>
        </pc:spChg>
        <pc:spChg chg="add del mod">
          <ac:chgData name="Chan, Joseph" userId="a0d27fd7-64cd-4ea0-9ba7-8ca39b01834a" providerId="ADAL" clId="{AD7179F4-AE9E-45BE-89E9-DFE1AFEF50FE}" dt="2026-07-21T01:44:32.290" v="3" actId="21"/>
          <ac:spMkLst>
            <pc:docMk/>
            <pc:sldMk cId="0" sldId="256"/>
            <ac:spMk id="8" creationId="{A03F8885-5E2D-ECE3-B1BE-83728490528E}"/>
          </ac:spMkLst>
        </pc:spChg>
        <pc:spChg chg="add del mod">
          <ac:chgData name="Chan, Joseph" userId="a0d27fd7-64cd-4ea0-9ba7-8ca39b01834a" providerId="ADAL" clId="{AD7179F4-AE9E-45BE-89E9-DFE1AFEF50FE}" dt="2026-07-21T01:53:20.145" v="143" actId="478"/>
          <ac:spMkLst>
            <pc:docMk/>
            <pc:sldMk cId="0" sldId="256"/>
            <ac:spMk id="10" creationId="{8FCD178C-28D8-EC59-6EF9-33084CDD0238}"/>
          </ac:spMkLst>
        </pc:spChg>
        <pc:spChg chg="add del mod">
          <ac:chgData name="Chan, Joseph" userId="a0d27fd7-64cd-4ea0-9ba7-8ca39b01834a" providerId="ADAL" clId="{AD7179F4-AE9E-45BE-89E9-DFE1AFEF50FE}" dt="2026-07-21T01:44:32.290" v="3" actId="21"/>
          <ac:spMkLst>
            <pc:docMk/>
            <pc:sldMk cId="0" sldId="256"/>
            <ac:spMk id="10" creationId="{A33C533E-216A-4C9F-143B-402C1BB7E605}"/>
          </ac:spMkLst>
        </pc:spChg>
        <pc:spChg chg="add del mod">
          <ac:chgData name="Chan, Joseph" userId="a0d27fd7-64cd-4ea0-9ba7-8ca39b01834a" providerId="ADAL" clId="{AD7179F4-AE9E-45BE-89E9-DFE1AFEF50FE}" dt="2026-07-21T01:44:32.290" v="3" actId="21"/>
          <ac:spMkLst>
            <pc:docMk/>
            <pc:sldMk cId="0" sldId="256"/>
            <ac:spMk id="11" creationId="{A6C7D3DB-B688-D09B-468F-2846E9C3E8B7}"/>
          </ac:spMkLst>
        </pc:spChg>
        <pc:spChg chg="add mod">
          <ac:chgData name="Chan, Joseph" userId="a0d27fd7-64cd-4ea0-9ba7-8ca39b01834a" providerId="ADAL" clId="{AD7179F4-AE9E-45BE-89E9-DFE1AFEF50FE}" dt="2026-07-21T01:56:11.496" v="292" actId="1038"/>
          <ac:spMkLst>
            <pc:docMk/>
            <pc:sldMk cId="0" sldId="256"/>
            <ac:spMk id="11" creationId="{E53F458C-9E89-9C24-BB26-BFB7A3D10A47}"/>
          </ac:spMkLst>
        </pc:spChg>
        <pc:spChg chg="add del mod">
          <ac:chgData name="Chan, Joseph" userId="a0d27fd7-64cd-4ea0-9ba7-8ca39b01834a" providerId="ADAL" clId="{AD7179F4-AE9E-45BE-89E9-DFE1AFEF50FE}" dt="2026-07-21T01:44:32.290" v="3" actId="21"/>
          <ac:spMkLst>
            <pc:docMk/>
            <pc:sldMk cId="0" sldId="256"/>
            <ac:spMk id="12" creationId="{562F98C2-6747-2DB0-FB6D-F92288C6A101}"/>
          </ac:spMkLst>
        </pc:spChg>
        <pc:spChg chg="add mod">
          <ac:chgData name="Chan, Joseph" userId="a0d27fd7-64cd-4ea0-9ba7-8ca39b01834a" providerId="ADAL" clId="{AD7179F4-AE9E-45BE-89E9-DFE1AFEF50FE}" dt="2026-07-21T01:44:44.198" v="10" actId="164"/>
          <ac:spMkLst>
            <pc:docMk/>
            <pc:sldMk cId="0" sldId="256"/>
            <ac:spMk id="13" creationId="{BB711288-0EB0-C304-318A-C244A532951D}"/>
          </ac:spMkLst>
        </pc:spChg>
        <pc:spChg chg="add mod">
          <ac:chgData name="Chan, Joseph" userId="a0d27fd7-64cd-4ea0-9ba7-8ca39b01834a" providerId="ADAL" clId="{AD7179F4-AE9E-45BE-89E9-DFE1AFEF50FE}" dt="2026-07-21T01:44:44.198" v="10" actId="164"/>
          <ac:spMkLst>
            <pc:docMk/>
            <pc:sldMk cId="0" sldId="256"/>
            <ac:spMk id="17" creationId="{A03F8885-5E2D-ECE3-B1BE-83728490528E}"/>
          </ac:spMkLst>
        </pc:spChg>
        <pc:spChg chg="add mod">
          <ac:chgData name="Chan, Joseph" userId="a0d27fd7-64cd-4ea0-9ba7-8ca39b01834a" providerId="ADAL" clId="{AD7179F4-AE9E-45BE-89E9-DFE1AFEF50FE}" dt="2026-07-21T01:44:44.198" v="10" actId="164"/>
          <ac:spMkLst>
            <pc:docMk/>
            <pc:sldMk cId="0" sldId="256"/>
            <ac:spMk id="19" creationId="{A33C533E-216A-4C9F-143B-402C1BB7E605}"/>
          </ac:spMkLst>
        </pc:spChg>
        <pc:spChg chg="add mod">
          <ac:chgData name="Chan, Joseph" userId="a0d27fd7-64cd-4ea0-9ba7-8ca39b01834a" providerId="ADAL" clId="{AD7179F4-AE9E-45BE-89E9-DFE1AFEF50FE}" dt="2026-07-21T01:44:44.198" v="10" actId="164"/>
          <ac:spMkLst>
            <pc:docMk/>
            <pc:sldMk cId="0" sldId="256"/>
            <ac:spMk id="20" creationId="{A6C7D3DB-B688-D09B-468F-2846E9C3E8B7}"/>
          </ac:spMkLst>
        </pc:spChg>
        <pc:spChg chg="add mod">
          <ac:chgData name="Chan, Joseph" userId="a0d27fd7-64cd-4ea0-9ba7-8ca39b01834a" providerId="ADAL" clId="{AD7179F4-AE9E-45BE-89E9-DFE1AFEF50FE}" dt="2026-07-21T01:44:44.198" v="10" actId="164"/>
          <ac:spMkLst>
            <pc:docMk/>
            <pc:sldMk cId="0" sldId="256"/>
            <ac:spMk id="21" creationId="{562F98C2-6747-2DB0-FB6D-F92288C6A101}"/>
          </ac:spMkLst>
        </pc:spChg>
        <pc:spChg chg="del">
          <ac:chgData name="Chan, Joseph" userId="a0d27fd7-64cd-4ea0-9ba7-8ca39b01834a" providerId="ADAL" clId="{AD7179F4-AE9E-45BE-89E9-DFE1AFEF50FE}" dt="2026-07-21T01:44:24.663" v="0" actId="478"/>
          <ac:spMkLst>
            <pc:docMk/>
            <pc:sldMk cId="0" sldId="256"/>
            <ac:spMk id="85" creationId="{00000000-0000-0000-0000-000000000000}"/>
          </ac:spMkLst>
        </pc:spChg>
        <pc:spChg chg="del">
          <ac:chgData name="Chan, Joseph" userId="a0d27fd7-64cd-4ea0-9ba7-8ca39b01834a" providerId="ADAL" clId="{AD7179F4-AE9E-45BE-89E9-DFE1AFEF50FE}" dt="2026-07-21T01:44:24.663" v="0" actId="478"/>
          <ac:spMkLst>
            <pc:docMk/>
            <pc:sldMk cId="0" sldId="256"/>
            <ac:spMk id="86" creationId="{00000000-0000-0000-0000-000000000000}"/>
          </ac:spMkLst>
        </pc:spChg>
        <pc:grpChg chg="add mod">
          <ac:chgData name="Chan, Joseph" userId="a0d27fd7-64cd-4ea0-9ba7-8ca39b01834a" providerId="ADAL" clId="{AD7179F4-AE9E-45BE-89E9-DFE1AFEF50FE}" dt="2026-07-21T01:54:24.736" v="190" actId="1037"/>
          <ac:grpSpMkLst>
            <pc:docMk/>
            <pc:sldMk cId="0" sldId="256"/>
            <ac:grpSpMk id="8" creationId="{BA8DDE3A-1167-7E4E-D933-99DBDA94BF64}"/>
          </ac:grpSpMkLst>
        </pc:grpChg>
        <pc:grpChg chg="add mod">
          <ac:chgData name="Chan, Joseph" userId="a0d27fd7-64cd-4ea0-9ba7-8ca39b01834a" providerId="ADAL" clId="{AD7179F4-AE9E-45BE-89E9-DFE1AFEF50FE}" dt="2026-07-21T01:44:44.198" v="10" actId="164"/>
          <ac:grpSpMkLst>
            <pc:docMk/>
            <pc:sldMk cId="0" sldId="256"/>
            <ac:grpSpMk id="22" creationId="{F8AF5A8E-227D-50CF-8D79-47E99E7FCD7E}"/>
          </ac:grpSpMkLst>
        </pc:grpChg>
        <pc:picChg chg="add mod">
          <ac:chgData name="Chan, Joseph" userId="a0d27fd7-64cd-4ea0-9ba7-8ca39b01834a" providerId="ADAL" clId="{AD7179F4-AE9E-45BE-89E9-DFE1AFEF50FE}" dt="2026-07-21T01:54:24.736" v="190" actId="1037"/>
          <ac:picMkLst>
            <pc:docMk/>
            <pc:sldMk cId="0" sldId="256"/>
            <ac:picMk id="4" creationId="{6CD9BC10-EF19-623C-5E2C-8831774A9F92}"/>
          </ac:picMkLst>
        </pc:picChg>
        <pc:picChg chg="add mod">
          <ac:chgData name="Chan, Joseph" userId="a0d27fd7-64cd-4ea0-9ba7-8ca39b01834a" providerId="ADAL" clId="{AD7179F4-AE9E-45BE-89E9-DFE1AFEF50FE}" dt="2026-07-21T01:53:31.257" v="146" actId="1076"/>
          <ac:picMkLst>
            <pc:docMk/>
            <pc:sldMk cId="0" sldId="256"/>
            <ac:picMk id="5" creationId="{16124436-E0CC-ED90-1687-3815FE03757A}"/>
          </ac:picMkLst>
        </pc:picChg>
        <pc:picChg chg="add del mod">
          <ac:chgData name="Chan, Joseph" userId="a0d27fd7-64cd-4ea0-9ba7-8ca39b01834a" providerId="ADAL" clId="{AD7179F4-AE9E-45BE-89E9-DFE1AFEF50FE}" dt="2026-07-21T01:44:32.290" v="3" actId="21"/>
          <ac:picMkLst>
            <pc:docMk/>
            <pc:sldMk cId="0" sldId="256"/>
            <ac:picMk id="5" creationId="{2A3700EA-B374-A5E4-16FA-31B35627B25F}"/>
          </ac:picMkLst>
        </pc:picChg>
        <pc:picChg chg="add mod">
          <ac:chgData name="Chan, Joseph" userId="a0d27fd7-64cd-4ea0-9ba7-8ca39b01834a" providerId="ADAL" clId="{AD7179F4-AE9E-45BE-89E9-DFE1AFEF50FE}" dt="2026-07-21T01:53:37.729" v="152" actId="1036"/>
          <ac:picMkLst>
            <pc:docMk/>
            <pc:sldMk cId="0" sldId="256"/>
            <ac:picMk id="6" creationId="{4BDA1566-971D-3D5D-2A5F-AFE15360640B}"/>
          </ac:picMkLst>
        </pc:picChg>
        <pc:picChg chg="add del mod">
          <ac:chgData name="Chan, Joseph" userId="a0d27fd7-64cd-4ea0-9ba7-8ca39b01834a" providerId="ADAL" clId="{AD7179F4-AE9E-45BE-89E9-DFE1AFEF50FE}" dt="2026-07-21T01:44:32.290" v="3" actId="21"/>
          <ac:picMkLst>
            <pc:docMk/>
            <pc:sldMk cId="0" sldId="256"/>
            <ac:picMk id="6" creationId="{732617AA-DB6D-4435-715A-1CDBA6CB9A57}"/>
          </ac:picMkLst>
        </pc:picChg>
        <pc:picChg chg="add del mod">
          <ac:chgData name="Chan, Joseph" userId="a0d27fd7-64cd-4ea0-9ba7-8ca39b01834a" providerId="ADAL" clId="{AD7179F4-AE9E-45BE-89E9-DFE1AFEF50FE}" dt="2026-07-21T01:44:32.290" v="3" actId="21"/>
          <ac:picMkLst>
            <pc:docMk/>
            <pc:sldMk cId="0" sldId="256"/>
            <ac:picMk id="7" creationId="{15389893-7B97-01AF-4FD8-7D21A105E6F0}"/>
          </ac:picMkLst>
        </pc:picChg>
        <pc:picChg chg="add del mod">
          <ac:chgData name="Chan, Joseph" userId="a0d27fd7-64cd-4ea0-9ba7-8ca39b01834a" providerId="ADAL" clId="{AD7179F4-AE9E-45BE-89E9-DFE1AFEF50FE}" dt="2026-07-21T01:53:26.319" v="145" actId="478"/>
          <ac:picMkLst>
            <pc:docMk/>
            <pc:sldMk cId="0" sldId="256"/>
            <ac:picMk id="9" creationId="{6268C866-FEA1-4209-F446-AD966BA6871A}"/>
          </ac:picMkLst>
        </pc:picChg>
        <pc:picChg chg="add del mod">
          <ac:chgData name="Chan, Joseph" userId="a0d27fd7-64cd-4ea0-9ba7-8ca39b01834a" providerId="ADAL" clId="{AD7179F4-AE9E-45BE-89E9-DFE1AFEF50FE}" dt="2026-07-21T01:44:32.290" v="3" actId="21"/>
          <ac:picMkLst>
            <pc:docMk/>
            <pc:sldMk cId="0" sldId="256"/>
            <ac:picMk id="9" creationId="{B0FBFDAD-305B-A972-E6C9-29785D74505B}"/>
          </ac:picMkLst>
        </pc:picChg>
        <pc:picChg chg="add mod">
          <ac:chgData name="Chan, Joseph" userId="a0d27fd7-64cd-4ea0-9ba7-8ca39b01834a" providerId="ADAL" clId="{AD7179F4-AE9E-45BE-89E9-DFE1AFEF50FE}" dt="2026-07-21T01:44:44.198" v="10" actId="164"/>
          <ac:picMkLst>
            <pc:docMk/>
            <pc:sldMk cId="0" sldId="256"/>
            <ac:picMk id="14" creationId="{2A3700EA-B374-A5E4-16FA-31B35627B25F}"/>
          </ac:picMkLst>
        </pc:picChg>
        <pc:picChg chg="add mod">
          <ac:chgData name="Chan, Joseph" userId="a0d27fd7-64cd-4ea0-9ba7-8ca39b01834a" providerId="ADAL" clId="{AD7179F4-AE9E-45BE-89E9-DFE1AFEF50FE}" dt="2026-07-21T01:44:44.198" v="10" actId="164"/>
          <ac:picMkLst>
            <pc:docMk/>
            <pc:sldMk cId="0" sldId="256"/>
            <ac:picMk id="15" creationId="{732617AA-DB6D-4435-715A-1CDBA6CB9A57}"/>
          </ac:picMkLst>
        </pc:picChg>
        <pc:picChg chg="add mod">
          <ac:chgData name="Chan, Joseph" userId="a0d27fd7-64cd-4ea0-9ba7-8ca39b01834a" providerId="ADAL" clId="{AD7179F4-AE9E-45BE-89E9-DFE1AFEF50FE}" dt="2026-07-21T01:44:44.198" v="10" actId="164"/>
          <ac:picMkLst>
            <pc:docMk/>
            <pc:sldMk cId="0" sldId="256"/>
            <ac:picMk id="16" creationId="{15389893-7B97-01AF-4FD8-7D21A105E6F0}"/>
          </ac:picMkLst>
        </pc:picChg>
        <pc:picChg chg="add mod">
          <ac:chgData name="Chan, Joseph" userId="a0d27fd7-64cd-4ea0-9ba7-8ca39b01834a" providerId="ADAL" clId="{AD7179F4-AE9E-45BE-89E9-DFE1AFEF50FE}" dt="2026-07-21T01:44:44.198" v="10" actId="164"/>
          <ac:picMkLst>
            <pc:docMk/>
            <pc:sldMk cId="0" sldId="256"/>
            <ac:picMk id="18" creationId="{B0FBFDAD-305B-A972-E6C9-29785D74505B}"/>
          </ac:picMkLst>
        </pc:picChg>
      </pc:sldChg>
      <pc:sldChg chg="addSp delSp modSp del mod modNotes">
        <pc:chgData name="Chan, Joseph" userId="a0d27fd7-64cd-4ea0-9ba7-8ca39b01834a" providerId="ADAL" clId="{AD7179F4-AE9E-45BE-89E9-DFE1AFEF50FE}" dt="2026-07-21T01:56:35.929" v="305" actId="47"/>
        <pc:sldMkLst>
          <pc:docMk/>
          <pc:sldMk cId="0" sldId="257"/>
        </pc:sldMkLst>
        <pc:spChg chg="add del mod">
          <ac:chgData name="Chan, Joseph" userId="a0d27fd7-64cd-4ea0-9ba7-8ca39b01834a" providerId="ADAL" clId="{AD7179F4-AE9E-45BE-89E9-DFE1AFEF50FE}" dt="2026-07-21T01:56:30.458" v="304" actId="20577"/>
          <ac:spMkLst>
            <pc:docMk/>
            <pc:sldMk cId="0" sldId="257"/>
            <ac:spMk id="91" creationId="{00000000-0000-0000-0000-000000000000}"/>
          </ac:spMkLst>
        </pc:spChg>
        <pc:spChg chg="add del mod">
          <ac:chgData name="Chan, Joseph" userId="a0d27fd7-64cd-4ea0-9ba7-8ca39b01834a" providerId="ADAL" clId="{AD7179F4-AE9E-45BE-89E9-DFE1AFEF50FE}" dt="2026-07-21T01:45:01.177" v="16"/>
          <ac:spMkLst>
            <pc:docMk/>
            <pc:sldMk cId="0" sldId="257"/>
            <ac:spMk id="92" creationId="{00000000-0000-0000-0000-000000000000}"/>
          </ac:spMkLst>
        </pc:spChg>
      </pc:sldChg>
      <pc:sldChg chg="modSp del modNotes">
        <pc:chgData name="Chan, Joseph" userId="a0d27fd7-64cd-4ea0-9ba7-8ca39b01834a" providerId="ADAL" clId="{AD7179F4-AE9E-45BE-89E9-DFE1AFEF50FE}" dt="2026-07-21T01:56:35.929" v="305" actId="47"/>
        <pc:sldMkLst>
          <pc:docMk/>
          <pc:sldMk cId="0" sldId="258"/>
        </pc:sldMkLst>
        <pc:spChg chg="mod">
          <ac:chgData name="Chan, Joseph" userId="a0d27fd7-64cd-4ea0-9ba7-8ca39b01834a" providerId="ADAL" clId="{AD7179F4-AE9E-45BE-89E9-DFE1AFEF50FE}" dt="2026-07-21T01:45:01.177" v="16"/>
          <ac:spMkLst>
            <pc:docMk/>
            <pc:sldMk cId="0" sldId="258"/>
            <ac:spMk id="97" creationId="{00000000-0000-0000-0000-000000000000}"/>
          </ac:spMkLst>
        </pc:spChg>
        <pc:spChg chg="mod">
          <ac:chgData name="Chan, Joseph" userId="a0d27fd7-64cd-4ea0-9ba7-8ca39b01834a" providerId="ADAL" clId="{AD7179F4-AE9E-45BE-89E9-DFE1AFEF50FE}" dt="2026-07-21T01:45:01.177" v="16"/>
          <ac:spMkLst>
            <pc:docMk/>
            <pc:sldMk cId="0" sldId="258"/>
            <ac:spMk id="98" creationId="{00000000-0000-0000-0000-000000000000}"/>
          </ac:spMkLst>
        </pc:spChg>
      </pc:sldChg>
      <pc:sldChg chg="addSp delSp modSp add del mod modClrScheme delAnim modAnim chgLayout modNotes">
        <pc:chgData name="Chan, Joseph" userId="a0d27fd7-64cd-4ea0-9ba7-8ca39b01834a" providerId="ADAL" clId="{AD7179F4-AE9E-45BE-89E9-DFE1AFEF50FE}" dt="2026-07-21T02:02:25.807" v="372" actId="47"/>
        <pc:sldMkLst>
          <pc:docMk/>
          <pc:sldMk cId="0" sldId="259"/>
        </pc:sldMkLst>
        <pc:spChg chg="add del mod">
          <ac:chgData name="Chan, Joseph" userId="a0d27fd7-64cd-4ea0-9ba7-8ca39b01834a" providerId="ADAL" clId="{AD7179F4-AE9E-45BE-89E9-DFE1AFEF50FE}" dt="2026-07-21T01:57:11.468" v="328" actId="478"/>
          <ac:spMkLst>
            <pc:docMk/>
            <pc:sldMk cId="0" sldId="259"/>
            <ac:spMk id="2" creationId="{D7980268-314A-8E8D-FD47-FA0FDDC3CF61}"/>
          </ac:spMkLst>
        </pc:spChg>
        <pc:spChg chg="add del mod ord">
          <ac:chgData name="Chan, Joseph" userId="a0d27fd7-64cd-4ea0-9ba7-8ca39b01834a" providerId="ADAL" clId="{AD7179F4-AE9E-45BE-89E9-DFE1AFEF50FE}" dt="2026-07-21T01:58:21.854" v="331" actId="478"/>
          <ac:spMkLst>
            <pc:docMk/>
            <pc:sldMk cId="0" sldId="259"/>
            <ac:spMk id="3" creationId="{413F2690-302C-F497-BEA2-9F6E047132EA}"/>
          </ac:spMkLst>
        </pc:spChg>
        <pc:spChg chg="add del mod">
          <ac:chgData name="Chan, Joseph" userId="a0d27fd7-64cd-4ea0-9ba7-8ca39b01834a" providerId="ADAL" clId="{AD7179F4-AE9E-45BE-89E9-DFE1AFEF50FE}" dt="2026-07-21T01:58:25.872" v="333" actId="478"/>
          <ac:spMkLst>
            <pc:docMk/>
            <pc:sldMk cId="0" sldId="259"/>
            <ac:spMk id="5" creationId="{608C8434-2C8E-9A54-61AE-9D27C06C19F7}"/>
          </ac:spMkLst>
        </pc:spChg>
        <pc:spChg chg="mod ord">
          <ac:chgData name="Chan, Joseph" userId="a0d27fd7-64cd-4ea0-9ba7-8ca39b01834a" providerId="ADAL" clId="{AD7179F4-AE9E-45BE-89E9-DFE1AFEF50FE}" dt="2026-07-21T01:58:09.923" v="329" actId="700"/>
          <ac:spMkLst>
            <pc:docMk/>
            <pc:sldMk cId="0" sldId="259"/>
            <ac:spMk id="103" creationId="{00000000-0000-0000-0000-000000000000}"/>
          </ac:spMkLst>
        </pc:spChg>
      </pc:sldChg>
      <pc:sldChg chg="addSp delSp modSp new mod modAnim">
        <pc:chgData name="Chan, Joseph" userId="a0d27fd7-64cd-4ea0-9ba7-8ca39b01834a" providerId="ADAL" clId="{AD7179F4-AE9E-45BE-89E9-DFE1AFEF50FE}" dt="2026-07-21T02:36:16.739" v="1195" actId="1035"/>
        <pc:sldMkLst>
          <pc:docMk/>
          <pc:sldMk cId="3499901643" sldId="260"/>
        </pc:sldMkLst>
        <pc:spChg chg="mod">
          <ac:chgData name="Chan, Joseph" userId="a0d27fd7-64cd-4ea0-9ba7-8ca39b01834a" providerId="ADAL" clId="{AD7179F4-AE9E-45BE-89E9-DFE1AFEF50FE}" dt="2026-07-21T02:33:15.019" v="1130" actId="207"/>
          <ac:spMkLst>
            <pc:docMk/>
            <pc:sldMk cId="3499901643" sldId="260"/>
            <ac:spMk id="2" creationId="{FE93EFA4-19B3-85FA-F81D-6D1DA94F0F82}"/>
          </ac:spMkLst>
        </pc:spChg>
        <pc:spChg chg="add mod">
          <ac:chgData name="Chan, Joseph" userId="a0d27fd7-64cd-4ea0-9ba7-8ca39b01834a" providerId="ADAL" clId="{AD7179F4-AE9E-45BE-89E9-DFE1AFEF50FE}" dt="2026-07-21T02:12:46.767" v="376"/>
          <ac:spMkLst>
            <pc:docMk/>
            <pc:sldMk cId="3499901643" sldId="260"/>
            <ac:spMk id="3" creationId="{B23E2113-1DB1-7E05-9FB0-16026448AF2B}"/>
          </ac:spMkLst>
        </pc:spChg>
        <pc:spChg chg="add mod">
          <ac:chgData name="Chan, Joseph" userId="a0d27fd7-64cd-4ea0-9ba7-8ca39b01834a" providerId="ADAL" clId="{AD7179F4-AE9E-45BE-89E9-DFE1AFEF50FE}" dt="2026-07-21T02:12:46.767" v="376"/>
          <ac:spMkLst>
            <pc:docMk/>
            <pc:sldMk cId="3499901643" sldId="260"/>
            <ac:spMk id="4" creationId="{925F4B35-AE79-4AC7-99B8-0D39E71DCC92}"/>
          </ac:spMkLst>
        </pc:spChg>
        <pc:spChg chg="add del mod">
          <ac:chgData name="Chan, Joseph" userId="a0d27fd7-64cd-4ea0-9ba7-8ca39b01834a" providerId="ADAL" clId="{AD7179F4-AE9E-45BE-89E9-DFE1AFEF50FE}" dt="2026-07-21T02:12:54.347" v="382" actId="478"/>
          <ac:spMkLst>
            <pc:docMk/>
            <pc:sldMk cId="3499901643" sldId="260"/>
            <ac:spMk id="5" creationId="{CA20A66B-45F6-C72C-8802-8DD0B284A39B}"/>
          </ac:spMkLst>
        </pc:spChg>
        <pc:spChg chg="add mod">
          <ac:chgData name="Chan, Joseph" userId="a0d27fd7-64cd-4ea0-9ba7-8ca39b01834a" providerId="ADAL" clId="{AD7179F4-AE9E-45BE-89E9-DFE1AFEF50FE}" dt="2026-07-21T02:36:16.739" v="1195" actId="1035"/>
          <ac:spMkLst>
            <pc:docMk/>
            <pc:sldMk cId="3499901643" sldId="260"/>
            <ac:spMk id="6" creationId="{B556669E-B011-47D6-555F-86A1A2AB8A92}"/>
          </ac:spMkLst>
        </pc:spChg>
        <pc:spChg chg="add mod">
          <ac:chgData name="Chan, Joseph" userId="a0d27fd7-64cd-4ea0-9ba7-8ca39b01834a" providerId="ADAL" clId="{AD7179F4-AE9E-45BE-89E9-DFE1AFEF50FE}" dt="2026-07-21T02:25:49.608" v="832" actId="404"/>
          <ac:spMkLst>
            <pc:docMk/>
            <pc:sldMk cId="3499901643" sldId="260"/>
            <ac:spMk id="7" creationId="{B892070F-21BC-259E-8BF7-B7BF16EDEFDF}"/>
          </ac:spMkLst>
        </pc:spChg>
      </pc:sldChg>
      <pc:sldChg chg="addSp modSp add del mod modAnim">
        <pc:chgData name="Chan, Joseph" userId="a0d27fd7-64cd-4ea0-9ba7-8ca39b01834a" providerId="ADAL" clId="{AD7179F4-AE9E-45BE-89E9-DFE1AFEF50FE}" dt="2026-07-21T02:16:24.272" v="447" actId="47"/>
        <pc:sldMkLst>
          <pc:docMk/>
          <pc:sldMk cId="635324889" sldId="261"/>
        </pc:sldMkLst>
        <pc:spChg chg="mod">
          <ac:chgData name="Chan, Joseph" userId="a0d27fd7-64cd-4ea0-9ba7-8ca39b01834a" providerId="ADAL" clId="{AD7179F4-AE9E-45BE-89E9-DFE1AFEF50FE}" dt="2026-07-21T02:15:07.707" v="423" actId="242"/>
          <ac:spMkLst>
            <pc:docMk/>
            <pc:sldMk cId="635324889" sldId="261"/>
            <ac:spMk id="2" creationId="{ECFC40CB-A167-C1A3-EF31-3A26BEDC158B}"/>
          </ac:spMkLst>
        </pc:spChg>
        <pc:spChg chg="add mod">
          <ac:chgData name="Chan, Joseph" userId="a0d27fd7-64cd-4ea0-9ba7-8ca39b01834a" providerId="ADAL" clId="{AD7179F4-AE9E-45BE-89E9-DFE1AFEF50FE}" dt="2026-07-21T02:14:00.908" v="402"/>
          <ac:spMkLst>
            <pc:docMk/>
            <pc:sldMk cId="635324889" sldId="261"/>
            <ac:spMk id="3" creationId="{9823FE49-4018-A735-9A84-D223E4A8B394}"/>
          </ac:spMkLst>
        </pc:spChg>
        <pc:spChg chg="mod">
          <ac:chgData name="Chan, Joseph" userId="a0d27fd7-64cd-4ea0-9ba7-8ca39b01834a" providerId="ADAL" clId="{AD7179F4-AE9E-45BE-89E9-DFE1AFEF50FE}" dt="2026-07-21T02:14:50.628" v="415" actId="12"/>
          <ac:spMkLst>
            <pc:docMk/>
            <pc:sldMk cId="635324889" sldId="261"/>
            <ac:spMk id="6" creationId="{568AD5BB-4169-22A6-484A-8E49BC056F30}"/>
          </ac:spMkLst>
        </pc:spChg>
      </pc:sldChg>
      <pc:sldChg chg="delSp add del mod">
        <pc:chgData name="Chan, Joseph" userId="a0d27fd7-64cd-4ea0-9ba7-8ca39b01834a" providerId="ADAL" clId="{AD7179F4-AE9E-45BE-89E9-DFE1AFEF50FE}" dt="2026-07-21T02:00:20.319" v="337" actId="47"/>
        <pc:sldMkLst>
          <pc:docMk/>
          <pc:sldMk cId="1270437147" sldId="261"/>
        </pc:sldMkLst>
        <pc:picChg chg="del">
          <ac:chgData name="Chan, Joseph" userId="a0d27fd7-64cd-4ea0-9ba7-8ca39b01834a" providerId="ADAL" clId="{AD7179F4-AE9E-45BE-89E9-DFE1AFEF50FE}" dt="2026-07-21T01:59:47.379" v="336" actId="478"/>
          <ac:picMkLst>
            <pc:docMk/>
            <pc:sldMk cId="1270437147" sldId="261"/>
            <ac:picMk id="8" creationId="{40B2FAE3-1A2D-4A90-2488-D4CA91A2A1B9}"/>
          </ac:picMkLst>
        </pc:picChg>
      </pc:sldChg>
      <pc:sldChg chg="addSp delSp modSp add mod modAnim">
        <pc:chgData name="Chan, Joseph" userId="a0d27fd7-64cd-4ea0-9ba7-8ca39b01834a" providerId="ADAL" clId="{AD7179F4-AE9E-45BE-89E9-DFE1AFEF50FE}" dt="2026-07-21T02:36:47.217" v="1199"/>
        <pc:sldMkLst>
          <pc:docMk/>
          <pc:sldMk cId="2728099309" sldId="262"/>
        </pc:sldMkLst>
        <pc:spChg chg="mod">
          <ac:chgData name="Chan, Joseph" userId="a0d27fd7-64cd-4ea0-9ba7-8ca39b01834a" providerId="ADAL" clId="{AD7179F4-AE9E-45BE-89E9-DFE1AFEF50FE}" dt="2026-07-21T02:33:22.575" v="1132" actId="207"/>
          <ac:spMkLst>
            <pc:docMk/>
            <pc:sldMk cId="2728099309" sldId="262"/>
            <ac:spMk id="2" creationId="{C8C73D80-1D22-65FF-E8CA-419FB178C779}"/>
          </ac:spMkLst>
        </pc:spChg>
        <pc:spChg chg="add del mod">
          <ac:chgData name="Chan, Joseph" userId="a0d27fd7-64cd-4ea0-9ba7-8ca39b01834a" providerId="ADAL" clId="{AD7179F4-AE9E-45BE-89E9-DFE1AFEF50FE}" dt="2026-07-21T02:25:57.538" v="833" actId="478"/>
          <ac:spMkLst>
            <pc:docMk/>
            <pc:sldMk cId="2728099309" sldId="262"/>
            <ac:spMk id="3" creationId="{F9AB0904-3974-0D36-8AC7-D0FB31B43D2C}"/>
          </ac:spMkLst>
        </pc:spChg>
        <pc:spChg chg="add mod">
          <ac:chgData name="Chan, Joseph" userId="a0d27fd7-64cd-4ea0-9ba7-8ca39b01834a" providerId="ADAL" clId="{AD7179F4-AE9E-45BE-89E9-DFE1AFEF50FE}" dt="2026-07-21T02:25:57.973" v="834"/>
          <ac:spMkLst>
            <pc:docMk/>
            <pc:sldMk cId="2728099309" sldId="262"/>
            <ac:spMk id="4" creationId="{A9644053-2C94-DFC0-C912-AB5350302769}"/>
          </ac:spMkLst>
        </pc:spChg>
        <pc:spChg chg="mod">
          <ac:chgData name="Chan, Joseph" userId="a0d27fd7-64cd-4ea0-9ba7-8ca39b01834a" providerId="ADAL" clId="{AD7179F4-AE9E-45BE-89E9-DFE1AFEF50FE}" dt="2026-07-21T02:17:48.424" v="457" actId="404"/>
          <ac:spMkLst>
            <pc:docMk/>
            <pc:sldMk cId="2728099309" sldId="262"/>
            <ac:spMk id="6" creationId="{A287E8CD-FF4F-FB90-C8AD-934E12E5A6DF}"/>
          </ac:spMkLst>
        </pc:spChg>
      </pc:sldChg>
      <pc:sldChg chg="addSp modSp add mod modAnim">
        <pc:chgData name="Chan, Joseph" userId="a0d27fd7-64cd-4ea0-9ba7-8ca39b01834a" providerId="ADAL" clId="{AD7179F4-AE9E-45BE-89E9-DFE1AFEF50FE}" dt="2026-07-21T02:37:02.973" v="1202"/>
        <pc:sldMkLst>
          <pc:docMk/>
          <pc:sldMk cId="2373246972" sldId="263"/>
        </pc:sldMkLst>
        <pc:spChg chg="mod">
          <ac:chgData name="Chan, Joseph" userId="a0d27fd7-64cd-4ea0-9ba7-8ca39b01834a" providerId="ADAL" clId="{AD7179F4-AE9E-45BE-89E9-DFE1AFEF50FE}" dt="2026-07-21T02:33:28.906" v="1134" actId="207"/>
          <ac:spMkLst>
            <pc:docMk/>
            <pc:sldMk cId="2373246972" sldId="263"/>
            <ac:spMk id="2" creationId="{27E70F3F-EB82-89D8-9648-9F84D5A8DBBF}"/>
          </ac:spMkLst>
        </pc:spChg>
        <pc:spChg chg="add mod">
          <ac:chgData name="Chan, Joseph" userId="a0d27fd7-64cd-4ea0-9ba7-8ca39b01834a" providerId="ADAL" clId="{AD7179F4-AE9E-45BE-89E9-DFE1AFEF50FE}" dt="2026-07-21T02:25:59.859" v="835"/>
          <ac:spMkLst>
            <pc:docMk/>
            <pc:sldMk cId="2373246972" sldId="263"/>
            <ac:spMk id="3" creationId="{1301B1C6-EE0D-E4A4-7EC4-01AE0A82E82B}"/>
          </ac:spMkLst>
        </pc:spChg>
        <pc:spChg chg="mod">
          <ac:chgData name="Chan, Joseph" userId="a0d27fd7-64cd-4ea0-9ba7-8ca39b01834a" providerId="ADAL" clId="{AD7179F4-AE9E-45BE-89E9-DFE1AFEF50FE}" dt="2026-07-21T02:18:42.492" v="510" actId="404"/>
          <ac:spMkLst>
            <pc:docMk/>
            <pc:sldMk cId="2373246972" sldId="263"/>
            <ac:spMk id="6" creationId="{4CBC5C85-D7DA-E60D-CD14-A4F5DFA975D5}"/>
          </ac:spMkLst>
        </pc:spChg>
      </pc:sldChg>
      <pc:sldChg chg="add del">
        <pc:chgData name="Chan, Joseph" userId="a0d27fd7-64cd-4ea0-9ba7-8ca39b01834a" providerId="ADAL" clId="{AD7179F4-AE9E-45BE-89E9-DFE1AFEF50FE}" dt="2026-07-21T02:18:11.236" v="463" actId="47"/>
        <pc:sldMkLst>
          <pc:docMk/>
          <pc:sldMk cId="1669977379" sldId="264"/>
        </pc:sldMkLst>
      </pc:sldChg>
      <pc:sldChg chg="addSp delSp modSp add mod delAnim modAnim">
        <pc:chgData name="Chan, Joseph" userId="a0d27fd7-64cd-4ea0-9ba7-8ca39b01834a" providerId="ADAL" clId="{AD7179F4-AE9E-45BE-89E9-DFE1AFEF50FE}" dt="2026-07-21T02:37:40.572" v="1207"/>
        <pc:sldMkLst>
          <pc:docMk/>
          <pc:sldMk cId="4217506226" sldId="264"/>
        </pc:sldMkLst>
        <pc:spChg chg="mod">
          <ac:chgData name="Chan, Joseph" userId="a0d27fd7-64cd-4ea0-9ba7-8ca39b01834a" providerId="ADAL" clId="{AD7179F4-AE9E-45BE-89E9-DFE1AFEF50FE}" dt="2026-07-21T02:33:56.658" v="1140" actId="207"/>
          <ac:spMkLst>
            <pc:docMk/>
            <pc:sldMk cId="4217506226" sldId="264"/>
            <ac:spMk id="2" creationId="{BE731485-435D-B4C1-CD27-7D2874F11732}"/>
          </ac:spMkLst>
        </pc:spChg>
        <pc:spChg chg="add del mod">
          <ac:chgData name="Chan, Joseph" userId="a0d27fd7-64cd-4ea0-9ba7-8ca39b01834a" providerId="ADAL" clId="{AD7179F4-AE9E-45BE-89E9-DFE1AFEF50FE}" dt="2026-07-21T02:20:28.044" v="556" actId="478"/>
          <ac:spMkLst>
            <pc:docMk/>
            <pc:sldMk cId="4217506226" sldId="264"/>
            <ac:spMk id="4" creationId="{B1C17A79-9543-ED02-E2BC-3B68807859D8}"/>
          </ac:spMkLst>
        </pc:spChg>
        <pc:spChg chg="add mod">
          <ac:chgData name="Chan, Joseph" userId="a0d27fd7-64cd-4ea0-9ba7-8ca39b01834a" providerId="ADAL" clId="{AD7179F4-AE9E-45BE-89E9-DFE1AFEF50FE}" dt="2026-07-21T02:34:04.258" v="1143" actId="14100"/>
          <ac:spMkLst>
            <pc:docMk/>
            <pc:sldMk cId="4217506226" sldId="264"/>
            <ac:spMk id="5" creationId="{BC1223CB-4D64-26A6-5187-64E3456150C9}"/>
          </ac:spMkLst>
        </pc:spChg>
        <pc:spChg chg="del">
          <ac:chgData name="Chan, Joseph" userId="a0d27fd7-64cd-4ea0-9ba7-8ca39b01834a" providerId="ADAL" clId="{AD7179F4-AE9E-45BE-89E9-DFE1AFEF50FE}" dt="2026-07-21T02:19:24.459" v="520" actId="478"/>
          <ac:spMkLst>
            <pc:docMk/>
            <pc:sldMk cId="4217506226" sldId="264"/>
            <ac:spMk id="6" creationId="{4020F766-34CB-5303-50A8-8C8442E43072}"/>
          </ac:spMkLst>
        </pc:spChg>
        <pc:spChg chg="add mod">
          <ac:chgData name="Chan, Joseph" userId="a0d27fd7-64cd-4ea0-9ba7-8ca39b01834a" providerId="ADAL" clId="{AD7179F4-AE9E-45BE-89E9-DFE1AFEF50FE}" dt="2026-07-21T02:26:04.582" v="837"/>
          <ac:spMkLst>
            <pc:docMk/>
            <pc:sldMk cId="4217506226" sldId="264"/>
            <ac:spMk id="7" creationId="{C04AFC92-CA28-35B5-091C-CC9FB2E55495}"/>
          </ac:spMkLst>
        </pc:spChg>
        <pc:picChg chg="add mod ord">
          <ac:chgData name="Chan, Joseph" userId="a0d27fd7-64cd-4ea0-9ba7-8ca39b01834a" providerId="ADAL" clId="{AD7179F4-AE9E-45BE-89E9-DFE1AFEF50FE}" dt="2026-07-21T02:34:07.545" v="1144" actId="1076"/>
          <ac:picMkLst>
            <pc:docMk/>
            <pc:sldMk cId="4217506226" sldId="264"/>
            <ac:picMk id="3" creationId="{B1E68375-00FD-972D-4D34-30E57823AF1A}"/>
          </ac:picMkLst>
        </pc:picChg>
      </pc:sldChg>
      <pc:sldChg chg="addSp delSp modSp add mod modAnim">
        <pc:chgData name="Chan, Joseph" userId="a0d27fd7-64cd-4ea0-9ba7-8ca39b01834a" providerId="ADAL" clId="{AD7179F4-AE9E-45BE-89E9-DFE1AFEF50FE}" dt="2026-07-21T02:33:47.698" v="1138" actId="207"/>
        <pc:sldMkLst>
          <pc:docMk/>
          <pc:sldMk cId="2592434884" sldId="265"/>
        </pc:sldMkLst>
        <pc:spChg chg="mod">
          <ac:chgData name="Chan, Joseph" userId="a0d27fd7-64cd-4ea0-9ba7-8ca39b01834a" providerId="ADAL" clId="{AD7179F4-AE9E-45BE-89E9-DFE1AFEF50FE}" dt="2026-07-21T02:33:47.698" v="1138" actId="207"/>
          <ac:spMkLst>
            <pc:docMk/>
            <pc:sldMk cId="2592434884" sldId="265"/>
            <ac:spMk id="2" creationId="{F358A57C-9DBD-A01E-1074-2F5C3A45E961}"/>
          </ac:spMkLst>
        </pc:spChg>
        <pc:spChg chg="add del mod">
          <ac:chgData name="Chan, Joseph" userId="a0d27fd7-64cd-4ea0-9ba7-8ca39b01834a" providerId="ADAL" clId="{AD7179F4-AE9E-45BE-89E9-DFE1AFEF50FE}" dt="2026-07-21T02:24:25.984" v="741" actId="478"/>
          <ac:spMkLst>
            <pc:docMk/>
            <pc:sldMk cId="2592434884" sldId="265"/>
            <ac:spMk id="3" creationId="{8E042C0E-0401-88B8-744F-4DBEBBE28C04}"/>
          </ac:spMkLst>
        </pc:spChg>
        <pc:spChg chg="add mod">
          <ac:chgData name="Chan, Joseph" userId="a0d27fd7-64cd-4ea0-9ba7-8ca39b01834a" providerId="ADAL" clId="{AD7179F4-AE9E-45BE-89E9-DFE1AFEF50FE}" dt="2026-07-21T02:26:02.137" v="836"/>
          <ac:spMkLst>
            <pc:docMk/>
            <pc:sldMk cId="2592434884" sldId="265"/>
            <ac:spMk id="4" creationId="{AB5600CF-49ED-BE1A-5320-EE4AEE54D9EF}"/>
          </ac:spMkLst>
        </pc:spChg>
        <pc:spChg chg="mod">
          <ac:chgData name="Chan, Joseph" userId="a0d27fd7-64cd-4ea0-9ba7-8ca39b01834a" providerId="ADAL" clId="{AD7179F4-AE9E-45BE-89E9-DFE1AFEF50FE}" dt="2026-07-21T02:25:09.693" v="819" actId="20577"/>
          <ac:spMkLst>
            <pc:docMk/>
            <pc:sldMk cId="2592434884" sldId="265"/>
            <ac:spMk id="6" creationId="{6D566CA7-D2F5-89ED-ED84-2F2C71E0B86D}"/>
          </ac:spMkLst>
        </pc:spChg>
      </pc:sldChg>
      <pc:sldChg chg="addSp delSp modSp new mod ord modAnim">
        <pc:chgData name="Chan, Joseph" userId="a0d27fd7-64cd-4ea0-9ba7-8ca39b01834a" providerId="ADAL" clId="{AD7179F4-AE9E-45BE-89E9-DFE1AFEF50FE}" dt="2026-07-21T02:37:58.094" v="1211"/>
        <pc:sldMkLst>
          <pc:docMk/>
          <pc:sldMk cId="2064462257" sldId="266"/>
        </pc:sldMkLst>
        <pc:spChg chg="del">
          <ac:chgData name="Chan, Joseph" userId="a0d27fd7-64cd-4ea0-9ba7-8ca39b01834a" providerId="ADAL" clId="{AD7179F4-AE9E-45BE-89E9-DFE1AFEF50FE}" dt="2026-07-21T02:27:10.950" v="871" actId="478"/>
          <ac:spMkLst>
            <pc:docMk/>
            <pc:sldMk cId="2064462257" sldId="266"/>
            <ac:spMk id="2" creationId="{463565EF-2ABB-ECDC-F5E4-A52406D4B9B1}"/>
          </ac:spMkLst>
        </pc:spChg>
        <pc:spChg chg="add mod">
          <ac:chgData name="Chan, Joseph" userId="a0d27fd7-64cd-4ea0-9ba7-8ca39b01834a" providerId="ADAL" clId="{AD7179F4-AE9E-45BE-89E9-DFE1AFEF50FE}" dt="2026-07-21T02:27:09.886" v="870"/>
          <ac:spMkLst>
            <pc:docMk/>
            <pc:sldMk cId="2064462257" sldId="266"/>
            <ac:spMk id="3" creationId="{32FF5C2C-AE57-9F3C-053F-B8254EBA5212}"/>
          </ac:spMkLst>
        </pc:spChg>
        <pc:spChg chg="add mod">
          <ac:chgData name="Chan, Joseph" userId="a0d27fd7-64cd-4ea0-9ba7-8ca39b01834a" providerId="ADAL" clId="{AD7179F4-AE9E-45BE-89E9-DFE1AFEF50FE}" dt="2026-07-21T02:27:44.315" v="892" actId="1035"/>
          <ac:spMkLst>
            <pc:docMk/>
            <pc:sldMk cId="2064462257" sldId="266"/>
            <ac:spMk id="4" creationId="{19CAF47E-27B3-6202-4F3B-DA55AAB853F8}"/>
          </ac:spMkLst>
        </pc:spChg>
      </pc:sldChg>
      <pc:sldChg chg="add del">
        <pc:chgData name="Chan, Joseph" userId="a0d27fd7-64cd-4ea0-9ba7-8ca39b01834a" providerId="ADAL" clId="{AD7179F4-AE9E-45BE-89E9-DFE1AFEF50FE}" dt="2026-07-21T02:28:09.477" v="894" actId="47"/>
        <pc:sldMkLst>
          <pc:docMk/>
          <pc:sldMk cId="1886273428" sldId="267"/>
        </pc:sldMkLst>
      </pc:sldChg>
      <pc:sldChg chg="modSp add mod modAnim">
        <pc:chgData name="Chan, Joseph" userId="a0d27fd7-64cd-4ea0-9ba7-8ca39b01834a" providerId="ADAL" clId="{AD7179F4-AE9E-45BE-89E9-DFE1AFEF50FE}" dt="2026-07-21T02:38:06.470" v="1212"/>
        <pc:sldMkLst>
          <pc:docMk/>
          <pc:sldMk cId="2037019113" sldId="267"/>
        </pc:sldMkLst>
        <pc:spChg chg="mod">
          <ac:chgData name="Chan, Joseph" userId="a0d27fd7-64cd-4ea0-9ba7-8ca39b01834a" providerId="ADAL" clId="{AD7179F4-AE9E-45BE-89E9-DFE1AFEF50FE}" dt="2026-07-21T02:34:27.924" v="1147" actId="2711"/>
          <ac:spMkLst>
            <pc:docMk/>
            <pc:sldMk cId="2037019113" sldId="267"/>
            <ac:spMk id="2" creationId="{A4D87078-1574-65AD-CBA1-14BCBE7AA0AD}"/>
          </ac:spMkLst>
        </pc:spChg>
        <pc:spChg chg="mod">
          <ac:chgData name="Chan, Joseph" userId="a0d27fd7-64cd-4ea0-9ba7-8ca39b01834a" providerId="ADAL" clId="{AD7179F4-AE9E-45BE-89E9-DFE1AFEF50FE}" dt="2026-07-21T02:28:31.746" v="902" actId="1076"/>
          <ac:spMkLst>
            <pc:docMk/>
            <pc:sldMk cId="2037019113" sldId="267"/>
            <ac:spMk id="6" creationId="{9E1C637F-EA1B-341C-785B-56E9C3A6DF7D}"/>
          </ac:spMkLst>
        </pc:spChg>
      </pc:sldChg>
      <pc:sldChg chg="addSp delSp modSp add mod delAnim">
        <pc:chgData name="Chan, Joseph" userId="a0d27fd7-64cd-4ea0-9ba7-8ca39b01834a" providerId="ADAL" clId="{AD7179F4-AE9E-45BE-89E9-DFE1AFEF50FE}" dt="2026-07-21T02:34:34.462" v="1149" actId="207"/>
        <pc:sldMkLst>
          <pc:docMk/>
          <pc:sldMk cId="4006311085" sldId="268"/>
        </pc:sldMkLst>
        <pc:spChg chg="mod">
          <ac:chgData name="Chan, Joseph" userId="a0d27fd7-64cd-4ea0-9ba7-8ca39b01834a" providerId="ADAL" clId="{AD7179F4-AE9E-45BE-89E9-DFE1AFEF50FE}" dt="2026-07-21T02:34:34.462" v="1149" actId="207"/>
          <ac:spMkLst>
            <pc:docMk/>
            <pc:sldMk cId="4006311085" sldId="268"/>
            <ac:spMk id="2" creationId="{7081C4EE-4D0B-A710-D4B1-3F5D4E349DC1}"/>
          </ac:spMkLst>
        </pc:spChg>
        <pc:spChg chg="add mod">
          <ac:chgData name="Chan, Joseph" userId="a0d27fd7-64cd-4ea0-9ba7-8ca39b01834a" providerId="ADAL" clId="{AD7179F4-AE9E-45BE-89E9-DFE1AFEF50FE}" dt="2026-07-21T02:32:03.741" v="1095" actId="1036"/>
          <ac:spMkLst>
            <pc:docMk/>
            <pc:sldMk cId="4006311085" sldId="268"/>
            <ac:spMk id="5" creationId="{CEBE4C46-1F16-FEB0-E2E0-2C07C35E1E7E}"/>
          </ac:spMkLst>
        </pc:spChg>
        <pc:spChg chg="del">
          <ac:chgData name="Chan, Joseph" userId="a0d27fd7-64cd-4ea0-9ba7-8ca39b01834a" providerId="ADAL" clId="{AD7179F4-AE9E-45BE-89E9-DFE1AFEF50FE}" dt="2026-07-21T02:28:46.313" v="905" actId="478"/>
          <ac:spMkLst>
            <pc:docMk/>
            <pc:sldMk cId="4006311085" sldId="268"/>
            <ac:spMk id="6" creationId="{F078D5A4-10E7-89CC-8F4C-F19B34415B62}"/>
          </ac:spMkLst>
        </pc:spChg>
        <pc:spChg chg="add del mod">
          <ac:chgData name="Chan, Joseph" userId="a0d27fd7-64cd-4ea0-9ba7-8ca39b01834a" providerId="ADAL" clId="{AD7179F4-AE9E-45BE-89E9-DFE1AFEF50FE}" dt="2026-07-21T02:29:08.892" v="909" actId="478"/>
          <ac:spMkLst>
            <pc:docMk/>
            <pc:sldMk cId="4006311085" sldId="268"/>
            <ac:spMk id="7" creationId="{56D699EB-CB7E-CC3F-DA28-84A91BFD2B5E}"/>
          </ac:spMkLst>
        </pc:spChg>
        <pc:spChg chg="add mod">
          <ac:chgData name="Chan, Joseph" userId="a0d27fd7-64cd-4ea0-9ba7-8ca39b01834a" providerId="ADAL" clId="{AD7179F4-AE9E-45BE-89E9-DFE1AFEF50FE}" dt="2026-07-21T02:30:30.054" v="937" actId="164"/>
          <ac:spMkLst>
            <pc:docMk/>
            <pc:sldMk cId="4006311085" sldId="268"/>
            <ac:spMk id="9" creationId="{0DE94DBC-F1B0-79E1-0BC8-93AB35CDB3F8}"/>
          </ac:spMkLst>
        </pc:spChg>
        <pc:spChg chg="add mod">
          <ac:chgData name="Chan, Joseph" userId="a0d27fd7-64cd-4ea0-9ba7-8ca39b01834a" providerId="ADAL" clId="{AD7179F4-AE9E-45BE-89E9-DFE1AFEF50FE}" dt="2026-07-21T02:30:30.054" v="937" actId="164"/>
          <ac:spMkLst>
            <pc:docMk/>
            <pc:sldMk cId="4006311085" sldId="268"/>
            <ac:spMk id="10" creationId="{42A93D08-2A4D-4F4E-8205-FF177FEEED73}"/>
          </ac:spMkLst>
        </pc:spChg>
        <pc:spChg chg="add mod">
          <ac:chgData name="Chan, Joseph" userId="a0d27fd7-64cd-4ea0-9ba7-8ca39b01834a" providerId="ADAL" clId="{AD7179F4-AE9E-45BE-89E9-DFE1AFEF50FE}" dt="2026-07-21T02:30:30.054" v="937" actId="164"/>
          <ac:spMkLst>
            <pc:docMk/>
            <pc:sldMk cId="4006311085" sldId="268"/>
            <ac:spMk id="11" creationId="{BBD84A4F-6344-DB12-3946-3053FA77D710}"/>
          </ac:spMkLst>
        </pc:spChg>
        <pc:spChg chg="add mod">
          <ac:chgData name="Chan, Joseph" userId="a0d27fd7-64cd-4ea0-9ba7-8ca39b01834a" providerId="ADAL" clId="{AD7179F4-AE9E-45BE-89E9-DFE1AFEF50FE}" dt="2026-07-21T02:30:30.054" v="937" actId="164"/>
          <ac:spMkLst>
            <pc:docMk/>
            <pc:sldMk cId="4006311085" sldId="268"/>
            <ac:spMk id="12" creationId="{D68C98E3-C303-9117-1C86-6677950A4CBB}"/>
          </ac:spMkLst>
        </pc:spChg>
        <pc:grpChg chg="add mod">
          <ac:chgData name="Chan, Joseph" userId="a0d27fd7-64cd-4ea0-9ba7-8ca39b01834a" providerId="ADAL" clId="{AD7179F4-AE9E-45BE-89E9-DFE1AFEF50FE}" dt="2026-07-21T02:30:33.087" v="938" actId="14100"/>
          <ac:grpSpMkLst>
            <pc:docMk/>
            <pc:sldMk cId="4006311085" sldId="268"/>
            <ac:grpSpMk id="13" creationId="{6E77C673-03B4-1FE3-8BEF-4FE1CDB45977}"/>
          </ac:grpSpMkLst>
        </pc:grpChg>
        <pc:picChg chg="add mod modCrop">
          <ac:chgData name="Chan, Joseph" userId="a0d27fd7-64cd-4ea0-9ba7-8ca39b01834a" providerId="ADAL" clId="{AD7179F4-AE9E-45BE-89E9-DFE1AFEF50FE}" dt="2026-07-21T02:30:30.054" v="937" actId="164"/>
          <ac:picMkLst>
            <pc:docMk/>
            <pc:sldMk cId="4006311085" sldId="268"/>
            <ac:picMk id="3" creationId="{E15C96F2-85A6-0573-5F3B-5D474E532699}"/>
          </ac:picMkLst>
        </pc:picChg>
        <pc:picChg chg="add mod modCrop">
          <ac:chgData name="Chan, Joseph" userId="a0d27fd7-64cd-4ea0-9ba7-8ca39b01834a" providerId="ADAL" clId="{AD7179F4-AE9E-45BE-89E9-DFE1AFEF50FE}" dt="2026-07-21T02:30:30.054" v="937" actId="164"/>
          <ac:picMkLst>
            <pc:docMk/>
            <pc:sldMk cId="4006311085" sldId="268"/>
            <ac:picMk id="8" creationId="{17018CD2-C31C-0D88-CAD8-F07966FDEB89}"/>
          </ac:picMkLst>
        </pc:picChg>
      </pc:sldChg>
      <pc:sldChg chg="modSp add mod modAnim">
        <pc:chgData name="Chan, Joseph" userId="a0d27fd7-64cd-4ea0-9ba7-8ca39b01834a" providerId="ADAL" clId="{AD7179F4-AE9E-45BE-89E9-DFE1AFEF50FE}" dt="2026-07-21T02:34:57.779" v="1151" actId="207"/>
        <pc:sldMkLst>
          <pc:docMk/>
          <pc:sldMk cId="561443062" sldId="269"/>
        </pc:sldMkLst>
        <pc:spChg chg="mod">
          <ac:chgData name="Chan, Joseph" userId="a0d27fd7-64cd-4ea0-9ba7-8ca39b01834a" providerId="ADAL" clId="{AD7179F4-AE9E-45BE-89E9-DFE1AFEF50FE}" dt="2026-07-21T02:34:57.779" v="1151" actId="207"/>
          <ac:spMkLst>
            <pc:docMk/>
            <pc:sldMk cId="561443062" sldId="269"/>
            <ac:spMk id="2" creationId="{C892C3F6-42D3-ADDE-61C4-E49BC9AFCDAD}"/>
          </ac:spMkLst>
        </pc:spChg>
        <pc:spChg chg="mod">
          <ac:chgData name="Chan, Joseph" userId="a0d27fd7-64cd-4ea0-9ba7-8ca39b01834a" providerId="ADAL" clId="{AD7179F4-AE9E-45BE-89E9-DFE1AFEF50FE}" dt="2026-07-21T02:32:26.395" v="1125"/>
          <ac:spMkLst>
            <pc:docMk/>
            <pc:sldMk cId="561443062" sldId="269"/>
            <ac:spMk id="6" creationId="{AD7EC967-E3AE-9B2E-A859-8F2B6EEDF3E2}"/>
          </ac:spMkLst>
        </pc:spChg>
      </pc:sldChg>
      <pc:sldChg chg="addSp delSp modSp add mod delAnim modAnim">
        <pc:chgData name="Chan, Joseph" userId="a0d27fd7-64cd-4ea0-9ba7-8ca39b01834a" providerId="ADAL" clId="{AD7179F4-AE9E-45BE-89E9-DFE1AFEF50FE}" dt="2026-07-21T02:38:28.769" v="1216"/>
        <pc:sldMkLst>
          <pc:docMk/>
          <pc:sldMk cId="1618947956" sldId="270"/>
        </pc:sldMkLst>
        <pc:spChg chg="mod">
          <ac:chgData name="Chan, Joseph" userId="a0d27fd7-64cd-4ea0-9ba7-8ca39b01834a" providerId="ADAL" clId="{AD7179F4-AE9E-45BE-89E9-DFE1AFEF50FE}" dt="2026-07-21T02:35:05.074" v="1162" actId="207"/>
          <ac:spMkLst>
            <pc:docMk/>
            <pc:sldMk cId="1618947956" sldId="270"/>
            <ac:spMk id="2" creationId="{FD256251-D8C6-00F2-D815-7D403CB8D50C}"/>
          </ac:spMkLst>
        </pc:spChg>
        <pc:spChg chg="add mod">
          <ac:chgData name="Chan, Joseph" userId="a0d27fd7-64cd-4ea0-9ba7-8ca39b01834a" providerId="ADAL" clId="{AD7179F4-AE9E-45BE-89E9-DFE1AFEF50FE}" dt="2026-07-21T02:35:36.651" v="1179" actId="1036"/>
          <ac:spMkLst>
            <pc:docMk/>
            <pc:sldMk cId="1618947956" sldId="270"/>
            <ac:spMk id="3" creationId="{6FC999D4-1E3E-7F8A-229E-0DC9DE39FBCE}"/>
          </ac:spMkLst>
        </pc:spChg>
        <pc:spChg chg="del">
          <ac:chgData name="Chan, Joseph" userId="a0d27fd7-64cd-4ea0-9ba7-8ca39b01834a" providerId="ADAL" clId="{AD7179F4-AE9E-45BE-89E9-DFE1AFEF50FE}" dt="2026-07-21T02:35:06.700" v="1163" actId="478"/>
          <ac:spMkLst>
            <pc:docMk/>
            <pc:sldMk cId="1618947956" sldId="270"/>
            <ac:spMk id="6" creationId="{4CBDEAA3-706E-B2F1-2A3B-EA52C2FEA28E}"/>
          </ac:spMkLst>
        </pc:spChg>
      </pc:sldChg>
      <pc:sldChg chg="add del">
        <pc:chgData name="Chan, Joseph" userId="a0d27fd7-64cd-4ea0-9ba7-8ca39b01834a" providerId="ADAL" clId="{AD7179F4-AE9E-45BE-89E9-DFE1AFEF50FE}" dt="2026-07-21T01:56:27.758" v="294"/>
        <pc:sldMkLst>
          <pc:docMk/>
          <pc:sldMk cId="2302557624" sldId="902"/>
        </pc:sldMkLst>
      </pc:sldChg>
      <pc:sldChg chg="modSp add mod">
        <pc:chgData name="Chan, Joseph" userId="a0d27fd7-64cd-4ea0-9ba7-8ca39b01834a" providerId="ADAL" clId="{AD7179F4-AE9E-45BE-89E9-DFE1AFEF50FE}" dt="2026-07-21T02:35:50.156" v="1184" actId="404"/>
        <pc:sldMkLst>
          <pc:docMk/>
          <pc:sldMk cId="2692228344" sldId="1037"/>
        </pc:sldMkLst>
        <pc:spChg chg="mod">
          <ac:chgData name="Chan, Joseph" userId="a0d27fd7-64cd-4ea0-9ba7-8ca39b01834a" providerId="ADAL" clId="{AD7179F4-AE9E-45BE-89E9-DFE1AFEF50FE}" dt="2026-07-21T02:35:50.156" v="1184" actId="404"/>
          <ac:spMkLst>
            <pc:docMk/>
            <pc:sldMk cId="2692228344" sldId="1037"/>
            <ac:spMk id="5" creationId="{04B00890-5337-B645-97EE-8692DA529ACD}"/>
          </ac:spMkLst>
        </pc:spChg>
      </pc:sldChg>
      <pc:sldChg chg="add modAnim">
        <pc:chgData name="Chan, Joseph" userId="a0d27fd7-64cd-4ea0-9ba7-8ca39b01834a" providerId="ADAL" clId="{AD7179F4-AE9E-45BE-89E9-DFE1AFEF50FE}" dt="2026-07-21T02:38:38.009" v="1217"/>
        <pc:sldMkLst>
          <pc:docMk/>
          <pc:sldMk cId="1260651328" sldId="1038"/>
        </pc:sldMkLst>
      </pc:sldChg>
      <pc:sldMasterChg chg="modSp addSldLayout delSldLayout modSldLayout">
        <pc:chgData name="Chan, Joseph" userId="a0d27fd7-64cd-4ea0-9ba7-8ca39b01834a" providerId="ADAL" clId="{AD7179F4-AE9E-45BE-89E9-DFE1AFEF50FE}" dt="2026-07-21T02:25:40.942" v="828"/>
        <pc:sldMasterMkLst>
          <pc:docMk/>
          <pc:sldMasterMk cId="0" sldId="2147483659"/>
        </pc:sldMasterMkLst>
        <pc:spChg chg="mod">
          <ac:chgData name="Chan, Joseph" userId="a0d27fd7-64cd-4ea0-9ba7-8ca39b01834a" providerId="ADAL" clId="{AD7179F4-AE9E-45BE-89E9-DFE1AFEF50FE}" dt="2026-07-21T01:45:01.177" v="16"/>
          <ac:spMkLst>
            <pc:docMk/>
            <pc:sldMasterMk cId="0" sldId="2147483659"/>
            <ac:spMk id="6" creationId="{00000000-0000-0000-0000-000000000000}"/>
          </ac:spMkLst>
        </pc:spChg>
        <pc:spChg chg="mod">
          <ac:chgData name="Chan, Joseph" userId="a0d27fd7-64cd-4ea0-9ba7-8ca39b01834a" providerId="ADAL" clId="{AD7179F4-AE9E-45BE-89E9-DFE1AFEF50FE}" dt="2026-07-21T01:45:01.177" v="16"/>
          <ac:spMkLst>
            <pc:docMk/>
            <pc:sldMasterMk cId="0" sldId="2147483659"/>
            <ac:spMk id="7" creationId="{00000000-0000-0000-0000-000000000000}"/>
          </ac:spMkLst>
        </pc:spChg>
        <pc:spChg chg="mod">
          <ac:chgData name="Chan, Joseph" userId="a0d27fd7-64cd-4ea0-9ba7-8ca39b01834a" providerId="ADAL" clId="{AD7179F4-AE9E-45BE-89E9-DFE1AFEF50FE}" dt="2026-07-21T01:45:01.177" v="16"/>
          <ac:spMkLst>
            <pc:docMk/>
            <pc:sldMasterMk cId="0" sldId="2147483659"/>
            <ac:spMk id="8" creationId="{00000000-0000-0000-0000-000000000000}"/>
          </ac:spMkLst>
        </pc:spChg>
        <pc:sldLayoutChg chg="modSp del">
          <pc:chgData name="Chan, Joseph" userId="a0d27fd7-64cd-4ea0-9ba7-8ca39b01834a" providerId="ADAL" clId="{AD7179F4-AE9E-45BE-89E9-DFE1AFEF50FE}" dt="2026-07-21T01:58:56.560" v="334" actId="47"/>
          <pc:sldLayoutMkLst>
            <pc:docMk/>
            <pc:sldMasterMk cId="0" sldId="2147483659"/>
            <pc:sldLayoutMk cId="0" sldId="2147483648"/>
          </pc:sldLayoutMkLst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48"/>
              <ac:spMk id="11" creationId="{00000000-0000-0000-0000-000000000000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48"/>
              <ac:spMk id="12" creationId="{00000000-0000-0000-0000-000000000000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48"/>
              <ac:spMk id="13" creationId="{00000000-0000-0000-0000-000000000000}"/>
            </ac:spMkLst>
          </pc:spChg>
          <pc:picChg chg="mod">
            <ac:chgData name="Chan, Joseph" userId="a0d27fd7-64cd-4ea0-9ba7-8ca39b01834a" providerId="ADAL" clId="{AD7179F4-AE9E-45BE-89E9-DFE1AFEF50FE}" dt="2026-07-21T01:45:01.177" v="16"/>
            <ac:picMkLst>
              <pc:docMk/>
              <pc:sldMasterMk cId="0" sldId="2147483659"/>
              <pc:sldLayoutMk cId="0" sldId="2147483648"/>
              <ac:picMk id="10" creationId="{00000000-0000-0000-0000-000000000000}"/>
            </ac:picMkLst>
          </pc:picChg>
          <pc:picChg chg="mod">
            <ac:chgData name="Chan, Joseph" userId="a0d27fd7-64cd-4ea0-9ba7-8ca39b01834a" providerId="ADAL" clId="{AD7179F4-AE9E-45BE-89E9-DFE1AFEF50FE}" dt="2026-07-21T01:45:01.177" v="16"/>
            <ac:picMkLst>
              <pc:docMk/>
              <pc:sldMasterMk cId="0" sldId="2147483659"/>
              <pc:sldLayoutMk cId="0" sldId="2147483648"/>
              <ac:picMk id="14" creationId="{00000000-0000-0000-0000-000000000000}"/>
            </ac:picMkLst>
          </pc:picChg>
        </pc:sldLayoutChg>
        <pc:sldLayoutChg chg="addSp modSp">
          <pc:chgData name="Chan, Joseph" userId="a0d27fd7-64cd-4ea0-9ba7-8ca39b01834a" providerId="ADAL" clId="{AD7179F4-AE9E-45BE-89E9-DFE1AFEF50FE}" dt="2026-07-21T02:25:30.888" v="822"/>
          <pc:sldLayoutMkLst>
            <pc:docMk/>
            <pc:sldMasterMk cId="0" sldId="2147483659"/>
            <pc:sldLayoutMk cId="0" sldId="2147483649"/>
          </pc:sldLayoutMkLst>
          <pc:spChg chg="add mod">
            <ac:chgData name="Chan, Joseph" userId="a0d27fd7-64cd-4ea0-9ba7-8ca39b01834a" providerId="ADAL" clId="{AD7179F4-AE9E-45BE-89E9-DFE1AFEF50FE}" dt="2026-07-21T02:25:30.888" v="822"/>
            <ac:spMkLst>
              <pc:docMk/>
              <pc:sldMasterMk cId="0" sldId="2147483659"/>
              <pc:sldLayoutMk cId="0" sldId="2147483649"/>
              <ac:spMk id="2" creationId="{1F2361C7-4D3C-BDD7-ACA9-19BC1EB40FE1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49"/>
              <ac:spMk id="17" creationId="{00000000-0000-0000-0000-000000000000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49"/>
              <ac:spMk id="18" creationId="{00000000-0000-0000-0000-000000000000}"/>
            </ac:spMkLst>
          </pc:spChg>
          <pc:picChg chg="mod">
            <ac:chgData name="Chan, Joseph" userId="a0d27fd7-64cd-4ea0-9ba7-8ca39b01834a" providerId="ADAL" clId="{AD7179F4-AE9E-45BE-89E9-DFE1AFEF50FE}" dt="2026-07-21T01:45:01.177" v="16"/>
            <ac:picMkLst>
              <pc:docMk/>
              <pc:sldMasterMk cId="0" sldId="2147483659"/>
              <pc:sldLayoutMk cId="0" sldId="2147483649"/>
              <ac:picMk id="16" creationId="{00000000-0000-0000-0000-000000000000}"/>
            </ac:picMkLst>
          </pc:picChg>
          <pc:picChg chg="mod">
            <ac:chgData name="Chan, Joseph" userId="a0d27fd7-64cd-4ea0-9ba7-8ca39b01834a" providerId="ADAL" clId="{AD7179F4-AE9E-45BE-89E9-DFE1AFEF50FE}" dt="2026-07-21T01:45:01.177" v="16"/>
            <ac:picMkLst>
              <pc:docMk/>
              <pc:sldMasterMk cId="0" sldId="2147483659"/>
              <pc:sldLayoutMk cId="0" sldId="2147483649"/>
              <ac:picMk id="19" creationId="{00000000-0000-0000-0000-000000000000}"/>
            </ac:picMkLst>
          </pc:picChg>
        </pc:sldLayoutChg>
        <pc:sldLayoutChg chg="modSp del">
          <pc:chgData name="Chan, Joseph" userId="a0d27fd7-64cd-4ea0-9ba7-8ca39b01834a" providerId="ADAL" clId="{AD7179F4-AE9E-45BE-89E9-DFE1AFEF50FE}" dt="2026-07-21T01:56:35.929" v="305" actId="47"/>
          <pc:sldLayoutMkLst>
            <pc:docMk/>
            <pc:sldMasterMk cId="0" sldId="2147483659"/>
            <pc:sldLayoutMk cId="0" sldId="2147483650"/>
          </pc:sldLayoutMkLst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0"/>
              <ac:spMk id="21" creationId="{00000000-0000-0000-0000-000000000000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0"/>
              <ac:spMk id="22" creationId="{00000000-0000-0000-0000-000000000000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0"/>
              <ac:spMk id="23" creationId="{00000000-0000-0000-0000-000000000000}"/>
            </ac:spMkLst>
          </pc:spChg>
          <pc:grpChg chg="mod">
            <ac:chgData name="Chan, Joseph" userId="a0d27fd7-64cd-4ea0-9ba7-8ca39b01834a" providerId="ADAL" clId="{AD7179F4-AE9E-45BE-89E9-DFE1AFEF50FE}" dt="2026-07-21T01:45:01.177" v="16"/>
            <ac:grpSpMkLst>
              <pc:docMk/>
              <pc:sldMasterMk cId="0" sldId="2147483659"/>
              <pc:sldLayoutMk cId="0" sldId="2147483650"/>
              <ac:grpSpMk id="25" creationId="{00000000-0000-0000-0000-000000000000}"/>
            </ac:grpSpMkLst>
          </pc:grpChg>
          <pc:picChg chg="mod">
            <ac:chgData name="Chan, Joseph" userId="a0d27fd7-64cd-4ea0-9ba7-8ca39b01834a" providerId="ADAL" clId="{AD7179F4-AE9E-45BE-89E9-DFE1AFEF50FE}" dt="2026-07-21T01:45:01.177" v="16"/>
            <ac:picMkLst>
              <pc:docMk/>
              <pc:sldMasterMk cId="0" sldId="2147483659"/>
              <pc:sldLayoutMk cId="0" sldId="2147483650"/>
              <ac:picMk id="24" creationId="{00000000-0000-0000-0000-000000000000}"/>
            </ac:picMkLst>
          </pc:picChg>
          <pc:cxnChg chg="mod">
            <ac:chgData name="Chan, Joseph" userId="a0d27fd7-64cd-4ea0-9ba7-8ca39b01834a" providerId="ADAL" clId="{AD7179F4-AE9E-45BE-89E9-DFE1AFEF50FE}" dt="2026-07-21T01:45:01.177" v="16"/>
            <ac:cxnSpMkLst>
              <pc:docMk/>
              <pc:sldMasterMk cId="0" sldId="2147483659"/>
              <pc:sldLayoutMk cId="0" sldId="2147483650"/>
              <ac:cxnSpMk id="26" creationId="{00000000-0000-0000-0000-000000000000}"/>
            </ac:cxnSpMkLst>
          </pc:cxnChg>
          <pc:cxnChg chg="mod">
            <ac:chgData name="Chan, Joseph" userId="a0d27fd7-64cd-4ea0-9ba7-8ca39b01834a" providerId="ADAL" clId="{AD7179F4-AE9E-45BE-89E9-DFE1AFEF50FE}" dt="2026-07-21T01:45:01.177" v="16"/>
            <ac:cxnSpMkLst>
              <pc:docMk/>
              <pc:sldMasterMk cId="0" sldId="2147483659"/>
              <pc:sldLayoutMk cId="0" sldId="2147483650"/>
              <ac:cxnSpMk id="27" creationId="{00000000-0000-0000-0000-000000000000}"/>
            </ac:cxnSpMkLst>
          </pc:cxnChg>
          <pc:cxnChg chg="mod">
            <ac:chgData name="Chan, Joseph" userId="a0d27fd7-64cd-4ea0-9ba7-8ca39b01834a" providerId="ADAL" clId="{AD7179F4-AE9E-45BE-89E9-DFE1AFEF50FE}" dt="2026-07-21T01:45:01.177" v="16"/>
            <ac:cxnSpMkLst>
              <pc:docMk/>
              <pc:sldMasterMk cId="0" sldId="2147483659"/>
              <pc:sldLayoutMk cId="0" sldId="2147483650"/>
              <ac:cxnSpMk id="28" creationId="{00000000-0000-0000-0000-000000000000}"/>
            </ac:cxnSpMkLst>
          </pc:cxnChg>
        </pc:sldLayoutChg>
        <pc:sldLayoutChg chg="addSp modSp">
          <pc:chgData name="Chan, Joseph" userId="a0d27fd7-64cd-4ea0-9ba7-8ca39b01834a" providerId="ADAL" clId="{AD7179F4-AE9E-45BE-89E9-DFE1AFEF50FE}" dt="2026-07-21T02:25:32.311" v="823"/>
          <pc:sldLayoutMkLst>
            <pc:docMk/>
            <pc:sldMasterMk cId="0" sldId="2147483659"/>
            <pc:sldLayoutMk cId="0" sldId="2147483651"/>
          </pc:sldLayoutMkLst>
          <pc:spChg chg="add mod">
            <ac:chgData name="Chan, Joseph" userId="a0d27fd7-64cd-4ea0-9ba7-8ca39b01834a" providerId="ADAL" clId="{AD7179F4-AE9E-45BE-89E9-DFE1AFEF50FE}" dt="2026-07-21T02:25:32.311" v="823"/>
            <ac:spMkLst>
              <pc:docMk/>
              <pc:sldMasterMk cId="0" sldId="2147483659"/>
              <pc:sldLayoutMk cId="0" sldId="2147483651"/>
              <ac:spMk id="2" creationId="{FD7AA633-A626-C299-D78A-8A6BA1B5409B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1"/>
              <ac:spMk id="30" creationId="{00000000-0000-0000-0000-000000000000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1"/>
              <ac:spMk id="31" creationId="{00000000-0000-0000-0000-000000000000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1"/>
              <ac:spMk id="32" creationId="{00000000-0000-0000-0000-000000000000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1"/>
              <ac:spMk id="34" creationId="{00000000-0000-0000-0000-000000000000}"/>
            </ac:spMkLst>
          </pc:spChg>
          <pc:grpChg chg="mod">
            <ac:chgData name="Chan, Joseph" userId="a0d27fd7-64cd-4ea0-9ba7-8ca39b01834a" providerId="ADAL" clId="{AD7179F4-AE9E-45BE-89E9-DFE1AFEF50FE}" dt="2026-07-21T01:45:01.177" v="16"/>
            <ac:grpSpMkLst>
              <pc:docMk/>
              <pc:sldMasterMk cId="0" sldId="2147483659"/>
              <pc:sldLayoutMk cId="0" sldId="2147483651"/>
              <ac:grpSpMk id="35" creationId="{00000000-0000-0000-0000-000000000000}"/>
            </ac:grpSpMkLst>
          </pc:grpChg>
          <pc:picChg chg="mod">
            <ac:chgData name="Chan, Joseph" userId="a0d27fd7-64cd-4ea0-9ba7-8ca39b01834a" providerId="ADAL" clId="{AD7179F4-AE9E-45BE-89E9-DFE1AFEF50FE}" dt="2026-07-21T01:45:01.177" v="16"/>
            <ac:picMkLst>
              <pc:docMk/>
              <pc:sldMasterMk cId="0" sldId="2147483659"/>
              <pc:sldLayoutMk cId="0" sldId="2147483651"/>
              <ac:picMk id="33" creationId="{00000000-0000-0000-0000-000000000000}"/>
            </ac:picMkLst>
          </pc:picChg>
          <pc:cxnChg chg="mod">
            <ac:chgData name="Chan, Joseph" userId="a0d27fd7-64cd-4ea0-9ba7-8ca39b01834a" providerId="ADAL" clId="{AD7179F4-AE9E-45BE-89E9-DFE1AFEF50FE}" dt="2026-07-21T01:45:01.177" v="16"/>
            <ac:cxnSpMkLst>
              <pc:docMk/>
              <pc:sldMasterMk cId="0" sldId="2147483659"/>
              <pc:sldLayoutMk cId="0" sldId="2147483651"/>
              <ac:cxnSpMk id="36" creationId="{00000000-0000-0000-0000-000000000000}"/>
            </ac:cxnSpMkLst>
          </pc:cxnChg>
          <pc:cxnChg chg="mod">
            <ac:chgData name="Chan, Joseph" userId="a0d27fd7-64cd-4ea0-9ba7-8ca39b01834a" providerId="ADAL" clId="{AD7179F4-AE9E-45BE-89E9-DFE1AFEF50FE}" dt="2026-07-21T01:45:01.177" v="16"/>
            <ac:cxnSpMkLst>
              <pc:docMk/>
              <pc:sldMasterMk cId="0" sldId="2147483659"/>
              <pc:sldLayoutMk cId="0" sldId="2147483651"/>
              <ac:cxnSpMk id="37" creationId="{00000000-0000-0000-0000-000000000000}"/>
            </ac:cxnSpMkLst>
          </pc:cxnChg>
          <pc:cxnChg chg="mod">
            <ac:chgData name="Chan, Joseph" userId="a0d27fd7-64cd-4ea0-9ba7-8ca39b01834a" providerId="ADAL" clId="{AD7179F4-AE9E-45BE-89E9-DFE1AFEF50FE}" dt="2026-07-21T01:45:01.177" v="16"/>
            <ac:cxnSpMkLst>
              <pc:docMk/>
              <pc:sldMasterMk cId="0" sldId="2147483659"/>
              <pc:sldLayoutMk cId="0" sldId="2147483651"/>
              <ac:cxnSpMk id="38" creationId="{00000000-0000-0000-0000-000000000000}"/>
            </ac:cxnSpMkLst>
          </pc:cxnChg>
        </pc:sldLayoutChg>
        <pc:sldLayoutChg chg="addSp modSp mod">
          <pc:chgData name="Chan, Joseph" userId="a0d27fd7-64cd-4ea0-9ba7-8ca39b01834a" providerId="ADAL" clId="{AD7179F4-AE9E-45BE-89E9-DFE1AFEF50FE}" dt="2026-07-21T02:25:36.767" v="825"/>
          <pc:sldLayoutMkLst>
            <pc:docMk/>
            <pc:sldMasterMk cId="0" sldId="2147483659"/>
            <pc:sldLayoutMk cId="0" sldId="2147483652"/>
          </pc:sldLayoutMkLst>
          <pc:spChg chg="add mod">
            <ac:chgData name="Chan, Joseph" userId="a0d27fd7-64cd-4ea0-9ba7-8ca39b01834a" providerId="ADAL" clId="{AD7179F4-AE9E-45BE-89E9-DFE1AFEF50FE}" dt="2026-07-21T02:25:36.767" v="825"/>
            <ac:spMkLst>
              <pc:docMk/>
              <pc:sldMasterMk cId="0" sldId="2147483659"/>
              <pc:sldLayoutMk cId="0" sldId="2147483652"/>
              <ac:spMk id="2" creationId="{3370DEFD-A3C4-8D96-B3DA-20EA57ACFA8D}"/>
            </ac:spMkLst>
          </pc:spChg>
          <pc:spChg chg="mod">
            <ac:chgData name="Chan, Joseph" userId="a0d27fd7-64cd-4ea0-9ba7-8ca39b01834a" providerId="ADAL" clId="{AD7179F4-AE9E-45BE-89E9-DFE1AFEF50FE}" dt="2026-07-21T02:25:28.307" v="821" actId="20577"/>
            <ac:spMkLst>
              <pc:docMk/>
              <pc:sldMasterMk cId="0" sldId="2147483659"/>
              <pc:sldLayoutMk cId="0" sldId="2147483652"/>
              <ac:spMk id="40" creationId="{00000000-0000-0000-0000-000000000000}"/>
            </ac:spMkLst>
          </pc:spChg>
          <pc:spChg chg="mod">
            <ac:chgData name="Chan, Joseph" userId="a0d27fd7-64cd-4ea0-9ba7-8ca39b01834a" providerId="ADAL" clId="{AD7179F4-AE9E-45BE-89E9-DFE1AFEF50FE}" dt="2026-07-21T02:00:54.514" v="342" actId="14100"/>
            <ac:spMkLst>
              <pc:docMk/>
              <pc:sldMasterMk cId="0" sldId="2147483659"/>
              <pc:sldLayoutMk cId="0" sldId="2147483652"/>
              <ac:spMk id="42" creationId="{00000000-0000-0000-0000-000000000000}"/>
            </ac:spMkLst>
          </pc:spChg>
          <pc:grpChg chg="mod">
            <ac:chgData name="Chan, Joseph" userId="a0d27fd7-64cd-4ea0-9ba7-8ca39b01834a" providerId="ADAL" clId="{AD7179F4-AE9E-45BE-89E9-DFE1AFEF50FE}" dt="2026-07-21T02:00:44.030" v="340" actId="1076"/>
            <ac:grpSpMkLst>
              <pc:docMk/>
              <pc:sldMasterMk cId="0" sldId="2147483659"/>
              <pc:sldLayoutMk cId="0" sldId="2147483652"/>
              <ac:grpSpMk id="43" creationId="{00000000-0000-0000-0000-000000000000}"/>
            </ac:grpSpMkLst>
          </pc:grpChg>
          <pc:picChg chg="mod">
            <ac:chgData name="Chan, Joseph" userId="a0d27fd7-64cd-4ea0-9ba7-8ca39b01834a" providerId="ADAL" clId="{AD7179F4-AE9E-45BE-89E9-DFE1AFEF50FE}" dt="2026-07-21T02:01:50.311" v="367" actId="1036"/>
            <ac:picMkLst>
              <pc:docMk/>
              <pc:sldMasterMk cId="0" sldId="2147483659"/>
              <pc:sldLayoutMk cId="0" sldId="2147483652"/>
              <ac:picMk id="41" creationId="{00000000-0000-0000-0000-000000000000}"/>
            </ac:picMkLst>
          </pc:picChg>
          <pc:cxnChg chg="mod">
            <ac:chgData name="Chan, Joseph" userId="a0d27fd7-64cd-4ea0-9ba7-8ca39b01834a" providerId="ADAL" clId="{AD7179F4-AE9E-45BE-89E9-DFE1AFEF50FE}" dt="2026-07-21T01:45:01.177" v="16"/>
            <ac:cxnSpMkLst>
              <pc:docMk/>
              <pc:sldMasterMk cId="0" sldId="2147483659"/>
              <pc:sldLayoutMk cId="0" sldId="2147483652"/>
              <ac:cxnSpMk id="44" creationId="{00000000-0000-0000-0000-000000000000}"/>
            </ac:cxnSpMkLst>
          </pc:cxnChg>
          <pc:cxnChg chg="mod">
            <ac:chgData name="Chan, Joseph" userId="a0d27fd7-64cd-4ea0-9ba7-8ca39b01834a" providerId="ADAL" clId="{AD7179F4-AE9E-45BE-89E9-DFE1AFEF50FE}" dt="2026-07-21T01:45:01.177" v="16"/>
            <ac:cxnSpMkLst>
              <pc:docMk/>
              <pc:sldMasterMk cId="0" sldId="2147483659"/>
              <pc:sldLayoutMk cId="0" sldId="2147483652"/>
              <ac:cxnSpMk id="45" creationId="{00000000-0000-0000-0000-000000000000}"/>
            </ac:cxnSpMkLst>
          </pc:cxnChg>
          <pc:cxnChg chg="mod">
            <ac:chgData name="Chan, Joseph" userId="a0d27fd7-64cd-4ea0-9ba7-8ca39b01834a" providerId="ADAL" clId="{AD7179F4-AE9E-45BE-89E9-DFE1AFEF50FE}" dt="2026-07-21T01:45:01.177" v="16"/>
            <ac:cxnSpMkLst>
              <pc:docMk/>
              <pc:sldMasterMk cId="0" sldId="2147483659"/>
              <pc:sldLayoutMk cId="0" sldId="2147483652"/>
              <ac:cxnSpMk id="46" creationId="{00000000-0000-0000-0000-000000000000}"/>
            </ac:cxnSpMkLst>
          </pc:cxnChg>
        </pc:sldLayoutChg>
        <pc:sldLayoutChg chg="modSp add del">
          <pc:chgData name="Chan, Joseph" userId="a0d27fd7-64cd-4ea0-9ba7-8ca39b01834a" providerId="ADAL" clId="{AD7179F4-AE9E-45BE-89E9-DFE1AFEF50FE}" dt="2026-07-21T02:02:25.807" v="372" actId="47"/>
          <pc:sldLayoutMkLst>
            <pc:docMk/>
            <pc:sldMasterMk cId="0" sldId="2147483659"/>
            <pc:sldLayoutMk cId="0" sldId="2147483653"/>
          </pc:sldLayoutMkLst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3"/>
              <ac:spMk id="48" creationId="{00000000-0000-0000-0000-000000000000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3"/>
              <ac:spMk id="49" creationId="{00000000-0000-0000-0000-000000000000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3"/>
              <ac:spMk id="51" creationId="{00000000-0000-0000-0000-000000000000}"/>
            </ac:spMkLst>
          </pc:spChg>
          <pc:grpChg chg="mod">
            <ac:chgData name="Chan, Joseph" userId="a0d27fd7-64cd-4ea0-9ba7-8ca39b01834a" providerId="ADAL" clId="{AD7179F4-AE9E-45BE-89E9-DFE1AFEF50FE}" dt="2026-07-21T01:45:01.177" v="16"/>
            <ac:grpSpMkLst>
              <pc:docMk/>
              <pc:sldMasterMk cId="0" sldId="2147483659"/>
              <pc:sldLayoutMk cId="0" sldId="2147483653"/>
              <ac:grpSpMk id="52" creationId="{00000000-0000-0000-0000-000000000000}"/>
            </ac:grpSpMkLst>
          </pc:grpChg>
          <pc:picChg chg="mod">
            <ac:chgData name="Chan, Joseph" userId="a0d27fd7-64cd-4ea0-9ba7-8ca39b01834a" providerId="ADAL" clId="{AD7179F4-AE9E-45BE-89E9-DFE1AFEF50FE}" dt="2026-07-21T01:45:01.177" v="16"/>
            <ac:picMkLst>
              <pc:docMk/>
              <pc:sldMasterMk cId="0" sldId="2147483659"/>
              <pc:sldLayoutMk cId="0" sldId="2147483653"/>
              <ac:picMk id="50" creationId="{00000000-0000-0000-0000-000000000000}"/>
            </ac:picMkLst>
          </pc:picChg>
          <pc:cxnChg chg="mod">
            <ac:chgData name="Chan, Joseph" userId="a0d27fd7-64cd-4ea0-9ba7-8ca39b01834a" providerId="ADAL" clId="{AD7179F4-AE9E-45BE-89E9-DFE1AFEF50FE}" dt="2026-07-21T01:45:01.177" v="16"/>
            <ac:cxnSpMkLst>
              <pc:docMk/>
              <pc:sldMasterMk cId="0" sldId="2147483659"/>
              <pc:sldLayoutMk cId="0" sldId="2147483653"/>
              <ac:cxnSpMk id="53" creationId="{00000000-0000-0000-0000-000000000000}"/>
            </ac:cxnSpMkLst>
          </pc:cxnChg>
          <pc:cxnChg chg="mod">
            <ac:chgData name="Chan, Joseph" userId="a0d27fd7-64cd-4ea0-9ba7-8ca39b01834a" providerId="ADAL" clId="{AD7179F4-AE9E-45BE-89E9-DFE1AFEF50FE}" dt="2026-07-21T01:45:01.177" v="16"/>
            <ac:cxnSpMkLst>
              <pc:docMk/>
              <pc:sldMasterMk cId="0" sldId="2147483659"/>
              <pc:sldLayoutMk cId="0" sldId="2147483653"/>
              <ac:cxnSpMk id="54" creationId="{00000000-0000-0000-0000-000000000000}"/>
            </ac:cxnSpMkLst>
          </pc:cxnChg>
          <pc:cxnChg chg="mod">
            <ac:chgData name="Chan, Joseph" userId="a0d27fd7-64cd-4ea0-9ba7-8ca39b01834a" providerId="ADAL" clId="{AD7179F4-AE9E-45BE-89E9-DFE1AFEF50FE}" dt="2026-07-21T01:45:01.177" v="16"/>
            <ac:cxnSpMkLst>
              <pc:docMk/>
              <pc:sldMasterMk cId="0" sldId="2147483659"/>
              <pc:sldLayoutMk cId="0" sldId="2147483653"/>
              <ac:cxnSpMk id="55" creationId="{00000000-0000-0000-0000-000000000000}"/>
            </ac:cxnSpMkLst>
          </pc:cxnChg>
        </pc:sldLayoutChg>
        <pc:sldLayoutChg chg="modSp">
          <pc:chgData name="Chan, Joseph" userId="a0d27fd7-64cd-4ea0-9ba7-8ca39b01834a" providerId="ADAL" clId="{AD7179F4-AE9E-45BE-89E9-DFE1AFEF50FE}" dt="2026-07-21T01:45:01.177" v="16"/>
          <pc:sldLayoutMkLst>
            <pc:docMk/>
            <pc:sldMasterMk cId="0" sldId="2147483659"/>
            <pc:sldLayoutMk cId="0" sldId="2147483654"/>
          </pc:sldLayoutMkLst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4"/>
              <ac:spMk id="58" creationId="{00000000-0000-0000-0000-000000000000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4"/>
              <ac:spMk id="59" creationId="{00000000-0000-0000-0000-000000000000}"/>
            </ac:spMkLst>
          </pc:spChg>
          <pc:picChg chg="mod">
            <ac:chgData name="Chan, Joseph" userId="a0d27fd7-64cd-4ea0-9ba7-8ca39b01834a" providerId="ADAL" clId="{AD7179F4-AE9E-45BE-89E9-DFE1AFEF50FE}" dt="2026-07-21T01:45:01.177" v="16"/>
            <ac:picMkLst>
              <pc:docMk/>
              <pc:sldMasterMk cId="0" sldId="2147483659"/>
              <pc:sldLayoutMk cId="0" sldId="2147483654"/>
              <ac:picMk id="57" creationId="{00000000-0000-0000-0000-000000000000}"/>
            </ac:picMkLst>
          </pc:picChg>
          <pc:picChg chg="mod">
            <ac:chgData name="Chan, Joseph" userId="a0d27fd7-64cd-4ea0-9ba7-8ca39b01834a" providerId="ADAL" clId="{AD7179F4-AE9E-45BE-89E9-DFE1AFEF50FE}" dt="2026-07-21T01:45:01.177" v="16"/>
            <ac:picMkLst>
              <pc:docMk/>
              <pc:sldMasterMk cId="0" sldId="2147483659"/>
              <pc:sldLayoutMk cId="0" sldId="2147483654"/>
              <ac:picMk id="60" creationId="{00000000-0000-0000-0000-000000000000}"/>
            </ac:picMkLst>
          </pc:picChg>
        </pc:sldLayoutChg>
        <pc:sldLayoutChg chg="addSp modSp">
          <pc:chgData name="Chan, Joseph" userId="a0d27fd7-64cd-4ea0-9ba7-8ca39b01834a" providerId="ADAL" clId="{AD7179F4-AE9E-45BE-89E9-DFE1AFEF50FE}" dt="2026-07-21T02:25:38.713" v="826"/>
          <pc:sldLayoutMkLst>
            <pc:docMk/>
            <pc:sldMasterMk cId="0" sldId="2147483659"/>
            <pc:sldLayoutMk cId="0" sldId="2147483655"/>
          </pc:sldLayoutMkLst>
          <pc:spChg chg="add mod">
            <ac:chgData name="Chan, Joseph" userId="a0d27fd7-64cd-4ea0-9ba7-8ca39b01834a" providerId="ADAL" clId="{AD7179F4-AE9E-45BE-89E9-DFE1AFEF50FE}" dt="2026-07-21T02:25:38.713" v="826"/>
            <ac:spMkLst>
              <pc:docMk/>
              <pc:sldMasterMk cId="0" sldId="2147483659"/>
              <pc:sldLayoutMk cId="0" sldId="2147483655"/>
              <ac:spMk id="2" creationId="{AE664374-BD35-FCD3-0768-156E4228221B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5"/>
              <ac:spMk id="62" creationId="{00000000-0000-0000-0000-000000000000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5"/>
              <ac:spMk id="63" creationId="{00000000-0000-0000-0000-000000000000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5"/>
              <ac:spMk id="64" creationId="{00000000-0000-0000-0000-000000000000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5"/>
              <ac:spMk id="66" creationId="{00000000-0000-0000-0000-000000000000}"/>
            </ac:spMkLst>
          </pc:spChg>
          <pc:grpChg chg="mod">
            <ac:chgData name="Chan, Joseph" userId="a0d27fd7-64cd-4ea0-9ba7-8ca39b01834a" providerId="ADAL" clId="{AD7179F4-AE9E-45BE-89E9-DFE1AFEF50FE}" dt="2026-07-21T01:45:01.177" v="16"/>
            <ac:grpSpMkLst>
              <pc:docMk/>
              <pc:sldMasterMk cId="0" sldId="2147483659"/>
              <pc:sldLayoutMk cId="0" sldId="2147483655"/>
              <ac:grpSpMk id="67" creationId="{00000000-0000-0000-0000-000000000000}"/>
            </ac:grpSpMkLst>
          </pc:grpChg>
          <pc:picChg chg="mod">
            <ac:chgData name="Chan, Joseph" userId="a0d27fd7-64cd-4ea0-9ba7-8ca39b01834a" providerId="ADAL" clId="{AD7179F4-AE9E-45BE-89E9-DFE1AFEF50FE}" dt="2026-07-21T01:45:01.177" v="16"/>
            <ac:picMkLst>
              <pc:docMk/>
              <pc:sldMasterMk cId="0" sldId="2147483659"/>
              <pc:sldLayoutMk cId="0" sldId="2147483655"/>
              <ac:picMk id="65" creationId="{00000000-0000-0000-0000-000000000000}"/>
            </ac:picMkLst>
          </pc:picChg>
          <pc:cxnChg chg="mod">
            <ac:chgData name="Chan, Joseph" userId="a0d27fd7-64cd-4ea0-9ba7-8ca39b01834a" providerId="ADAL" clId="{AD7179F4-AE9E-45BE-89E9-DFE1AFEF50FE}" dt="2026-07-21T01:45:01.177" v="16"/>
            <ac:cxnSpMkLst>
              <pc:docMk/>
              <pc:sldMasterMk cId="0" sldId="2147483659"/>
              <pc:sldLayoutMk cId="0" sldId="2147483655"/>
              <ac:cxnSpMk id="68" creationId="{00000000-0000-0000-0000-000000000000}"/>
            </ac:cxnSpMkLst>
          </pc:cxnChg>
          <pc:cxnChg chg="mod">
            <ac:chgData name="Chan, Joseph" userId="a0d27fd7-64cd-4ea0-9ba7-8ca39b01834a" providerId="ADAL" clId="{AD7179F4-AE9E-45BE-89E9-DFE1AFEF50FE}" dt="2026-07-21T01:45:01.177" v="16"/>
            <ac:cxnSpMkLst>
              <pc:docMk/>
              <pc:sldMasterMk cId="0" sldId="2147483659"/>
              <pc:sldLayoutMk cId="0" sldId="2147483655"/>
              <ac:cxnSpMk id="69" creationId="{00000000-0000-0000-0000-000000000000}"/>
            </ac:cxnSpMkLst>
          </pc:cxnChg>
          <pc:cxnChg chg="mod">
            <ac:chgData name="Chan, Joseph" userId="a0d27fd7-64cd-4ea0-9ba7-8ca39b01834a" providerId="ADAL" clId="{AD7179F4-AE9E-45BE-89E9-DFE1AFEF50FE}" dt="2026-07-21T01:45:01.177" v="16"/>
            <ac:cxnSpMkLst>
              <pc:docMk/>
              <pc:sldMasterMk cId="0" sldId="2147483659"/>
              <pc:sldLayoutMk cId="0" sldId="2147483655"/>
              <ac:cxnSpMk id="70" creationId="{00000000-0000-0000-0000-000000000000}"/>
            </ac:cxnSpMkLst>
          </pc:cxnChg>
        </pc:sldLayoutChg>
        <pc:sldLayoutChg chg="addSp modSp">
          <pc:chgData name="Chan, Joseph" userId="a0d27fd7-64cd-4ea0-9ba7-8ca39b01834a" providerId="ADAL" clId="{AD7179F4-AE9E-45BE-89E9-DFE1AFEF50FE}" dt="2026-07-21T02:25:39.444" v="827"/>
          <pc:sldLayoutMkLst>
            <pc:docMk/>
            <pc:sldMasterMk cId="0" sldId="2147483659"/>
            <pc:sldLayoutMk cId="0" sldId="2147483656"/>
          </pc:sldLayoutMkLst>
          <pc:spChg chg="add mod">
            <ac:chgData name="Chan, Joseph" userId="a0d27fd7-64cd-4ea0-9ba7-8ca39b01834a" providerId="ADAL" clId="{AD7179F4-AE9E-45BE-89E9-DFE1AFEF50FE}" dt="2026-07-21T02:25:39.444" v="827"/>
            <ac:spMkLst>
              <pc:docMk/>
              <pc:sldMasterMk cId="0" sldId="2147483659"/>
              <pc:sldLayoutMk cId="0" sldId="2147483656"/>
              <ac:spMk id="2" creationId="{B0B6E679-1453-F949-A86D-F95A3EF47745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6"/>
              <ac:spMk id="72" creationId="{00000000-0000-0000-0000-000000000000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6"/>
              <ac:spMk id="73" creationId="{00000000-0000-0000-0000-000000000000}"/>
            </ac:spMkLst>
          </pc:spChg>
          <pc:picChg chg="mod">
            <ac:chgData name="Chan, Joseph" userId="a0d27fd7-64cd-4ea0-9ba7-8ca39b01834a" providerId="ADAL" clId="{AD7179F4-AE9E-45BE-89E9-DFE1AFEF50FE}" dt="2026-07-21T01:45:01.177" v="16"/>
            <ac:picMkLst>
              <pc:docMk/>
              <pc:sldMasterMk cId="0" sldId="2147483659"/>
              <pc:sldLayoutMk cId="0" sldId="2147483656"/>
              <ac:picMk id="74" creationId="{00000000-0000-0000-0000-000000000000}"/>
            </ac:picMkLst>
          </pc:picChg>
        </pc:sldLayoutChg>
        <pc:sldLayoutChg chg="modSp">
          <pc:chgData name="Chan, Joseph" userId="a0d27fd7-64cd-4ea0-9ba7-8ca39b01834a" providerId="ADAL" clId="{AD7179F4-AE9E-45BE-89E9-DFE1AFEF50FE}" dt="2026-07-21T01:45:01.177" v="16"/>
          <pc:sldLayoutMkLst>
            <pc:docMk/>
            <pc:sldMasterMk cId="0" sldId="2147483659"/>
            <pc:sldLayoutMk cId="0" sldId="2147483657"/>
          </pc:sldLayoutMkLst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7"/>
              <ac:spMk id="77" creationId="{00000000-0000-0000-0000-000000000000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7"/>
              <ac:spMk id="78" creationId="{00000000-0000-0000-0000-000000000000}"/>
            </ac:spMkLst>
          </pc:spChg>
          <pc:picChg chg="mod">
            <ac:chgData name="Chan, Joseph" userId="a0d27fd7-64cd-4ea0-9ba7-8ca39b01834a" providerId="ADAL" clId="{AD7179F4-AE9E-45BE-89E9-DFE1AFEF50FE}" dt="2026-07-21T01:45:01.177" v="16"/>
            <ac:picMkLst>
              <pc:docMk/>
              <pc:sldMasterMk cId="0" sldId="2147483659"/>
              <pc:sldLayoutMk cId="0" sldId="2147483657"/>
              <ac:picMk id="76" creationId="{00000000-0000-0000-0000-000000000000}"/>
            </ac:picMkLst>
          </pc:picChg>
        </pc:sldLayoutChg>
        <pc:sldLayoutChg chg="addSp modSp">
          <pc:chgData name="Chan, Joseph" userId="a0d27fd7-64cd-4ea0-9ba7-8ca39b01834a" providerId="ADAL" clId="{AD7179F4-AE9E-45BE-89E9-DFE1AFEF50FE}" dt="2026-07-21T02:25:40.942" v="828"/>
          <pc:sldLayoutMkLst>
            <pc:docMk/>
            <pc:sldMasterMk cId="0" sldId="2147483659"/>
            <pc:sldLayoutMk cId="0" sldId="2147483658"/>
          </pc:sldLayoutMkLst>
          <pc:spChg chg="add mod">
            <ac:chgData name="Chan, Joseph" userId="a0d27fd7-64cd-4ea0-9ba7-8ca39b01834a" providerId="ADAL" clId="{AD7179F4-AE9E-45BE-89E9-DFE1AFEF50FE}" dt="2026-07-21T02:25:40.942" v="828"/>
            <ac:spMkLst>
              <pc:docMk/>
              <pc:sldMasterMk cId="0" sldId="2147483659"/>
              <pc:sldLayoutMk cId="0" sldId="2147483658"/>
              <ac:spMk id="2" creationId="{A6E5BA42-2B2F-BAF3-987E-49D98A23A72B}"/>
            </ac:spMkLst>
          </pc:spChg>
          <pc:spChg chg="mod">
            <ac:chgData name="Chan, Joseph" userId="a0d27fd7-64cd-4ea0-9ba7-8ca39b01834a" providerId="ADAL" clId="{AD7179F4-AE9E-45BE-89E9-DFE1AFEF50FE}" dt="2026-07-21T01:45:01.177" v="16"/>
            <ac:spMkLst>
              <pc:docMk/>
              <pc:sldMasterMk cId="0" sldId="2147483659"/>
              <pc:sldLayoutMk cId="0" sldId="2147483658"/>
              <ac:spMk id="80" creationId="{00000000-0000-0000-0000-000000000000}"/>
            </ac:spMkLst>
          </pc:spChg>
        </pc:sldLayoutChg>
        <pc:sldLayoutChg chg="del">
          <pc:chgData name="Chan, Joseph" userId="a0d27fd7-64cd-4ea0-9ba7-8ca39b01834a" providerId="ADAL" clId="{AD7179F4-AE9E-45BE-89E9-DFE1AFEF50FE}" dt="2026-07-21T02:00:20.319" v="337" actId="47"/>
          <pc:sldLayoutMkLst>
            <pc:docMk/>
            <pc:sldMasterMk cId="0" sldId="2147483659"/>
            <pc:sldLayoutMk cId="3301248414" sldId="214748366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0134975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g3f0134975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DE6FA-63A9-514C-ABE4-6CE185F9E79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11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F9CB9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824002" y="1613825"/>
            <a:ext cx="78981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51047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9"/>
            <a:ext cx="1481800" cy="111207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0;p6">
            <a:extLst>
              <a:ext uri="{FF2B5EF4-FFF2-40B4-BE49-F238E27FC236}">
                <a16:creationId xmlns:a16="http://schemas.microsoft.com/office/drawing/2014/main" id="{1F2361C7-4D3C-BDD7-ACA9-19BC1EB40FE1}"/>
              </a:ext>
            </a:extLst>
          </p:cNvPr>
          <p:cNvSpPr txBox="1">
            <a:spLocks/>
          </p:cNvSpPr>
          <p:nvPr userDrawn="1"/>
        </p:nvSpPr>
        <p:spPr>
          <a:xfrm>
            <a:off x="137703" y="464007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1303802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89" lvl="0" indent="-311143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377" lvl="1" indent="-29844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566" lvl="2" indent="-29844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754" lvl="3" indent="-29844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5943" lvl="4" indent="-29844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131" lvl="5" indent="-29844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320" lvl="6" indent="-29844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509" lvl="7" indent="-29844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697" lvl="8" indent="-29844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2"/>
          </p:nvPr>
        </p:nvSpPr>
        <p:spPr>
          <a:xfrm>
            <a:off x="4903651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89" lvl="0" indent="-311143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377" lvl="1" indent="-29844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566" lvl="2" indent="-29844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754" lvl="3" indent="-29844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5943" lvl="4" indent="-29844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131" lvl="5" indent="-29844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320" lvl="6" indent="-29844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509" lvl="7" indent="-29844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697" lvl="8" indent="-29844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51047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8" y="3869554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5535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Google Shape;40;p6">
            <a:extLst>
              <a:ext uri="{FF2B5EF4-FFF2-40B4-BE49-F238E27FC236}">
                <a16:creationId xmlns:a16="http://schemas.microsoft.com/office/drawing/2014/main" id="{FD7AA633-A626-C299-D78A-8A6BA1B5409B}"/>
              </a:ext>
            </a:extLst>
          </p:cNvPr>
          <p:cNvSpPr txBox="1">
            <a:spLocks/>
          </p:cNvSpPr>
          <p:nvPr userDrawn="1"/>
        </p:nvSpPr>
        <p:spPr>
          <a:xfrm>
            <a:off x="137703" y="464007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137703" y="46400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buNone/>
              <a:defRPr sz="180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sz="1800" dirty="0"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844748" y="4163477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137703" y="175998"/>
            <a:ext cx="8862044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grpSp>
        <p:nvGrpSpPr>
          <p:cNvPr id="43" name="Google Shape;43;p6"/>
          <p:cNvGrpSpPr/>
          <p:nvPr/>
        </p:nvGrpSpPr>
        <p:grpSpPr>
          <a:xfrm>
            <a:off x="253201" y="235463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F9CB9C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8451047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9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>
            <a:spLocks noGrp="1"/>
          </p:cNvSpPr>
          <p:nvPr>
            <p:ph type="subTitle" idx="1"/>
          </p:nvPr>
        </p:nvSpPr>
        <p:spPr>
          <a:xfrm>
            <a:off x="1303802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2"/>
          </p:nvPr>
        </p:nvSpPr>
        <p:spPr>
          <a:xfrm>
            <a:off x="4877427" y="1040075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189" lvl="0" indent="-311143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377" lvl="1" indent="-29844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566" lvl="2" indent="-29844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754" lvl="3" indent="-29844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5943" lvl="4" indent="-29844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131" lvl="5" indent="-29844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320" lvl="6" indent="-29844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509" lvl="7" indent="-29844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697" lvl="8" indent="-29844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451047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8" y="3869554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835535" y="338424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145FA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F1761A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w="28575" cap="flat" cmpd="sng">
              <a:solidFill>
                <a:srgbClr val="00C9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Google Shape;40;p6">
            <a:extLst>
              <a:ext uri="{FF2B5EF4-FFF2-40B4-BE49-F238E27FC236}">
                <a16:creationId xmlns:a16="http://schemas.microsoft.com/office/drawing/2014/main" id="{AE664374-BD35-FCD3-0768-156E4228221B}"/>
              </a:ext>
            </a:extLst>
          </p:cNvPr>
          <p:cNvSpPr txBox="1">
            <a:spLocks/>
          </p:cNvSpPr>
          <p:nvPr userDrawn="1"/>
        </p:nvSpPr>
        <p:spPr>
          <a:xfrm>
            <a:off x="137703" y="464007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1303802" y="4138975"/>
            <a:ext cx="5843100" cy="5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89" lvl="0" indent="-22859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sldNum" idx="12"/>
          </p:nvPr>
        </p:nvSpPr>
        <p:spPr>
          <a:xfrm>
            <a:off x="8451047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l="2281" r="2281"/>
          <a:stretch/>
        </p:blipFill>
        <p:spPr>
          <a:xfrm>
            <a:off x="7585578" y="3869554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0;p6">
            <a:extLst>
              <a:ext uri="{FF2B5EF4-FFF2-40B4-BE49-F238E27FC236}">
                <a16:creationId xmlns:a16="http://schemas.microsoft.com/office/drawing/2014/main" id="{B0B6E679-1453-F949-A86D-F95A3EF47745}"/>
              </a:ext>
            </a:extLst>
          </p:cNvPr>
          <p:cNvSpPr txBox="1">
            <a:spLocks/>
          </p:cNvSpPr>
          <p:nvPr userDrawn="1"/>
        </p:nvSpPr>
        <p:spPr>
          <a:xfrm>
            <a:off x="137703" y="464007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rgbClr val="094D70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451047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78" name="Google Shape;78;p11"/>
          <p:cNvSpPr txBox="1">
            <a:spLocks noGrp="1"/>
          </p:cNvSpPr>
          <p:nvPr>
            <p:ph type="title"/>
          </p:nvPr>
        </p:nvSpPr>
        <p:spPr>
          <a:xfrm>
            <a:off x="824002" y="1613825"/>
            <a:ext cx="78981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8451047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" name="Google Shape;40;p6">
            <a:extLst>
              <a:ext uri="{FF2B5EF4-FFF2-40B4-BE49-F238E27FC236}">
                <a16:creationId xmlns:a16="http://schemas.microsoft.com/office/drawing/2014/main" id="{A6E5BA42-2B2F-BAF3-987E-49D98A23A72B}"/>
              </a:ext>
            </a:extLst>
          </p:cNvPr>
          <p:cNvSpPr txBox="1">
            <a:spLocks/>
          </p:cNvSpPr>
          <p:nvPr userDrawn="1"/>
        </p:nvSpPr>
        <p:spPr>
          <a:xfrm>
            <a:off x="137703" y="464007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094D70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824002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824002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51047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6351" y="3291650"/>
            <a:ext cx="1925852" cy="14453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867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1047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9C6DA5-8000-9BB4-4668-425F159B0860}"/>
              </a:ext>
            </a:extLst>
          </p:cNvPr>
          <p:cNvSpPr txBox="1"/>
          <p:nvPr/>
        </p:nvSpPr>
        <p:spPr>
          <a:xfrm>
            <a:off x="385830" y="2852990"/>
            <a:ext cx="8091636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</a:rPr>
              <a:t>Man-Yau (“Joseph”) Chan</a:t>
            </a:r>
            <a:r>
              <a:rPr lang="en-US" sz="2000" baseline="30000" dirty="0">
                <a:solidFill>
                  <a:schemeClr val="bg1"/>
                </a:solidFill>
              </a:rPr>
              <a:t>1</a:t>
            </a:r>
            <a:r>
              <a:rPr lang="en-US" sz="2000" dirty="0">
                <a:solidFill>
                  <a:schemeClr val="bg1"/>
                </a:solidFill>
              </a:rPr>
              <a:t>,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Elizabeth Satterfield</a:t>
            </a:r>
            <a:r>
              <a:rPr lang="en-US" sz="2000" baseline="30000" dirty="0">
                <a:solidFill>
                  <a:schemeClr val="bg1"/>
                </a:solidFill>
              </a:rPr>
              <a:t>2</a:t>
            </a:r>
            <a:r>
              <a:rPr lang="en-US" sz="2000" dirty="0">
                <a:solidFill>
                  <a:schemeClr val="bg1"/>
                </a:solidFill>
              </a:rPr>
              <a:t>, Juli Rubin</a:t>
            </a:r>
            <a:r>
              <a:rPr lang="en-US" sz="2000" baseline="30000" dirty="0">
                <a:solidFill>
                  <a:schemeClr val="bg1"/>
                </a:solidFill>
              </a:rPr>
              <a:t>3</a:t>
            </a:r>
          </a:p>
          <a:p>
            <a:pPr>
              <a:spcAft>
                <a:spcPts val="600"/>
              </a:spcAft>
            </a:pPr>
            <a:r>
              <a:rPr lang="en-US" baseline="30000" dirty="0">
                <a:solidFill>
                  <a:schemeClr val="bg1"/>
                </a:solidFill>
              </a:rPr>
              <a:t>1</a:t>
            </a:r>
            <a:r>
              <a:rPr lang="en-US" dirty="0">
                <a:solidFill>
                  <a:schemeClr val="bg1"/>
                </a:solidFill>
              </a:rPr>
              <a:t>Department of Geography, The Ohio State University, USA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aseline="30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Marine Meteorology Division, Naval Research Laboratory</a:t>
            </a:r>
            <a:br>
              <a:rPr lang="en-US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baseline="30000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</a:t>
            </a:r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Remote Sensing Division, Naval Research Laboratory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66941A-B885-7633-C220-FCD96EC193CC}"/>
              </a:ext>
            </a:extLst>
          </p:cNvPr>
          <p:cNvSpPr txBox="1"/>
          <p:nvPr/>
        </p:nvSpPr>
        <p:spPr>
          <a:xfrm>
            <a:off x="385830" y="1717334"/>
            <a:ext cx="84271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Distribution-respecting Model-space Localization for Ensemble DA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5" name="Picture 6" descr="The U.S. Naval Research Laboratory Adds 3D Metal Printing by Concept ...">
            <a:extLst>
              <a:ext uri="{FF2B5EF4-FFF2-40B4-BE49-F238E27FC236}">
                <a16:creationId xmlns:a16="http://schemas.microsoft.com/office/drawing/2014/main" id="{16124436-E0CC-ED90-1687-3815FE037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219" y="242600"/>
            <a:ext cx="1587736" cy="106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Ohio State Logo">
            <a:extLst>
              <a:ext uri="{FF2B5EF4-FFF2-40B4-BE49-F238E27FC236}">
                <a16:creationId xmlns:a16="http://schemas.microsoft.com/office/drawing/2014/main" id="{4BDA1566-971D-3D5D-2A5F-AFE1536064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7" r="18637"/>
          <a:stretch/>
        </p:blipFill>
        <p:spPr bwMode="auto">
          <a:xfrm>
            <a:off x="293824" y="233182"/>
            <a:ext cx="1348364" cy="121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A8DDE3A-1167-7E4E-D933-99DBDA94BF64}"/>
              </a:ext>
            </a:extLst>
          </p:cNvPr>
          <p:cNvGrpSpPr/>
          <p:nvPr/>
        </p:nvGrpSpPr>
        <p:grpSpPr>
          <a:xfrm>
            <a:off x="5965153" y="242602"/>
            <a:ext cx="2878584" cy="1553348"/>
            <a:chOff x="5971592" y="242602"/>
            <a:chExt cx="2878584" cy="1553348"/>
          </a:xfrm>
        </p:grpSpPr>
        <p:pic>
          <p:nvPicPr>
            <p:cNvPr id="4" name="Picture 2" descr="Office of Naval Research Science &amp; Technology">
              <a:extLst>
                <a:ext uri="{FF2B5EF4-FFF2-40B4-BE49-F238E27FC236}">
                  <a16:creationId xmlns:a16="http://schemas.microsoft.com/office/drawing/2014/main" id="{6CD9BC10-EF19-623C-5E2C-8831774A9F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1986" y="242602"/>
              <a:ext cx="2458190" cy="11224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91A5257-34D7-1C85-062A-28ABA4558AED}"/>
                </a:ext>
              </a:extLst>
            </p:cNvPr>
            <p:cNvSpPr txBox="1"/>
            <p:nvPr/>
          </p:nvSpPr>
          <p:spPr>
            <a:xfrm>
              <a:off x="5971592" y="1365063"/>
              <a:ext cx="2878584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sz="1100" b="1" dirty="0">
                  <a:solidFill>
                    <a:schemeClr val="bg1"/>
                  </a:solidFill>
                </a:rPr>
                <a:t>Young Investigator Program</a:t>
              </a:r>
              <a:br>
                <a:rPr lang="en-US" sz="1100" dirty="0">
                  <a:solidFill>
                    <a:schemeClr val="bg1"/>
                  </a:solidFill>
                </a:rPr>
              </a:br>
              <a:r>
                <a:rPr lang="en-US" sz="1100" dirty="0">
                  <a:solidFill>
                    <a:schemeClr val="bg1"/>
                  </a:solidFill>
                </a:rPr>
                <a:t>N00014-25-1-2023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53F458C-9E89-9C24-BB26-BFB7A3D10A47}"/>
              </a:ext>
            </a:extLst>
          </p:cNvPr>
          <p:cNvSpPr txBox="1"/>
          <p:nvPr/>
        </p:nvSpPr>
        <p:spPr>
          <a:xfrm>
            <a:off x="405147" y="4402494"/>
            <a:ext cx="34198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Chan et al (</a:t>
            </a:r>
            <a:r>
              <a:rPr lang="en-US" sz="1600" i="1" dirty="0">
                <a:solidFill>
                  <a:schemeClr val="bg1"/>
                </a:solidFill>
              </a:rPr>
              <a:t>major revisions</a:t>
            </a:r>
            <a:r>
              <a:rPr lang="en-US" sz="1600" dirty="0">
                <a:solidFill>
                  <a:schemeClr val="bg1"/>
                </a:solidFill>
              </a:rPr>
              <a:t>, MWR)</a:t>
            </a:r>
            <a:endParaRPr lang="en-US" sz="16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0248F-4D5C-6F49-D21C-3C06D69B0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2C3F6-42D3-ADDE-61C4-E49BC9AFC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Take-home Messages</a:t>
            </a:r>
            <a:endParaRPr lang="en-US" sz="1800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7EC967-E3AE-9B2E-A859-8F2B6EEDF3E2}"/>
              </a:ext>
            </a:extLst>
          </p:cNvPr>
          <p:cNvSpPr txBox="1"/>
          <p:nvPr/>
        </p:nvSpPr>
        <p:spPr>
          <a:xfrm>
            <a:off x="137703" y="854426"/>
            <a:ext cx="8815523" cy="37856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Model-space localization is, in principle, better than </a:t>
            </a:r>
            <a:r>
              <a:rPr lang="en-US" sz="2400" b="1" dirty="0" err="1"/>
              <a:t>obs</a:t>
            </a:r>
            <a:r>
              <a:rPr lang="en-US" sz="2400" b="1" dirty="0"/>
              <a:t>-space localization for radiance DA</a:t>
            </a:r>
            <a:br>
              <a:rPr lang="en-US" sz="2400" dirty="0"/>
            </a:b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Model-space localization via EMOD distorts distributions. Potentially degrades DA performance.</a:t>
            </a:r>
            <a:br>
              <a:rPr lang="en-US" sz="2400" dirty="0"/>
            </a:br>
            <a:r>
              <a:rPr lang="en-US" sz="2400" dirty="0"/>
              <a:t>Note: EMOD is used by JEDI and GSI.</a:t>
            </a:r>
            <a:br>
              <a:rPr lang="en-US" sz="2400" dirty="0"/>
            </a:b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Model-space localization via our LPGC avoids the distortions introduced by EMOD. </a:t>
            </a:r>
            <a:r>
              <a:rPr lang="en-US" sz="2400" dirty="0"/>
              <a:t>Thus, LPGC potentially results in better DA performance than EMOD.</a:t>
            </a:r>
          </a:p>
        </p:txBody>
      </p:sp>
      <p:sp>
        <p:nvSpPr>
          <p:cNvPr id="4" name="Google Shape;40;p6">
            <a:extLst>
              <a:ext uri="{FF2B5EF4-FFF2-40B4-BE49-F238E27FC236}">
                <a16:creationId xmlns:a16="http://schemas.microsoft.com/office/drawing/2014/main" id="{B330863C-E169-5E5A-FAB8-A2F7473FC26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37703" y="46400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buNone/>
              <a:defRPr sz="180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z="1400" smtClean="0"/>
              <a:pPr/>
              <a:t>10</a:t>
            </a:fld>
            <a:endParaRPr lang="en" sz="1400" dirty="0"/>
          </a:p>
        </p:txBody>
      </p:sp>
    </p:spTree>
    <p:extLst>
      <p:ext uri="{BB962C8B-B14F-4D97-AF65-F5344CB8AC3E}">
        <p14:creationId xmlns:p14="http://schemas.microsoft.com/office/powerpoint/2010/main" val="56144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6C722-F9FC-48FA-95EF-E76C5AD52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6251-D8C6-00F2-D815-7D403CB8D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Next Steps</a:t>
            </a:r>
            <a:endParaRPr lang="en-US" sz="1800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Google Shape;40;p6">
            <a:extLst>
              <a:ext uri="{FF2B5EF4-FFF2-40B4-BE49-F238E27FC236}">
                <a16:creationId xmlns:a16="http://schemas.microsoft.com/office/drawing/2014/main" id="{A66D44B0-1E20-EA79-6815-245375446EC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37703" y="46400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buNone/>
              <a:defRPr sz="180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z="1400" smtClean="0"/>
              <a:pPr/>
              <a:t>11</a:t>
            </a:fld>
            <a:endParaRPr lang="en" sz="1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999D4-1E3E-7F8A-229E-0DC9DE39FBCE}"/>
              </a:ext>
            </a:extLst>
          </p:cNvPr>
          <p:cNvSpPr txBox="1">
            <a:spLocks/>
          </p:cNvSpPr>
          <p:nvPr/>
        </p:nvSpPr>
        <p:spPr>
          <a:xfrm>
            <a:off x="144252" y="996733"/>
            <a:ext cx="8862043" cy="3422867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lnSpc>
                <a:spcPct val="11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Cycled WRF ensemble DA experiments to verify whether findings transfer from offline experiments to cycled experiments.</a:t>
            </a:r>
          </a:p>
          <a:p>
            <a:pPr marL="342900" indent="-342900">
              <a:lnSpc>
                <a:spcPct val="11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Bring into JEDI framework after a few more studies.</a:t>
            </a:r>
          </a:p>
          <a:p>
            <a:pPr marL="342900" indent="-342900">
              <a:lnSpc>
                <a:spcPct val="11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Using LPGC to produce training data for AIWP (see Horeb’s poster on Tuesday).</a:t>
            </a:r>
          </a:p>
        </p:txBody>
      </p:sp>
    </p:spTree>
    <p:extLst>
      <p:ext uri="{BB962C8B-B14F-4D97-AF65-F5344CB8AC3E}">
        <p14:creationId xmlns:p14="http://schemas.microsoft.com/office/powerpoint/2010/main" val="1618947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4B00890-5337-B645-97EE-8692DA529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8376" y="1348291"/>
            <a:ext cx="3202441" cy="1739468"/>
          </a:xfrm>
        </p:spPr>
        <p:txBody>
          <a:bodyPr>
            <a:noAutofit/>
          </a:bodyPr>
          <a:lstStyle/>
          <a:p>
            <a:pPr algn="ctr"/>
            <a:r>
              <a:rPr lang="en-US" sz="88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Fin.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DD56CD-E2EE-B44E-A2EA-34AC13669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B19E-785F-45AD-B0D3-89F0D509FC70}" type="slidenum">
              <a:rPr lang="en-US" smtClean="0"/>
              <a:t>12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63C4F2-9377-712B-E7EE-A205D6CCBCB0}"/>
              </a:ext>
            </a:extLst>
          </p:cNvPr>
          <p:cNvSpPr txBox="1"/>
          <p:nvPr/>
        </p:nvSpPr>
        <p:spPr>
          <a:xfrm>
            <a:off x="2086877" y="2750420"/>
            <a:ext cx="49702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Thank you for your attention!</a:t>
            </a:r>
          </a:p>
          <a:p>
            <a:pPr algn="ctr"/>
            <a:r>
              <a:rPr lang="en-US" sz="2400" dirty="0"/>
              <a:t>Happy to take questions &amp; comments.</a:t>
            </a:r>
          </a:p>
        </p:txBody>
      </p:sp>
    </p:spTree>
    <p:extLst>
      <p:ext uri="{BB962C8B-B14F-4D97-AF65-F5344CB8AC3E}">
        <p14:creationId xmlns:p14="http://schemas.microsoft.com/office/powerpoint/2010/main" val="269222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56E8B-EB29-E21A-4781-A793ABF4B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31BE8-768E-D421-74A9-578C409BE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Take-home Messages</a:t>
            </a:r>
            <a:endParaRPr lang="en-US" sz="1800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E4A896-6CC5-0CEF-25FD-6C334594F760}"/>
              </a:ext>
            </a:extLst>
          </p:cNvPr>
          <p:cNvSpPr txBox="1"/>
          <p:nvPr/>
        </p:nvSpPr>
        <p:spPr>
          <a:xfrm>
            <a:off x="137703" y="854426"/>
            <a:ext cx="8815523" cy="37856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Model-space localization is, in principle, better than </a:t>
            </a:r>
            <a:r>
              <a:rPr lang="en-US" sz="2400" b="1" dirty="0" err="1"/>
              <a:t>obs</a:t>
            </a:r>
            <a:r>
              <a:rPr lang="en-US" sz="2400" b="1" dirty="0"/>
              <a:t>-space localization for radiance DA</a:t>
            </a:r>
            <a:br>
              <a:rPr lang="en-US" sz="2400" dirty="0"/>
            </a:b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Model-space localization via EMOD distorts distributions. Potentially degrades DA performance.</a:t>
            </a:r>
            <a:br>
              <a:rPr lang="en-US" sz="2400" dirty="0"/>
            </a:br>
            <a:r>
              <a:rPr lang="en-US" sz="2400" dirty="0"/>
              <a:t>Note: EMOD is used by JEDI and GSI.</a:t>
            </a:r>
            <a:br>
              <a:rPr lang="en-US" sz="2400" dirty="0"/>
            </a:b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Model-space localization via our LPGC avoids the distortions introduced by EMOD. </a:t>
            </a:r>
            <a:r>
              <a:rPr lang="en-US" sz="2400" dirty="0"/>
              <a:t>Thus, LPGC potentially results in better DA performance than EMOD.</a:t>
            </a:r>
          </a:p>
        </p:txBody>
      </p:sp>
      <p:sp>
        <p:nvSpPr>
          <p:cNvPr id="4" name="Google Shape;40;p6">
            <a:extLst>
              <a:ext uri="{FF2B5EF4-FFF2-40B4-BE49-F238E27FC236}">
                <a16:creationId xmlns:a16="http://schemas.microsoft.com/office/drawing/2014/main" id="{A241319E-A6FC-6706-09EB-874C22C7D52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37703" y="46400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buNone/>
              <a:defRPr sz="180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z="1400" smtClean="0"/>
              <a:pPr/>
              <a:t>13</a:t>
            </a:fld>
            <a:endParaRPr lang="en" sz="1400" dirty="0"/>
          </a:p>
        </p:txBody>
      </p:sp>
    </p:spTree>
    <p:extLst>
      <p:ext uri="{BB962C8B-B14F-4D97-AF65-F5344CB8AC3E}">
        <p14:creationId xmlns:p14="http://schemas.microsoft.com/office/powerpoint/2010/main" val="1260651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3EFA4-19B3-85FA-F81D-6D1DA94F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Motivation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56669E-B011-47D6-555F-86A1A2AB8A92}"/>
              </a:ext>
            </a:extLst>
          </p:cNvPr>
          <p:cNvSpPr txBox="1"/>
          <p:nvPr/>
        </p:nvSpPr>
        <p:spPr>
          <a:xfrm>
            <a:off x="137703" y="1002578"/>
            <a:ext cx="8815523" cy="373948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Costly NWP models = small ensembles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Sampling errors thus contaminate ensemble statistics used by ensemble DA.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Localization mitigates sampling errors in the ensemble covariances.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ea typeface="Calibri"/>
                <a:cs typeface="Calibri"/>
              </a:rPr>
              <a:t>Goal of this study:</a:t>
            </a:r>
            <a:r>
              <a:rPr lang="en-US" sz="2400" dirty="0">
                <a:ea typeface="Calibri"/>
                <a:cs typeface="Calibri"/>
              </a:rPr>
              <a:t> improve </a:t>
            </a:r>
            <a:r>
              <a:rPr lang="en-US" sz="2400" dirty="0" err="1">
                <a:ea typeface="Calibri"/>
                <a:cs typeface="Calibri"/>
              </a:rPr>
              <a:t>EnsDA</a:t>
            </a:r>
            <a:r>
              <a:rPr lang="en-US" sz="2400" dirty="0">
                <a:ea typeface="Calibri"/>
                <a:cs typeface="Calibri"/>
              </a:rPr>
              <a:t> by advancing localization techniques used to suppress spurious covariances.</a:t>
            </a:r>
            <a:endParaRPr lang="en-US" sz="2400" b="1" dirty="0">
              <a:ea typeface="Calibri"/>
              <a:cs typeface="Calibri"/>
            </a:endParaRPr>
          </a:p>
        </p:txBody>
      </p:sp>
      <p:sp>
        <p:nvSpPr>
          <p:cNvPr id="7" name="Google Shape;40;p6">
            <a:extLst>
              <a:ext uri="{FF2B5EF4-FFF2-40B4-BE49-F238E27FC236}">
                <a16:creationId xmlns:a16="http://schemas.microsoft.com/office/drawing/2014/main" id="{B892070F-21BC-259E-8BF7-B7BF16EDEFD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37703" y="46400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buNone/>
              <a:defRPr sz="180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z="1400" smtClean="0"/>
              <a:pPr/>
              <a:t>2</a:t>
            </a:fld>
            <a:endParaRPr lang="en" sz="1400" dirty="0"/>
          </a:p>
        </p:txBody>
      </p:sp>
    </p:spTree>
    <p:extLst>
      <p:ext uri="{BB962C8B-B14F-4D97-AF65-F5344CB8AC3E}">
        <p14:creationId xmlns:p14="http://schemas.microsoft.com/office/powerpoint/2010/main" val="349990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D54A0-C4A5-595C-DA4E-EB6899C7B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73D80-1D22-65FF-E8CA-419FB178C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Review: Localization Methods for </a:t>
            </a:r>
            <a:r>
              <a:rPr lang="en-US" sz="3200" dirty="0" err="1">
                <a:solidFill>
                  <a:schemeClr val="bg2">
                    <a:lumMod val="50000"/>
                  </a:schemeClr>
                </a:solidFill>
                <a:latin typeface="+mj-lt"/>
              </a:rPr>
              <a:t>EnKFs</a:t>
            </a:r>
            <a:b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</a:b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(note: only focusing on distance-based localization here)</a:t>
            </a:r>
            <a:endParaRPr lang="en-US" sz="1800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287E8CD-FF4F-FB90-C8AD-934E12E5A6DF}"/>
                  </a:ext>
                </a:extLst>
              </p:cNvPr>
              <p:cNvSpPr txBox="1"/>
              <p:nvPr/>
            </p:nvSpPr>
            <p:spPr>
              <a:xfrm>
                <a:off x="137703" y="1175298"/>
                <a:ext cx="8815523" cy="368107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Obs-space localization: </a:t>
                </a:r>
                <a:r>
                  <a:rPr lang="en-US" sz="2400" dirty="0" err="1"/>
                  <a:t>Obs</a:t>
                </a:r>
                <a:r>
                  <a:rPr lang="en-US" sz="2400" dirty="0"/>
                  <a:t> location needed.</a:t>
                </a:r>
                <a:endParaRPr lang="en-US" sz="2400" b="1" dirty="0"/>
              </a:p>
              <a:p>
                <a:pPr marL="457200" lvl="1">
                  <a:spcAft>
                    <a:spcPts val="800"/>
                  </a:spcAft>
                </a:pPr>
                <a:r>
                  <a:rPr lang="en-US" sz="2000" dirty="0"/>
                  <a:t>R-Localization:</a:t>
                </a:r>
                <a:r>
                  <a:rPr lang="en-US" sz="2000" b="1" dirty="0"/>
                  <a:t> 	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</a:rPr>
                      <m:t>𝑲</m:t>
                    </m:r>
                    <m:r>
                      <a:rPr lang="en-US" sz="2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>
                        <a:latin typeface="Cambria Math" panose="02040503050406030204" pitchFamily="18" charset="0"/>
                      </a:rPr>
                      <m:t>𝑩</m:t>
                    </m:r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p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⊤</m:t>
                        </m:r>
                      </m:sup>
                    </m:sSup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𝑯𝑩</m:t>
                            </m:r>
                            <m:sSup>
                              <m:sSupPr>
                                <m:ctrlP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𝑯</m:t>
                                </m:r>
                              </m:e>
                              <m:sup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⊤</m:t>
                                </m:r>
                              </m:sup>
                            </m:sSup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𝝆</m:t>
                                </m:r>
                              </m:e>
                              <m:sub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sub>
                            </m:sSub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∘</m:t>
                            </m:r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</m:d>
                      </m:e>
                      <m:sup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endParaRPr lang="en-US" sz="2000" dirty="0"/>
              </a:p>
              <a:p>
                <a:pPr marL="457200" lvl="1">
                  <a:spcAft>
                    <a:spcPts val="800"/>
                  </a:spcAft>
                </a:pPr>
                <a:r>
                  <a:rPr lang="en-US" sz="2000" dirty="0"/>
                  <a:t>K-Localization: 	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</a:rPr>
                      <m:t>𝑲</m:t>
                    </m:r>
                    <m:r>
                      <a:rPr lang="en-US" sz="2000" b="1" i="1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𝑲</m:t>
                        </m:r>
                      </m:sub>
                    </m:sSub>
                    <m:r>
                      <a:rPr lang="en-US" sz="2000" b="1" i="1">
                        <a:latin typeface="Cambria Math" panose="02040503050406030204" pitchFamily="18" charset="0"/>
                      </a:rPr>
                      <m:t>∘</m:t>
                    </m:r>
                    <m:d>
                      <m:d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𝑩</m:t>
                        </m:r>
                        <m:sSup>
                          <m:sSup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𝑯</m:t>
                            </m:r>
                          </m:e>
                          <m:sup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⊤</m:t>
                            </m:r>
                          </m:sup>
                        </m:sSup>
                      </m:e>
                    </m:d>
                    <m:r>
                      <m:rPr>
                        <m:lit/>
                      </m:rPr>
                      <a:rPr lang="en-US" sz="2000" b="1" i="1">
                        <a:latin typeface="Cambria Math" panose="02040503050406030204" pitchFamily="18" charset="0"/>
                      </a:rPr>
                      <m:t>/</m:t>
                    </m:r>
                    <m:d>
                      <m:d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𝒃</m:t>
                            </m:r>
                          </m:sub>
                          <m:sup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  <m:sup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e>
                    </m:d>
                  </m:oMath>
                </a14:m>
                <a:br>
                  <a:rPr lang="en-US" sz="2000" b="1" dirty="0"/>
                </a:br>
                <a:endParaRPr lang="en-US" sz="2400" b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 err="1"/>
                  <a:t>Obs</a:t>
                </a:r>
                <a:r>
                  <a:rPr lang="en-US" sz="2400" dirty="0"/>
                  <a:t>-space localization requires well-defined </a:t>
                </a:r>
                <a:r>
                  <a:rPr lang="en-US" sz="2400" dirty="0" err="1"/>
                  <a:t>obs</a:t>
                </a:r>
                <a:r>
                  <a:rPr lang="en-US" sz="2400" dirty="0"/>
                  <a:t> locations.</a:t>
                </a:r>
                <a:br>
                  <a:rPr lang="en-US" sz="2400" dirty="0"/>
                </a:br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However, satellite radiances reflect vertically integrated information about atmospheric thermodynamics.</a:t>
                </a:r>
                <a:r>
                  <a:rPr lang="en-US" sz="2400" b="1" dirty="0"/>
                  <a:t> Does not satisfy that requirement.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287E8CD-FF4F-FB90-C8AD-934E12E5A6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703" y="1175298"/>
                <a:ext cx="8815523" cy="3681072"/>
              </a:xfrm>
              <a:prstGeom prst="rect">
                <a:avLst/>
              </a:prstGeom>
              <a:blipFill>
                <a:blip r:embed="rId2"/>
                <a:stretch>
                  <a:fillRect l="-968" t="-11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Google Shape;40;p6">
            <a:extLst>
              <a:ext uri="{FF2B5EF4-FFF2-40B4-BE49-F238E27FC236}">
                <a16:creationId xmlns:a16="http://schemas.microsoft.com/office/drawing/2014/main" id="{A9644053-2C94-DFC0-C912-AB535030276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37703" y="46400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buNone/>
              <a:defRPr sz="180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z="1400" smtClean="0"/>
              <a:pPr/>
              <a:t>3</a:t>
            </a:fld>
            <a:endParaRPr lang="en" sz="1400" dirty="0"/>
          </a:p>
        </p:txBody>
      </p:sp>
    </p:spTree>
    <p:extLst>
      <p:ext uri="{BB962C8B-B14F-4D97-AF65-F5344CB8AC3E}">
        <p14:creationId xmlns:p14="http://schemas.microsoft.com/office/powerpoint/2010/main" val="272809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37800-8D7C-FF8B-E29D-D51AEC014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70F3F-EB82-89D8-9648-9F84D5A8D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Review: Localization Methods for </a:t>
            </a:r>
            <a:r>
              <a:rPr lang="en-US" sz="3200" dirty="0" err="1">
                <a:solidFill>
                  <a:schemeClr val="bg2">
                    <a:lumMod val="50000"/>
                  </a:schemeClr>
                </a:solidFill>
                <a:latin typeface="+mj-lt"/>
              </a:rPr>
              <a:t>EnKFs</a:t>
            </a:r>
            <a:b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</a:b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(note: only focusing on distance-based localization here)</a:t>
            </a:r>
            <a:endParaRPr lang="en-US" sz="1800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CBC5C85-D7DA-E60D-CD14-A4F5DFA975D5}"/>
                  </a:ext>
                </a:extLst>
              </p:cNvPr>
              <p:cNvSpPr txBox="1"/>
              <p:nvPr/>
            </p:nvSpPr>
            <p:spPr>
              <a:xfrm>
                <a:off x="137703" y="1175298"/>
                <a:ext cx="8815523" cy="3842334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Obs-space localization: </a:t>
                </a:r>
                <a:r>
                  <a:rPr lang="en-US" sz="2400" dirty="0" err="1"/>
                  <a:t>Obs</a:t>
                </a:r>
                <a:r>
                  <a:rPr lang="en-US" sz="2400" dirty="0"/>
                  <a:t> location needed.</a:t>
                </a:r>
                <a:endParaRPr lang="en-US" sz="2400" b="1" dirty="0"/>
              </a:p>
              <a:p>
                <a:pPr marL="457200" lvl="1">
                  <a:spcAft>
                    <a:spcPts val="800"/>
                  </a:spcAft>
                </a:pPr>
                <a:r>
                  <a:rPr lang="en-US" sz="2000" dirty="0"/>
                  <a:t>R-Localization:</a:t>
                </a:r>
                <a:r>
                  <a:rPr lang="en-US" sz="2000" b="1" dirty="0"/>
                  <a:t> 	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</a:rPr>
                      <m:t>𝑲</m:t>
                    </m:r>
                    <m:r>
                      <a:rPr lang="en-US" sz="2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>
                        <a:latin typeface="Cambria Math" panose="02040503050406030204" pitchFamily="18" charset="0"/>
                      </a:rPr>
                      <m:t>𝑩</m:t>
                    </m:r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p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⊤</m:t>
                        </m:r>
                      </m:sup>
                    </m:sSup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𝑯𝑩</m:t>
                            </m:r>
                            <m:sSup>
                              <m:sSupPr>
                                <m:ctrlP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𝑯</m:t>
                                </m:r>
                              </m:e>
                              <m:sup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⊤</m:t>
                                </m:r>
                              </m:sup>
                            </m:sSup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𝝆</m:t>
                                </m:r>
                              </m:e>
                              <m:sub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sub>
                            </m:sSub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∘</m:t>
                            </m:r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</m:d>
                      </m:e>
                      <m:sup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endParaRPr lang="en-US" sz="2000" dirty="0"/>
              </a:p>
              <a:p>
                <a:pPr marL="457200" lvl="1">
                  <a:spcAft>
                    <a:spcPts val="800"/>
                  </a:spcAft>
                </a:pPr>
                <a:r>
                  <a:rPr lang="en-US" sz="2000" dirty="0"/>
                  <a:t>K-Localization: 	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</a:rPr>
                      <m:t>𝑲</m:t>
                    </m:r>
                    <m:r>
                      <a:rPr lang="en-US" sz="2000" b="1" i="1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𝑲</m:t>
                        </m:r>
                      </m:sub>
                    </m:sSub>
                    <m:r>
                      <a:rPr lang="en-US" sz="2000" b="1" i="1">
                        <a:latin typeface="Cambria Math" panose="02040503050406030204" pitchFamily="18" charset="0"/>
                      </a:rPr>
                      <m:t>∘</m:t>
                    </m:r>
                    <m:d>
                      <m:d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𝑩</m:t>
                        </m:r>
                        <m:sSup>
                          <m:sSup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𝑯</m:t>
                            </m:r>
                          </m:e>
                          <m:sup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⊤</m:t>
                            </m:r>
                          </m:sup>
                        </m:sSup>
                      </m:e>
                    </m:d>
                    <m:r>
                      <m:rPr>
                        <m:lit/>
                      </m:rPr>
                      <a:rPr lang="en-US" sz="2000" b="1" i="1">
                        <a:latin typeface="Cambria Math" panose="02040503050406030204" pitchFamily="18" charset="0"/>
                      </a:rPr>
                      <m:t>/</m:t>
                    </m:r>
                    <m:d>
                      <m:d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𝒃</m:t>
                            </m:r>
                          </m:sub>
                          <m:sup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  <m:sup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bSup>
                      </m:e>
                    </m:d>
                  </m:oMath>
                </a14:m>
                <a:br>
                  <a:rPr lang="en-US" sz="2400" b="1" dirty="0"/>
                </a:br>
                <a:endParaRPr lang="en-US" sz="2400" b="1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Model-space localization: </a:t>
                </a:r>
                <a:r>
                  <a:rPr lang="en-US" sz="2400" dirty="0" err="1"/>
                  <a:t>Obs</a:t>
                </a:r>
                <a:r>
                  <a:rPr lang="en-US" sz="2400" dirty="0"/>
                  <a:t> location not needed.</a:t>
                </a:r>
                <a:endParaRPr lang="en-US" sz="2400" b="1" dirty="0"/>
              </a:p>
              <a:p>
                <a:pPr marL="457200" lvl="1">
                  <a:spcAft>
                    <a:spcPts val="800"/>
                  </a:spcAft>
                </a:pPr>
                <a:r>
                  <a:rPr lang="en-US" sz="2000" dirty="0"/>
                  <a:t>B-Localization:</a:t>
                </a:r>
                <a:r>
                  <a:rPr lang="en-US" sz="2000" b="1" dirty="0"/>
                  <a:t> 	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</a:rPr>
                      <m:t>𝑲</m:t>
                    </m:r>
                    <m:r>
                      <a:rPr lang="en-US" sz="2000" b="1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𝝆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∘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d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p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⊤</m:t>
                        </m:r>
                      </m:sup>
                    </m:sSup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𝑯</m:t>
                            </m:r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𝝆</m:t>
                                </m:r>
                              </m:e>
                              <m:sub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sub>
                            </m:sSub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∘</m:t>
                            </m:r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𝑩</m:t>
                            </m:r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)</m:t>
                            </m:r>
                            <m:sSup>
                              <m:sSupPr>
                                <m:ctrlP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𝑯</m:t>
                                </m:r>
                              </m:e>
                              <m:sup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⊤</m:t>
                                </m:r>
                              </m:sup>
                            </m:sSup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000" b="1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</m:d>
                      </m:e>
                      <m:sup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br>
                  <a:rPr lang="en-US" sz="2400" dirty="0"/>
                </a:br>
                <a:endParaRPr lang="en-US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Replacing </a:t>
                </a:r>
                <a:r>
                  <a:rPr lang="en-US" sz="2400" dirty="0" err="1"/>
                  <a:t>obs</a:t>
                </a:r>
                <a:r>
                  <a:rPr lang="en-US" sz="2400" dirty="0"/>
                  <a:t>-space localization with model-space localization improves satellite radiance </a:t>
                </a:r>
                <a:r>
                  <a:rPr lang="en-US" sz="2400" dirty="0" err="1"/>
                  <a:t>EnKF</a:t>
                </a:r>
                <a:r>
                  <a:rPr lang="en-US" sz="2400" dirty="0"/>
                  <a:t> DA.</a:t>
                </a:r>
                <a:br>
                  <a:rPr lang="en-US" sz="2400" dirty="0"/>
                </a:br>
                <a:r>
                  <a:rPr lang="en-US" i="1" dirty="0"/>
                  <a:t>Campbell &amp; Bishop (2010), Bishop et al (2017), Lei et al (2018), </a:t>
                </a:r>
                <a:r>
                  <a:rPr lang="en-US" i="1" dirty="0" err="1"/>
                  <a:t>Shlyaeva</a:t>
                </a:r>
                <a:r>
                  <a:rPr lang="en-US" i="1" dirty="0"/>
                  <a:t> et al (2019)</a:t>
                </a:r>
                <a:endParaRPr lang="en-US" sz="24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CBC5C85-D7DA-E60D-CD14-A4F5DFA975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703" y="1175298"/>
                <a:ext cx="8815523" cy="3842334"/>
              </a:xfrm>
              <a:prstGeom prst="rect">
                <a:avLst/>
              </a:prstGeom>
              <a:blipFill>
                <a:blip r:embed="rId2"/>
                <a:stretch>
                  <a:fillRect l="-968" t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Google Shape;40;p6">
            <a:extLst>
              <a:ext uri="{FF2B5EF4-FFF2-40B4-BE49-F238E27FC236}">
                <a16:creationId xmlns:a16="http://schemas.microsoft.com/office/drawing/2014/main" id="{1301B1C6-EE0D-E4A4-7EC4-01AE0A82E82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37703" y="46400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buNone/>
              <a:defRPr sz="180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z="1400" smtClean="0"/>
              <a:pPr/>
              <a:t>4</a:t>
            </a:fld>
            <a:endParaRPr lang="en" sz="1400" dirty="0"/>
          </a:p>
        </p:txBody>
      </p:sp>
    </p:spTree>
    <p:extLst>
      <p:ext uri="{BB962C8B-B14F-4D97-AF65-F5344CB8AC3E}">
        <p14:creationId xmlns:p14="http://schemas.microsoft.com/office/powerpoint/2010/main" val="237324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DF47D-1758-922F-07C8-84AF33528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8A57C-9DBD-A01E-1074-2F5C3A45E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Model-space Localization Operates through Increasing # of Ensemble Members</a:t>
            </a:r>
            <a:endParaRPr lang="en-US" sz="1800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566CA7-D2F5-89ED-ED84-2F2C71E0B86D}"/>
              </a:ext>
            </a:extLst>
          </p:cNvPr>
          <p:cNvSpPr txBox="1"/>
          <p:nvPr/>
        </p:nvSpPr>
        <p:spPr>
          <a:xfrm>
            <a:off x="137703" y="1297218"/>
            <a:ext cx="8815523" cy="375487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b="1" dirty="0"/>
              <a:t>Conceptual Procedure for Model-Space Localized </a:t>
            </a:r>
            <a:r>
              <a:rPr lang="en-US" sz="2000" b="1" dirty="0" err="1"/>
              <a:t>EnKFs</a:t>
            </a:r>
            <a:r>
              <a:rPr lang="en-US" sz="2000" b="1" dirty="0"/>
              <a:t>: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Efficiently generate many "localized" members that follow localized covariances.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000" dirty="0"/>
              <a:t>Apply unlocalized </a:t>
            </a:r>
            <a:r>
              <a:rPr lang="en-US" sz="2000" dirty="0" err="1"/>
              <a:t>EnKF</a:t>
            </a:r>
            <a:r>
              <a:rPr lang="en-US" sz="2000" dirty="0"/>
              <a:t> onto the “localized” members to yield analyses with model-space localization.</a:t>
            </a:r>
            <a:br>
              <a:rPr lang="en-US" sz="2000" dirty="0"/>
            </a:b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/>
              <a:t>JEDI’s Localized Member Generator: </a:t>
            </a:r>
            <a:r>
              <a:rPr lang="en-US" sz="2000" dirty="0"/>
              <a:t>Ensemble Modulation</a:t>
            </a:r>
            <a:br>
              <a:rPr lang="en-US" sz="1600" dirty="0"/>
            </a:br>
            <a:r>
              <a:rPr lang="en-US" sz="1600" i="1" dirty="0"/>
              <a:t>…. also the most popular method …</a:t>
            </a:r>
            <a:r>
              <a:rPr lang="en-US" sz="1600" dirty="0"/>
              <a:t>		</a:t>
            </a:r>
            <a:r>
              <a:rPr lang="en-US" sz="1800" dirty="0"/>
              <a:t>(EMOD; Bishop &amp; </a:t>
            </a:r>
            <a:r>
              <a:rPr lang="en-US" sz="1800" dirty="0" err="1"/>
              <a:t>Hodyss</a:t>
            </a:r>
            <a:r>
              <a:rPr lang="en-US" sz="1800" dirty="0"/>
              <a:t>, 2009)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sz="2000" b="1" dirty="0"/>
              <a:t>	 EMOD is a key ingredient in JEDI’s L</a:t>
            </a:r>
            <a:r>
              <a:rPr lang="en-US" sz="4000" b="1" dirty="0"/>
              <a:t>G</a:t>
            </a:r>
            <a:r>
              <a:rPr lang="en-US" sz="2000" b="1" dirty="0"/>
              <a:t>ETKF.</a:t>
            </a:r>
          </a:p>
        </p:txBody>
      </p:sp>
      <p:sp>
        <p:nvSpPr>
          <p:cNvPr id="4" name="Google Shape;40;p6">
            <a:extLst>
              <a:ext uri="{FF2B5EF4-FFF2-40B4-BE49-F238E27FC236}">
                <a16:creationId xmlns:a16="http://schemas.microsoft.com/office/drawing/2014/main" id="{AB5600CF-49ED-BE1A-5320-EE4AEE54D9E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37703" y="46400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buNone/>
              <a:defRPr sz="180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z="1400" smtClean="0"/>
              <a:pPr/>
              <a:t>5</a:t>
            </a:fld>
            <a:endParaRPr lang="en" sz="1400" dirty="0"/>
          </a:p>
        </p:txBody>
      </p:sp>
    </p:spTree>
    <p:extLst>
      <p:ext uri="{BB962C8B-B14F-4D97-AF65-F5344CB8AC3E}">
        <p14:creationId xmlns:p14="http://schemas.microsoft.com/office/powerpoint/2010/main" val="259243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11F05-2980-9C31-DEC9-7397432FE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E68375-00FD-972D-4D34-30E57823AF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0503" r="67096" b="5679"/>
          <a:stretch>
            <a:fillRect/>
          </a:stretch>
        </p:blipFill>
        <p:spPr>
          <a:xfrm>
            <a:off x="196065" y="950972"/>
            <a:ext cx="3903702" cy="38771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731485-435D-B4C1-CD27-7D2874F11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Issue: EMOD Distorts Forecast Distributions</a:t>
            </a:r>
            <a:endParaRPr lang="en-US" sz="1800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1223CB-4D64-26A6-5187-64E3456150C9}"/>
              </a:ext>
            </a:extLst>
          </p:cNvPr>
          <p:cNvSpPr txBox="1"/>
          <p:nvPr/>
        </p:nvSpPr>
        <p:spPr>
          <a:xfrm>
            <a:off x="4094480" y="950972"/>
            <a:ext cx="4833135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Distortion:</a:t>
            </a:r>
            <a:r>
              <a:rPr lang="en-US" sz="2400" dirty="0"/>
              <a:t> EMOD overproduces members with extreme values.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Those distortions degrade the statistics of ensemble-simulated radiances.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Those distortions degrade non-parametric </a:t>
            </a:r>
            <a:r>
              <a:rPr lang="en-US" sz="2400" dirty="0" err="1"/>
              <a:t>EnsDA</a:t>
            </a:r>
            <a:r>
              <a:rPr lang="en-US" sz="2400" dirty="0"/>
              <a:t> methods.</a:t>
            </a:r>
          </a:p>
        </p:txBody>
      </p:sp>
      <p:sp>
        <p:nvSpPr>
          <p:cNvPr id="7" name="Google Shape;40;p6">
            <a:extLst>
              <a:ext uri="{FF2B5EF4-FFF2-40B4-BE49-F238E27FC236}">
                <a16:creationId xmlns:a16="http://schemas.microsoft.com/office/drawing/2014/main" id="{C04AFC92-CA28-35B5-091C-CC9FB2E5549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37703" y="46400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buNone/>
              <a:defRPr sz="180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z="1400" smtClean="0"/>
              <a:pPr/>
              <a:t>6</a:t>
            </a:fld>
            <a:endParaRPr lang="en" sz="1400" dirty="0"/>
          </a:p>
        </p:txBody>
      </p:sp>
    </p:spTree>
    <p:extLst>
      <p:ext uri="{BB962C8B-B14F-4D97-AF65-F5344CB8AC3E}">
        <p14:creationId xmlns:p14="http://schemas.microsoft.com/office/powerpoint/2010/main" val="4217506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CAF47E-27B3-6202-4F3B-DA55AAB853F8}"/>
              </a:ext>
            </a:extLst>
          </p:cNvPr>
          <p:cNvSpPr txBox="1">
            <a:spLocks/>
          </p:cNvSpPr>
          <p:nvPr/>
        </p:nvSpPr>
        <p:spPr>
          <a:xfrm>
            <a:off x="263642" y="442759"/>
            <a:ext cx="8697478" cy="4444201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3200" b="1" dirty="0"/>
              <a:t>Our proposal: </a:t>
            </a:r>
            <a:r>
              <a:rPr lang="en-US" sz="3200" dirty="0"/>
              <a:t>Generate “localized” members using </a:t>
            </a:r>
            <a:r>
              <a:rPr lang="en-US" sz="3200" b="1" dirty="0">
                <a:solidFill>
                  <a:srgbClr val="C00000"/>
                </a:solidFill>
              </a:rPr>
              <a:t>L</a:t>
            </a:r>
            <a:r>
              <a:rPr lang="en-US" sz="3200" dirty="0">
                <a:solidFill>
                  <a:srgbClr val="C00000"/>
                </a:solidFill>
              </a:rPr>
              <a:t>ocalized </a:t>
            </a:r>
            <a:r>
              <a:rPr lang="en-US" sz="3200" b="1" dirty="0">
                <a:solidFill>
                  <a:srgbClr val="C00000"/>
                </a:solidFill>
              </a:rPr>
              <a:t>P</a:t>
            </a:r>
            <a:r>
              <a:rPr lang="en-US" sz="3200" dirty="0">
                <a:solidFill>
                  <a:srgbClr val="C00000"/>
                </a:solidFill>
              </a:rPr>
              <a:t>robit-space Ensemble Size Expansion for </a:t>
            </a:r>
            <a:r>
              <a:rPr lang="en-US" sz="3200" b="1" dirty="0">
                <a:solidFill>
                  <a:srgbClr val="C00000"/>
                </a:solidFill>
              </a:rPr>
              <a:t>G</a:t>
            </a:r>
            <a:r>
              <a:rPr lang="en-US" sz="3200" dirty="0">
                <a:solidFill>
                  <a:srgbClr val="C00000"/>
                </a:solidFill>
              </a:rPr>
              <a:t>aussian </a:t>
            </a:r>
            <a:r>
              <a:rPr lang="en-US" sz="3200" b="1" dirty="0">
                <a:solidFill>
                  <a:srgbClr val="C00000"/>
                </a:solidFill>
              </a:rPr>
              <a:t>C</a:t>
            </a:r>
            <a:r>
              <a:rPr lang="en-US" sz="3200" dirty="0">
                <a:solidFill>
                  <a:srgbClr val="C00000"/>
                </a:solidFill>
              </a:rPr>
              <a:t>opulas (LPGC)</a:t>
            </a:r>
            <a:br>
              <a:rPr lang="en-US" sz="3200" dirty="0">
                <a:solidFill>
                  <a:srgbClr val="C00000"/>
                </a:solidFill>
              </a:rPr>
            </a:br>
            <a:endParaRPr lang="en-US" sz="5400" dirty="0">
              <a:solidFill>
                <a:srgbClr val="C00000"/>
              </a:solidFill>
            </a:endParaRPr>
          </a:p>
          <a:p>
            <a:pPr>
              <a:spcAft>
                <a:spcPts val="1200"/>
              </a:spcAft>
            </a:pPr>
            <a:r>
              <a:rPr lang="en-US" sz="2400" b="1" dirty="0"/>
              <a:t>Some Attractive Properties: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Generates “localized” members without distorting the marginals (i.e., distribution-respecting).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Works for non-Gaussian distributions too!</a:t>
            </a:r>
          </a:p>
        </p:txBody>
      </p:sp>
    </p:spTree>
    <p:extLst>
      <p:ext uri="{BB962C8B-B14F-4D97-AF65-F5344CB8AC3E}">
        <p14:creationId xmlns:p14="http://schemas.microsoft.com/office/powerpoint/2010/main" val="206446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C787D-81B2-C9F1-A9A9-A6362EB89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87078-1574-65AD-CBA1-14BCBE7AA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Demo: Offline NAVGEM DA </a:t>
            </a:r>
            <a:r>
              <a:rPr lang="en-US" sz="3200" dirty="0" err="1">
                <a:solidFill>
                  <a:schemeClr val="bg2">
                    <a:lumMod val="50000"/>
                  </a:schemeClr>
                </a:solidFill>
                <a:latin typeface="+mj-lt"/>
              </a:rPr>
              <a:t>Expts</a:t>
            </a:r>
            <a:endParaRPr lang="en-US" sz="1800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1C637F-EA1B-341C-785B-56E9C3A6DF7D}"/>
              </a:ext>
            </a:extLst>
          </p:cNvPr>
          <p:cNvSpPr txBox="1"/>
          <p:nvPr/>
        </p:nvSpPr>
        <p:spPr>
          <a:xfrm>
            <a:off x="137703" y="854426"/>
            <a:ext cx="8815523" cy="37856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ptos"/>
              </a:rPr>
              <a:t>Perfect model Observing System Simulation Experiments (OSSEs) with 79 NAVGEM prior members.</a:t>
            </a:r>
            <a:br>
              <a:rPr lang="en-US" sz="2400" dirty="0">
                <a:latin typeface="Aptos"/>
              </a:rPr>
            </a:br>
            <a:endParaRPr lang="en-US" sz="2400" dirty="0">
              <a:latin typeface="Apto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ptos"/>
              </a:rPr>
              <a:t>Data Assimilation Research Testbed (DART) with the Rank Histogram Filter (</a:t>
            </a:r>
            <a:r>
              <a:rPr lang="en-US" sz="2400" b="1" dirty="0">
                <a:latin typeface="Aptos"/>
              </a:rPr>
              <a:t>RHF</a:t>
            </a:r>
            <a:r>
              <a:rPr lang="en-US" sz="2400" dirty="0">
                <a:latin typeface="Aptos"/>
              </a:rPr>
              <a:t>)</a:t>
            </a:r>
            <a:br>
              <a:rPr lang="en-US" sz="2400" dirty="0">
                <a:latin typeface="Aptos"/>
              </a:rPr>
            </a:br>
            <a:endParaRPr lang="en-US" sz="2400" dirty="0">
              <a:latin typeface="Apto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Aptos"/>
              </a:rPr>
              <a:t>Two IR channels assimilated</a:t>
            </a:r>
            <a:r>
              <a:rPr lang="en-US" sz="2400" dirty="0">
                <a:latin typeface="Aptos"/>
              </a:rPr>
              <a:t>: 6.2 um and 7.3um. </a:t>
            </a:r>
            <a:br>
              <a:rPr lang="en-US" sz="2400" dirty="0">
                <a:latin typeface="Aptos"/>
              </a:rPr>
            </a:br>
            <a:endParaRPr lang="en-US" sz="2400" dirty="0">
              <a:latin typeface="Apto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Aptos"/>
              </a:rPr>
              <a:t>Only assimilating clear-sky IR radiances. </a:t>
            </a:r>
            <a:r>
              <a:rPr lang="en-US" sz="2400" dirty="0">
                <a:latin typeface="Aptos"/>
              </a:rPr>
              <a:t>Used RTTOV for radiative transfer.</a:t>
            </a:r>
          </a:p>
        </p:txBody>
      </p:sp>
      <p:sp>
        <p:nvSpPr>
          <p:cNvPr id="4" name="Google Shape;40;p6">
            <a:extLst>
              <a:ext uri="{FF2B5EF4-FFF2-40B4-BE49-F238E27FC236}">
                <a16:creationId xmlns:a16="http://schemas.microsoft.com/office/drawing/2014/main" id="{059718CE-8A6C-735C-4922-CA07972ED07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37703" y="46400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buNone/>
              <a:defRPr sz="180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z="1400" smtClean="0"/>
              <a:pPr/>
              <a:t>8</a:t>
            </a:fld>
            <a:endParaRPr lang="en" sz="1400" dirty="0"/>
          </a:p>
        </p:txBody>
      </p:sp>
    </p:spTree>
    <p:extLst>
      <p:ext uri="{BB962C8B-B14F-4D97-AF65-F5344CB8AC3E}">
        <p14:creationId xmlns:p14="http://schemas.microsoft.com/office/powerpoint/2010/main" val="2037019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E2110-17A9-C769-649A-CCCA75BE7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1C4EE-4D0B-A710-D4B1-3F5D4E349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Autofit/>
          </a:bodyPr>
          <a:lstStyle/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Switching from EMOD to LPGC greatly improves clear-sky IR DA performance</a:t>
            </a:r>
            <a:endParaRPr lang="en-US" sz="1800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Google Shape;40;p6">
            <a:extLst>
              <a:ext uri="{FF2B5EF4-FFF2-40B4-BE49-F238E27FC236}">
                <a16:creationId xmlns:a16="http://schemas.microsoft.com/office/drawing/2014/main" id="{35FC1C46-C396-7B74-2B82-6318E607CE4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37703" y="46400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buNone/>
              <a:defRPr sz="1800"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z="1400" smtClean="0"/>
              <a:pPr/>
              <a:t>9</a:t>
            </a:fld>
            <a:endParaRPr lang="en" sz="1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EBE4C46-1F16-FEB0-E2E0-2C07C35E1E7E}"/>
                  </a:ext>
                </a:extLst>
              </p:cNvPr>
              <p:cNvSpPr txBox="1"/>
              <p:nvPr/>
            </p:nvSpPr>
            <p:spPr>
              <a:xfrm>
                <a:off x="5242560" y="1710207"/>
                <a:ext cx="3675907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/>
                  <a:t>Positive </a:t>
                </a:r>
                <a14:m>
                  <m:oMath xmlns:m="http://schemas.openxmlformats.org/officeDocument/2006/math">
                    <m:r>
                      <a:rPr lang="en-US" sz="2000" b="1">
                        <a:latin typeface="Cambria Math" panose="02040503050406030204" pitchFamily="18" charset="0"/>
                      </a:rPr>
                      <m:t>𝚫</m:t>
                    </m:r>
                  </m:oMath>
                </a14:m>
                <a:r>
                  <a:rPr lang="en-US" sz="2000" b="1" dirty="0" err="1"/>
                  <a:t>nRMSEs</a:t>
                </a:r>
                <a:r>
                  <a:rPr lang="en-US" sz="2000" b="1" dirty="0"/>
                  <a:t>:</a:t>
                </a:r>
                <a:r>
                  <a:rPr lang="en-US" sz="2000" dirty="0"/>
                  <a:t>  Model-space localization is </a:t>
                </a:r>
                <a:r>
                  <a:rPr lang="en-US" sz="2000" b="1" dirty="0"/>
                  <a:t>worse</a:t>
                </a:r>
                <a:r>
                  <a:rPr lang="en-US" sz="2000" dirty="0"/>
                  <a:t> than </a:t>
                </a:r>
                <a:r>
                  <a:rPr lang="en-US" sz="2000" dirty="0" err="1"/>
                  <a:t>obs</a:t>
                </a:r>
                <a:r>
                  <a:rPr lang="en-US" sz="2000" dirty="0"/>
                  <a:t>-space localization</a:t>
                </a:r>
              </a:p>
              <a:p>
                <a:br>
                  <a:rPr lang="en-US" sz="2000" dirty="0"/>
                </a:br>
                <a:endParaRPr lang="en-US" sz="2000" dirty="0"/>
              </a:p>
              <a:p>
                <a:r>
                  <a:rPr lang="en-US" sz="2000" b="1" dirty="0"/>
                  <a:t>Negative </a:t>
                </a:r>
                <a14:m>
                  <m:oMath xmlns:m="http://schemas.openxmlformats.org/officeDocument/2006/math">
                    <m:r>
                      <a:rPr lang="en-US" sz="2000" b="1">
                        <a:latin typeface="Cambria Math" panose="02040503050406030204" pitchFamily="18" charset="0"/>
                      </a:rPr>
                      <m:t>𝚫</m:t>
                    </m:r>
                  </m:oMath>
                </a14:m>
                <a:r>
                  <a:rPr lang="en-US" sz="2000" b="1" dirty="0" err="1"/>
                  <a:t>nRMSEs</a:t>
                </a:r>
                <a:r>
                  <a:rPr lang="en-US" sz="2000" b="1" dirty="0"/>
                  <a:t>:</a:t>
                </a:r>
                <a:r>
                  <a:rPr lang="en-US" sz="2000" dirty="0"/>
                  <a:t>  Model-space localization is </a:t>
                </a:r>
                <a:r>
                  <a:rPr lang="en-US" sz="2000" b="1" dirty="0"/>
                  <a:t>better</a:t>
                </a:r>
                <a:r>
                  <a:rPr lang="en-US" sz="2000" dirty="0"/>
                  <a:t> than </a:t>
                </a:r>
                <a:r>
                  <a:rPr lang="en-US" sz="2000" dirty="0" err="1"/>
                  <a:t>obs</a:t>
                </a:r>
                <a:r>
                  <a:rPr lang="en-US" sz="2000" dirty="0"/>
                  <a:t>-space localization.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EBE4C46-1F16-FEB0-E2E0-2C07C35E1E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560" y="1710207"/>
                <a:ext cx="3675907" cy="2554545"/>
              </a:xfrm>
              <a:prstGeom prst="rect">
                <a:avLst/>
              </a:prstGeom>
              <a:blipFill>
                <a:blip r:embed="rId2"/>
                <a:stretch>
                  <a:fillRect l="-1658" t="-1193" b="-3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6E77C673-03B4-1FE3-8BEF-4FE1CDB45977}"/>
              </a:ext>
            </a:extLst>
          </p:cNvPr>
          <p:cNvGrpSpPr/>
          <p:nvPr/>
        </p:nvGrpSpPr>
        <p:grpSpPr>
          <a:xfrm>
            <a:off x="218983" y="1372934"/>
            <a:ext cx="5023577" cy="3534670"/>
            <a:chOff x="218983" y="1372934"/>
            <a:chExt cx="4643361" cy="326714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15C96F2-85A6-0573-5F3B-5D474E532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4137"/>
            <a:stretch>
              <a:fillRect/>
            </a:stretch>
          </p:blipFill>
          <p:spPr>
            <a:xfrm>
              <a:off x="781599" y="1372934"/>
              <a:ext cx="3868406" cy="326714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7018CD2-C31C-0D88-CAD8-F07966FDE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14" r="92109"/>
            <a:stretch>
              <a:fillRect/>
            </a:stretch>
          </p:blipFill>
          <p:spPr>
            <a:xfrm>
              <a:off x="218983" y="1372934"/>
              <a:ext cx="630641" cy="3267144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E94DBC-F1B0-79E1-0BC8-93AB35CDB3F8}"/>
                </a:ext>
              </a:extLst>
            </p:cNvPr>
            <p:cNvSpPr txBox="1"/>
            <p:nvPr/>
          </p:nvSpPr>
          <p:spPr>
            <a:xfrm rot="18108806">
              <a:off x="2720426" y="2385253"/>
              <a:ext cx="13251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LPGC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2A93D08-2A4D-4F4E-8205-FF177FEEED73}"/>
                </a:ext>
              </a:extLst>
            </p:cNvPr>
            <p:cNvSpPr txBox="1"/>
            <p:nvPr/>
          </p:nvSpPr>
          <p:spPr>
            <a:xfrm rot="18974449">
              <a:off x="3537179" y="3161499"/>
              <a:ext cx="13251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4891FF"/>
                  </a:solidFill>
                </a:rPr>
                <a:t>EMOD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BD84A4F-6344-DB12-3946-3053FA77D710}"/>
                </a:ext>
              </a:extLst>
            </p:cNvPr>
            <p:cNvSpPr txBox="1"/>
            <p:nvPr/>
          </p:nvSpPr>
          <p:spPr>
            <a:xfrm rot="18108806">
              <a:off x="749658" y="2340918"/>
              <a:ext cx="13251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LPGC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68C98E3-C303-9117-1C86-6677950A4CBB}"/>
                </a:ext>
              </a:extLst>
            </p:cNvPr>
            <p:cNvSpPr txBox="1"/>
            <p:nvPr/>
          </p:nvSpPr>
          <p:spPr>
            <a:xfrm rot="18108806">
              <a:off x="1566411" y="2924124"/>
              <a:ext cx="13251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4891FF"/>
                  </a:solidFill>
                </a:rPr>
                <a:t>EMOD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6311085"/>
      </p:ext>
    </p:extLst>
  </p:cSld>
  <p:clrMapOvr>
    <a:masterClrMapping/>
  </p:clrMapOvr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728</Words>
  <Application>Microsoft Office PowerPoint</Application>
  <PresentationFormat>On-screen Show (16:9)</PresentationFormat>
  <Paragraphs>77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Arial</vt:lpstr>
      <vt:lpstr>Cambria Math</vt:lpstr>
      <vt:lpstr>Nunito</vt:lpstr>
      <vt:lpstr>Calibri</vt:lpstr>
      <vt:lpstr>Maven Pro</vt:lpstr>
      <vt:lpstr>Momentum</vt:lpstr>
      <vt:lpstr>PowerPoint Presentation</vt:lpstr>
      <vt:lpstr>Motivation</vt:lpstr>
      <vt:lpstr>Review: Localization Methods for EnKFs (note: only focusing on distance-based localization here)</vt:lpstr>
      <vt:lpstr>Review: Localization Methods for EnKFs (note: only focusing on distance-based localization here)</vt:lpstr>
      <vt:lpstr>Model-space Localization Operates through Increasing # of Ensemble Members</vt:lpstr>
      <vt:lpstr>Issue: EMOD Distorts Forecast Distributions</vt:lpstr>
      <vt:lpstr>PowerPoint Presentation</vt:lpstr>
      <vt:lpstr>Demo: Offline NAVGEM DA Expts</vt:lpstr>
      <vt:lpstr>Switching from EMOD to LPGC greatly improves clear-sky IR DA performance</vt:lpstr>
      <vt:lpstr>Take-home Messages</vt:lpstr>
      <vt:lpstr>Next Steps</vt:lpstr>
      <vt:lpstr>Fin.</vt:lpstr>
      <vt:lpstr>Take-home Messages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Chan, Joseph</cp:lastModifiedBy>
  <cp:revision>1</cp:revision>
  <dcterms:modified xsi:type="dcterms:W3CDTF">2026-07-21T02:38:38Z</dcterms:modified>
</cp:coreProperties>
</file>