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embeddedFontLst>
    <p:embeddedFont>
      <p:font typeface="Roboto"/>
      <p:regular r:id="rId14"/>
      <p:bold r:id="rId15"/>
      <p:italic r:id="rId16"/>
      <p:boldItalic r:id="rId17"/>
    </p:embeddedFont>
    <p:embeddedFont>
      <p:font typeface="Nunito"/>
      <p:regular r:id="rId18"/>
      <p:bold r:id="rId19"/>
      <p:italic r:id="rId20"/>
      <p:boldItalic r:id="rId21"/>
    </p:embeddedFont>
    <p:embeddedFont>
      <p:font typeface="Maven Pro"/>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italic.fntdata"/><Relationship Id="rId11" Type="http://schemas.openxmlformats.org/officeDocument/2006/relationships/slide" Target="slides/slide5.xml"/><Relationship Id="rId22" Type="http://schemas.openxmlformats.org/officeDocument/2006/relationships/font" Target="fonts/MavenPro-regular.fntdata"/><Relationship Id="rId10" Type="http://schemas.openxmlformats.org/officeDocument/2006/relationships/slide" Target="slides/slide4.xml"/><Relationship Id="rId21" Type="http://schemas.openxmlformats.org/officeDocument/2006/relationships/font" Target="fonts/Nunito-boldItalic.fntdata"/><Relationship Id="rId13" Type="http://schemas.openxmlformats.org/officeDocument/2006/relationships/slide" Target="slides/slide7.xml"/><Relationship Id="rId12" Type="http://schemas.openxmlformats.org/officeDocument/2006/relationships/slide" Target="slides/slide6.xml"/><Relationship Id="rId23" Type="http://schemas.openxmlformats.org/officeDocument/2006/relationships/font" Target="fonts/MavenPr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slideMaster" Target="slideMasters/slideMaster2.xml"/><Relationship Id="rId19" Type="http://schemas.openxmlformats.org/officeDocument/2006/relationships/font" Target="fonts/Nunito-bold.fntdata"/><Relationship Id="rId6" Type="http://schemas.openxmlformats.org/officeDocument/2006/relationships/notesMaster" Target="notesMasters/notesMaster1.xml"/><Relationship Id="rId18" Type="http://schemas.openxmlformats.org/officeDocument/2006/relationships/font" Target="fonts/Nunito-regular.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f01349756c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g3f01349756c_0_4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01349756c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g3f01349756c_0_2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Example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03ec3c0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9" name="Google Shape;329;g3f03ec3c06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525f3569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g3f525f3569b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f03ec3c060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g3f03ec3c060_0_2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f03ec3c060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g3f03ec3c060_0_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03ec3c060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g3f03ec3c060_0_2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rotWithShape="1">
          <a:blip r:embed="rId3">
            <a:alphaModFix/>
          </a:blip>
          <a:srcRect b="0" l="-33672" r="0" t="-33672"/>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145FA6"/>
        </a:solidFill>
      </p:bgPr>
    </p:bg>
    <p:spTree>
      <p:nvGrpSpPr>
        <p:cNvPr id="85" name="Shape 85"/>
        <p:cNvGrpSpPr/>
        <p:nvPr/>
      </p:nvGrpSpPr>
      <p:grpSpPr>
        <a:xfrm>
          <a:off x="0" y="0"/>
          <a:ext cx="0" cy="0"/>
          <a:chOff x="0" y="0"/>
          <a:chExt cx="0" cy="0"/>
        </a:xfrm>
      </p:grpSpPr>
      <p:pic>
        <p:nvPicPr>
          <p:cNvPr id="86" name="Google Shape;86;p14" title="wave1.png"/>
          <p:cNvPicPr preferRelativeResize="0"/>
          <p:nvPr/>
        </p:nvPicPr>
        <p:blipFill rotWithShape="1">
          <a:blip r:embed="rId2">
            <a:alphaModFix/>
          </a:blip>
          <a:srcRect b="0" l="0" r="0" t="0"/>
          <a:stretch/>
        </p:blipFill>
        <p:spPr>
          <a:xfrm>
            <a:off x="-81637" y="-404450"/>
            <a:ext cx="9307274" cy="6980452"/>
          </a:xfrm>
          <a:prstGeom prst="rect">
            <a:avLst/>
          </a:prstGeom>
          <a:noFill/>
          <a:ln>
            <a:noFill/>
          </a:ln>
        </p:spPr>
      </p:pic>
      <p:sp>
        <p:nvSpPr>
          <p:cNvPr id="87" name="Google Shape;87;p14"/>
          <p:cNvSpPr txBox="1"/>
          <p:nvPr>
            <p:ph type="ctrTitle"/>
          </p:nvPr>
        </p:nvSpPr>
        <p:spPr>
          <a:xfrm>
            <a:off x="824000" y="1613813"/>
            <a:ext cx="42555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88" name="Google Shape;88;p14"/>
          <p:cNvSpPr txBox="1"/>
          <p:nvPr>
            <p:ph idx="1" type="subTitle"/>
          </p:nvPr>
        </p:nvSpPr>
        <p:spPr>
          <a:xfrm>
            <a:off x="824000" y="3596300"/>
            <a:ext cx="4255500" cy="695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89" name="Google Shape;89;p1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90" name="Google Shape;90;p14" title="UIFCW2025_Logo_white.png"/>
          <p:cNvPicPr preferRelativeResize="0"/>
          <p:nvPr/>
        </p:nvPicPr>
        <p:blipFill rotWithShape="1">
          <a:blip r:embed="rId3">
            <a:alphaModFix/>
          </a:blip>
          <a:srcRect b="0" l="0" r="0" t="0"/>
          <a:stretch/>
        </p:blipFill>
        <p:spPr>
          <a:xfrm>
            <a:off x="6861300" y="3166714"/>
            <a:ext cx="1937475" cy="146256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p15"/>
          <p:cNvSpPr txBox="1"/>
          <p:nvPr>
            <p:ph type="title"/>
          </p:nvPr>
        </p:nvSpPr>
        <p:spPr>
          <a:xfrm>
            <a:off x="1303800" y="598575"/>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3" name="Google Shape;93;p15"/>
          <p:cNvSpPr txBox="1"/>
          <p:nvPr>
            <p:ph idx="1" type="body"/>
          </p:nvPr>
        </p:nvSpPr>
        <p:spPr>
          <a:xfrm>
            <a:off x="1303800" y="1990050"/>
            <a:ext cx="70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4" name="Google Shape;94;p15"/>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95" name="Google Shape;95;p15" title="UIFCW2025_Logo.png"/>
          <p:cNvPicPr preferRelativeResize="0"/>
          <p:nvPr/>
        </p:nvPicPr>
        <p:blipFill rotWithShape="1">
          <a:blip r:embed="rId2">
            <a:alphaModFix/>
          </a:blip>
          <a:srcRect b="0" l="0" r="0" t="0"/>
          <a:stretch/>
        </p:blipFill>
        <p:spPr>
          <a:xfrm>
            <a:off x="7585575" y="3869550"/>
            <a:ext cx="1155000" cy="870202"/>
          </a:xfrm>
          <a:prstGeom prst="rect">
            <a:avLst/>
          </a:prstGeom>
          <a:noFill/>
          <a:ln>
            <a:noFill/>
          </a:ln>
        </p:spPr>
      </p:pic>
      <p:grpSp>
        <p:nvGrpSpPr>
          <p:cNvPr id="96" name="Google Shape;96;p15"/>
          <p:cNvGrpSpPr/>
          <p:nvPr/>
        </p:nvGrpSpPr>
        <p:grpSpPr>
          <a:xfrm>
            <a:off x="1419300" y="598575"/>
            <a:ext cx="1072800" cy="0"/>
            <a:chOff x="1376350" y="528325"/>
            <a:chExt cx="1072800" cy="0"/>
          </a:xfrm>
        </p:grpSpPr>
        <p:cxnSp>
          <p:nvCxnSpPr>
            <p:cNvPr id="97" name="Google Shape;97;p15"/>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98" name="Google Shape;98;p15"/>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99" name="Google Shape;99;p15"/>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00" name="Shape 100"/>
        <p:cNvGrpSpPr/>
        <p:nvPr/>
      </p:nvGrpSpPr>
      <p:grpSpPr>
        <a:xfrm>
          <a:off x="0" y="0"/>
          <a:ext cx="0" cy="0"/>
          <a:chOff x="0" y="0"/>
          <a:chExt cx="0" cy="0"/>
        </a:xfrm>
      </p:grpSpPr>
      <p:grpSp>
        <p:nvGrpSpPr>
          <p:cNvPr id="101" name="Google Shape;101;p16"/>
          <p:cNvGrpSpPr/>
          <p:nvPr/>
        </p:nvGrpSpPr>
        <p:grpSpPr>
          <a:xfrm>
            <a:off x="146769" y="3406"/>
            <a:ext cx="1233214" cy="1384535"/>
            <a:chOff x="146769" y="3406"/>
            <a:chExt cx="1233214" cy="1384535"/>
          </a:xfrm>
        </p:grpSpPr>
        <p:grpSp>
          <p:nvGrpSpPr>
            <p:cNvPr id="102" name="Google Shape;102;p16"/>
            <p:cNvGrpSpPr/>
            <p:nvPr/>
          </p:nvGrpSpPr>
          <p:grpSpPr>
            <a:xfrm>
              <a:off x="1063183" y="3406"/>
              <a:ext cx="316800" cy="688513"/>
              <a:chOff x="1063183" y="3406"/>
              <a:chExt cx="316800" cy="688513"/>
            </a:xfrm>
          </p:grpSpPr>
          <p:sp>
            <p:nvSpPr>
              <p:cNvPr id="103" name="Google Shape;103;p16"/>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6"/>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5" name="Google Shape;105;p16"/>
            <p:cNvGrpSpPr/>
            <p:nvPr/>
          </p:nvGrpSpPr>
          <p:grpSpPr>
            <a:xfrm>
              <a:off x="604976" y="3406"/>
              <a:ext cx="316800" cy="1036524"/>
              <a:chOff x="604976" y="3406"/>
              <a:chExt cx="316800" cy="1036524"/>
            </a:xfrm>
          </p:grpSpPr>
          <p:sp>
            <p:nvSpPr>
              <p:cNvPr id="106" name="Google Shape;106;p16"/>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6"/>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6"/>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9" name="Google Shape;109;p16"/>
            <p:cNvGrpSpPr/>
            <p:nvPr/>
          </p:nvGrpSpPr>
          <p:grpSpPr>
            <a:xfrm>
              <a:off x="146769" y="3406"/>
              <a:ext cx="316800" cy="1384535"/>
              <a:chOff x="146769" y="3406"/>
              <a:chExt cx="316800" cy="1384535"/>
            </a:xfrm>
          </p:grpSpPr>
          <p:sp>
            <p:nvSpPr>
              <p:cNvPr id="110" name="Google Shape;110;p16"/>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6"/>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6"/>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16"/>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14" name="Google Shape;114;p16"/>
          <p:cNvGrpSpPr/>
          <p:nvPr/>
        </p:nvGrpSpPr>
        <p:grpSpPr>
          <a:xfrm>
            <a:off x="6775084" y="2904008"/>
            <a:ext cx="2186147" cy="2239500"/>
            <a:chOff x="6775084" y="2904008"/>
            <a:chExt cx="2186147" cy="2239500"/>
          </a:xfrm>
        </p:grpSpPr>
        <p:grpSp>
          <p:nvGrpSpPr>
            <p:cNvPr id="115" name="Google Shape;115;p16"/>
            <p:cNvGrpSpPr/>
            <p:nvPr/>
          </p:nvGrpSpPr>
          <p:grpSpPr>
            <a:xfrm>
              <a:off x="6775084" y="4253708"/>
              <a:ext cx="409500" cy="889800"/>
              <a:chOff x="6775084" y="4253708"/>
              <a:chExt cx="409500" cy="889800"/>
            </a:xfrm>
          </p:grpSpPr>
          <p:sp>
            <p:nvSpPr>
              <p:cNvPr id="116" name="Google Shape;116;p16"/>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6"/>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 name="Google Shape;118;p16"/>
            <p:cNvGrpSpPr/>
            <p:nvPr/>
          </p:nvGrpSpPr>
          <p:grpSpPr>
            <a:xfrm>
              <a:off x="7367299" y="3804008"/>
              <a:ext cx="409500" cy="1339500"/>
              <a:chOff x="7367299" y="3804008"/>
              <a:chExt cx="409500" cy="1339500"/>
            </a:xfrm>
          </p:grpSpPr>
          <p:sp>
            <p:nvSpPr>
              <p:cNvPr id="119" name="Google Shape;119;p16"/>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16"/>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16"/>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 name="Google Shape;122;p16"/>
            <p:cNvGrpSpPr/>
            <p:nvPr/>
          </p:nvGrpSpPr>
          <p:grpSpPr>
            <a:xfrm>
              <a:off x="7959516" y="3354008"/>
              <a:ext cx="409500" cy="1789500"/>
              <a:chOff x="7959516" y="3354008"/>
              <a:chExt cx="409500" cy="1789500"/>
            </a:xfrm>
          </p:grpSpPr>
          <p:sp>
            <p:nvSpPr>
              <p:cNvPr id="123" name="Google Shape;123;p16"/>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16"/>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16"/>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6"/>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 name="Google Shape;127;p16"/>
            <p:cNvGrpSpPr/>
            <p:nvPr/>
          </p:nvGrpSpPr>
          <p:grpSpPr>
            <a:xfrm>
              <a:off x="8551731" y="2904008"/>
              <a:ext cx="409500" cy="2239500"/>
              <a:chOff x="8551731" y="2904008"/>
              <a:chExt cx="409500" cy="2239500"/>
            </a:xfrm>
          </p:grpSpPr>
          <p:sp>
            <p:nvSpPr>
              <p:cNvPr id="128" name="Google Shape;128;p16"/>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16"/>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6"/>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6"/>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6"/>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33" name="Google Shape;133;p16"/>
          <p:cNvSpPr txBox="1"/>
          <p:nvPr>
            <p:ph type="title"/>
          </p:nvPr>
        </p:nvSpPr>
        <p:spPr>
          <a:xfrm>
            <a:off x="824000" y="1613825"/>
            <a:ext cx="58578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34" name="Google Shape;134;p1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5" name="Shape 135"/>
        <p:cNvGrpSpPr/>
        <p:nvPr/>
      </p:nvGrpSpPr>
      <p:grpSpPr>
        <a:xfrm>
          <a:off x="0" y="0"/>
          <a:ext cx="0" cy="0"/>
          <a:chOff x="0" y="0"/>
          <a:chExt cx="0" cy="0"/>
        </a:xfrm>
      </p:grpSpPr>
      <p:sp>
        <p:nvSpPr>
          <p:cNvPr id="136" name="Google Shape;136;p17"/>
          <p:cNvSpPr txBox="1"/>
          <p:nvPr>
            <p:ph type="title"/>
          </p:nvPr>
        </p:nvSpPr>
        <p:spPr>
          <a:xfrm>
            <a:off x="1303800" y="598575"/>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7" name="Google Shape;137;p17"/>
          <p:cNvSpPr txBox="1"/>
          <p:nvPr>
            <p:ph idx="1" type="body"/>
          </p:nvPr>
        </p:nvSpPr>
        <p:spPr>
          <a:xfrm>
            <a:off x="130380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38" name="Google Shape;138;p17"/>
          <p:cNvSpPr txBox="1"/>
          <p:nvPr>
            <p:ph idx="2" type="body"/>
          </p:nvPr>
        </p:nvSpPr>
        <p:spPr>
          <a:xfrm>
            <a:off x="490365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39" name="Google Shape;139;p17"/>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40" name="Google Shape;140;p17" title="UIFCW2025_Logo.png"/>
          <p:cNvPicPr preferRelativeResize="0"/>
          <p:nvPr/>
        </p:nvPicPr>
        <p:blipFill rotWithShape="1">
          <a:blip r:embed="rId2">
            <a:alphaModFix/>
          </a:blip>
          <a:srcRect b="0" l="0" r="0" t="0"/>
          <a:stretch/>
        </p:blipFill>
        <p:spPr>
          <a:xfrm>
            <a:off x="7558875" y="3880775"/>
            <a:ext cx="1152143" cy="868678"/>
          </a:xfrm>
          <a:prstGeom prst="rect">
            <a:avLst/>
          </a:prstGeom>
          <a:noFill/>
          <a:ln>
            <a:noFill/>
          </a:ln>
        </p:spPr>
      </p:pic>
      <p:grpSp>
        <p:nvGrpSpPr>
          <p:cNvPr id="141" name="Google Shape;141;p17"/>
          <p:cNvGrpSpPr/>
          <p:nvPr/>
        </p:nvGrpSpPr>
        <p:grpSpPr>
          <a:xfrm>
            <a:off x="1404700" y="598575"/>
            <a:ext cx="1072800" cy="0"/>
            <a:chOff x="1376350" y="528325"/>
            <a:chExt cx="1072800" cy="0"/>
          </a:xfrm>
        </p:grpSpPr>
        <p:cxnSp>
          <p:nvCxnSpPr>
            <p:cNvPr id="142" name="Google Shape;142;p17"/>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143" name="Google Shape;143;p17"/>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144" name="Google Shape;144;p17"/>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5" name="Shape 145"/>
        <p:cNvGrpSpPr/>
        <p:nvPr/>
      </p:nvGrpSpPr>
      <p:grpSpPr>
        <a:xfrm>
          <a:off x="0" y="0"/>
          <a:ext cx="0" cy="0"/>
          <a:chOff x="0" y="0"/>
          <a:chExt cx="0" cy="0"/>
        </a:xfrm>
      </p:grpSpPr>
      <p:sp>
        <p:nvSpPr>
          <p:cNvPr id="146" name="Google Shape;146;p18"/>
          <p:cNvSpPr txBox="1"/>
          <p:nvPr>
            <p:ph type="title"/>
          </p:nvPr>
        </p:nvSpPr>
        <p:spPr>
          <a:xfrm>
            <a:off x="1303800" y="598575"/>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7" name="Google Shape;147;p18"/>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48" name="Google Shape;148;p18" title="UIFCW2025_Logo.png"/>
          <p:cNvPicPr preferRelativeResize="0"/>
          <p:nvPr/>
        </p:nvPicPr>
        <p:blipFill rotWithShape="1">
          <a:blip r:embed="rId2">
            <a:alphaModFix/>
          </a:blip>
          <a:srcRect b="0" l="0" r="0" t="0"/>
          <a:stretch/>
        </p:blipFill>
        <p:spPr>
          <a:xfrm>
            <a:off x="7549225" y="3879750"/>
            <a:ext cx="1152143" cy="875629"/>
          </a:xfrm>
          <a:prstGeom prst="rect">
            <a:avLst/>
          </a:prstGeom>
          <a:noFill/>
          <a:ln>
            <a:noFill/>
          </a:ln>
        </p:spPr>
      </p:pic>
      <p:grpSp>
        <p:nvGrpSpPr>
          <p:cNvPr id="149" name="Google Shape;149;p18"/>
          <p:cNvGrpSpPr/>
          <p:nvPr/>
        </p:nvGrpSpPr>
        <p:grpSpPr>
          <a:xfrm>
            <a:off x="1376350" y="528325"/>
            <a:ext cx="1072800" cy="0"/>
            <a:chOff x="1376350" y="528325"/>
            <a:chExt cx="1072800" cy="0"/>
          </a:xfrm>
        </p:grpSpPr>
        <p:cxnSp>
          <p:nvCxnSpPr>
            <p:cNvPr id="150" name="Google Shape;150;p18"/>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151" name="Google Shape;151;p18"/>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152" name="Google Shape;152;p18"/>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3" name="Shape 153"/>
        <p:cNvGrpSpPr/>
        <p:nvPr/>
      </p:nvGrpSpPr>
      <p:grpSpPr>
        <a:xfrm>
          <a:off x="0" y="0"/>
          <a:ext cx="0" cy="0"/>
          <a:chOff x="0" y="0"/>
          <a:chExt cx="0" cy="0"/>
        </a:xfrm>
      </p:grpSpPr>
      <p:sp>
        <p:nvSpPr>
          <p:cNvPr id="154" name="Google Shape;154;p19"/>
          <p:cNvSpPr txBox="1"/>
          <p:nvPr>
            <p:ph type="title"/>
          </p:nvPr>
        </p:nvSpPr>
        <p:spPr>
          <a:xfrm>
            <a:off x="1303800" y="598575"/>
            <a:ext cx="3312000" cy="1590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 name="Google Shape;155;p19"/>
          <p:cNvSpPr txBox="1"/>
          <p:nvPr>
            <p:ph idx="1" type="body"/>
          </p:nvPr>
        </p:nvSpPr>
        <p:spPr>
          <a:xfrm>
            <a:off x="1303800" y="2309675"/>
            <a:ext cx="3312000" cy="22218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56" name="Google Shape;156;p19"/>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57" name="Google Shape;157;p19" title="UIFCW2025_Logo.png"/>
          <p:cNvPicPr preferRelativeResize="0"/>
          <p:nvPr/>
        </p:nvPicPr>
        <p:blipFill rotWithShape="1">
          <a:blip r:embed="rId2">
            <a:alphaModFix/>
          </a:blip>
          <a:srcRect b="0" l="0" r="0" t="0"/>
          <a:stretch/>
        </p:blipFill>
        <p:spPr>
          <a:xfrm>
            <a:off x="7549225" y="3879750"/>
            <a:ext cx="1152143" cy="875629"/>
          </a:xfrm>
          <a:prstGeom prst="rect">
            <a:avLst/>
          </a:prstGeom>
          <a:noFill/>
          <a:ln>
            <a:noFill/>
          </a:ln>
        </p:spPr>
      </p:pic>
      <p:grpSp>
        <p:nvGrpSpPr>
          <p:cNvPr id="158" name="Google Shape;158;p19"/>
          <p:cNvGrpSpPr/>
          <p:nvPr/>
        </p:nvGrpSpPr>
        <p:grpSpPr>
          <a:xfrm>
            <a:off x="1376350" y="528325"/>
            <a:ext cx="1072800" cy="0"/>
            <a:chOff x="1376350" y="528325"/>
            <a:chExt cx="1072800" cy="0"/>
          </a:xfrm>
        </p:grpSpPr>
        <p:cxnSp>
          <p:nvCxnSpPr>
            <p:cNvPr id="159" name="Google Shape;159;p19"/>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160" name="Google Shape;160;p19"/>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161" name="Google Shape;161;p19"/>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62" name="Shape 162"/>
        <p:cNvGrpSpPr/>
        <p:nvPr/>
      </p:nvGrpSpPr>
      <p:grpSpPr>
        <a:xfrm>
          <a:off x="0" y="0"/>
          <a:ext cx="0" cy="0"/>
          <a:chOff x="0" y="0"/>
          <a:chExt cx="0" cy="0"/>
        </a:xfrm>
      </p:grpSpPr>
      <p:pic>
        <p:nvPicPr>
          <p:cNvPr id="163" name="Google Shape;163;p20"/>
          <p:cNvPicPr preferRelativeResize="0"/>
          <p:nvPr/>
        </p:nvPicPr>
        <p:blipFill rotWithShape="1">
          <a:blip r:embed="rId2">
            <a:alphaModFix/>
          </a:blip>
          <a:srcRect b="0" l="0" r="0" t="0"/>
          <a:stretch/>
        </p:blipFill>
        <p:spPr>
          <a:xfrm>
            <a:off x="0" y="6"/>
            <a:ext cx="9144001" cy="5659919"/>
          </a:xfrm>
          <a:prstGeom prst="rect">
            <a:avLst/>
          </a:prstGeom>
          <a:noFill/>
          <a:ln>
            <a:noFill/>
          </a:ln>
        </p:spPr>
      </p:pic>
      <p:sp>
        <p:nvSpPr>
          <p:cNvPr id="164" name="Google Shape;164;p20"/>
          <p:cNvSpPr txBox="1"/>
          <p:nvPr>
            <p:ph type="title"/>
          </p:nvPr>
        </p:nvSpPr>
        <p:spPr>
          <a:xfrm>
            <a:off x="824000" y="763600"/>
            <a:ext cx="5857800" cy="3573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65" name="Google Shape;165;p20"/>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66" name="Google Shape;166;p20" title="UIFCW2025_Logo_white.png"/>
          <p:cNvPicPr preferRelativeResize="0"/>
          <p:nvPr/>
        </p:nvPicPr>
        <p:blipFill rotWithShape="1">
          <a:blip r:embed="rId3">
            <a:alphaModFix/>
          </a:blip>
          <a:srcRect b="0" l="0" r="0" t="0"/>
          <a:stretch/>
        </p:blipFill>
        <p:spPr>
          <a:xfrm>
            <a:off x="7425625" y="3745100"/>
            <a:ext cx="1373148" cy="103657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21"/>
          <p:cNvSpPr txBox="1"/>
          <p:nvPr>
            <p:ph type="title"/>
          </p:nvPr>
        </p:nvSpPr>
        <p:spPr>
          <a:xfrm>
            <a:off x="1303800" y="598575"/>
            <a:ext cx="3430500" cy="19902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9" name="Google Shape;169;p21"/>
          <p:cNvSpPr txBox="1"/>
          <p:nvPr>
            <p:ph idx="1" type="subTitle"/>
          </p:nvPr>
        </p:nvSpPr>
        <p:spPr>
          <a:xfrm>
            <a:off x="1303800" y="2743203"/>
            <a:ext cx="3430500" cy="726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170" name="Google Shape;170;p21"/>
          <p:cNvSpPr txBox="1"/>
          <p:nvPr>
            <p:ph idx="2" type="body"/>
          </p:nvPr>
        </p:nvSpPr>
        <p:spPr>
          <a:xfrm>
            <a:off x="4903700" y="661000"/>
            <a:ext cx="3430500" cy="3870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71" name="Google Shape;171;p2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72" name="Google Shape;172;p21" title="UIFCW2025_Logo.png"/>
          <p:cNvPicPr preferRelativeResize="0"/>
          <p:nvPr/>
        </p:nvPicPr>
        <p:blipFill rotWithShape="1">
          <a:blip r:embed="rId2">
            <a:alphaModFix/>
          </a:blip>
          <a:srcRect b="0" l="0" r="0" t="0"/>
          <a:stretch/>
        </p:blipFill>
        <p:spPr>
          <a:xfrm>
            <a:off x="7549225" y="3879750"/>
            <a:ext cx="1152143" cy="875629"/>
          </a:xfrm>
          <a:prstGeom prst="rect">
            <a:avLst/>
          </a:prstGeom>
          <a:noFill/>
          <a:ln>
            <a:noFill/>
          </a:ln>
        </p:spPr>
      </p:pic>
      <p:grpSp>
        <p:nvGrpSpPr>
          <p:cNvPr id="173" name="Google Shape;173;p21"/>
          <p:cNvGrpSpPr/>
          <p:nvPr/>
        </p:nvGrpSpPr>
        <p:grpSpPr>
          <a:xfrm>
            <a:off x="1376350" y="528325"/>
            <a:ext cx="1072800" cy="0"/>
            <a:chOff x="1376350" y="528325"/>
            <a:chExt cx="1072800" cy="0"/>
          </a:xfrm>
        </p:grpSpPr>
        <p:cxnSp>
          <p:nvCxnSpPr>
            <p:cNvPr id="174" name="Google Shape;174;p21"/>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175" name="Google Shape;175;p21"/>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176" name="Google Shape;176;p21"/>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22"/>
          <p:cNvSpPr txBox="1"/>
          <p:nvPr>
            <p:ph idx="1" type="body"/>
          </p:nvPr>
        </p:nvSpPr>
        <p:spPr>
          <a:xfrm>
            <a:off x="1303800" y="4138975"/>
            <a:ext cx="5843100" cy="534900"/>
          </a:xfrm>
          <a:prstGeom prst="rect">
            <a:avLst/>
          </a:prstGeom>
          <a:noFill/>
          <a:ln>
            <a:noFill/>
          </a:ln>
        </p:spPr>
        <p:txBody>
          <a:bodyPr anchorCtr="0" anchor="t"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179" name="Google Shape;179;p22"/>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pic>
        <p:nvPicPr>
          <p:cNvPr id="180" name="Google Shape;180;p22" title="UIFCW2025_Logo.png"/>
          <p:cNvPicPr preferRelativeResize="0"/>
          <p:nvPr/>
        </p:nvPicPr>
        <p:blipFill rotWithShape="1">
          <a:blip r:embed="rId2">
            <a:alphaModFix/>
          </a:blip>
          <a:srcRect b="0" l="0" r="0" t="0"/>
          <a:stretch/>
        </p:blipFill>
        <p:spPr>
          <a:xfrm>
            <a:off x="7511650" y="3874450"/>
            <a:ext cx="1152143" cy="87562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145FA6"/>
        </a:solidFill>
      </p:bgPr>
    </p:bg>
    <p:spTree>
      <p:nvGrpSpPr>
        <p:cNvPr id="181" name="Shape 181"/>
        <p:cNvGrpSpPr/>
        <p:nvPr/>
      </p:nvGrpSpPr>
      <p:grpSpPr>
        <a:xfrm>
          <a:off x="0" y="0"/>
          <a:ext cx="0" cy="0"/>
          <a:chOff x="0" y="0"/>
          <a:chExt cx="0" cy="0"/>
        </a:xfrm>
      </p:grpSpPr>
      <p:grpSp>
        <p:nvGrpSpPr>
          <p:cNvPr id="182" name="Google Shape;182;p23"/>
          <p:cNvGrpSpPr/>
          <p:nvPr/>
        </p:nvGrpSpPr>
        <p:grpSpPr>
          <a:xfrm>
            <a:off x="49" y="4099200"/>
            <a:ext cx="9144039" cy="1044300"/>
            <a:chOff x="49" y="4099200"/>
            <a:chExt cx="9144039" cy="1044300"/>
          </a:xfrm>
        </p:grpSpPr>
        <p:grpSp>
          <p:nvGrpSpPr>
            <p:cNvPr id="183" name="Google Shape;183;p23"/>
            <p:cNvGrpSpPr/>
            <p:nvPr/>
          </p:nvGrpSpPr>
          <p:grpSpPr>
            <a:xfrm>
              <a:off x="49" y="4309200"/>
              <a:ext cx="231622" cy="834300"/>
              <a:chOff x="2688737" y="4301380"/>
              <a:chExt cx="231900" cy="834300"/>
            </a:xfrm>
          </p:grpSpPr>
          <p:sp>
            <p:nvSpPr>
              <p:cNvPr id="184" name="Google Shape;184;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 name="Google Shape;188;p23"/>
            <p:cNvGrpSpPr/>
            <p:nvPr/>
          </p:nvGrpSpPr>
          <p:grpSpPr>
            <a:xfrm>
              <a:off x="371403" y="4099200"/>
              <a:ext cx="231622" cy="1044300"/>
              <a:chOff x="2688737" y="4091380"/>
              <a:chExt cx="231900" cy="1044300"/>
            </a:xfrm>
          </p:grpSpPr>
          <p:sp>
            <p:nvSpPr>
              <p:cNvPr id="189" name="Google Shape;189;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23"/>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 name="Google Shape;194;p23"/>
            <p:cNvGrpSpPr/>
            <p:nvPr/>
          </p:nvGrpSpPr>
          <p:grpSpPr>
            <a:xfrm>
              <a:off x="742758" y="4309200"/>
              <a:ext cx="231622" cy="834300"/>
              <a:chOff x="2688737" y="4301380"/>
              <a:chExt cx="231900" cy="834300"/>
            </a:xfrm>
          </p:grpSpPr>
          <p:sp>
            <p:nvSpPr>
              <p:cNvPr id="195" name="Google Shape;195;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 name="Google Shape;199;p23"/>
            <p:cNvGrpSpPr/>
            <p:nvPr/>
          </p:nvGrpSpPr>
          <p:grpSpPr>
            <a:xfrm>
              <a:off x="1114112" y="4518900"/>
              <a:ext cx="231622" cy="624600"/>
              <a:chOff x="2688737" y="4511080"/>
              <a:chExt cx="231900" cy="624600"/>
            </a:xfrm>
          </p:grpSpPr>
          <p:sp>
            <p:nvSpPr>
              <p:cNvPr id="200" name="Google Shape;200;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3" name="Google Shape;203;p23"/>
            <p:cNvGrpSpPr/>
            <p:nvPr/>
          </p:nvGrpSpPr>
          <p:grpSpPr>
            <a:xfrm>
              <a:off x="1856753" y="4099200"/>
              <a:ext cx="231600" cy="1044300"/>
              <a:chOff x="1856753" y="4099200"/>
              <a:chExt cx="231600" cy="1044300"/>
            </a:xfrm>
          </p:grpSpPr>
          <p:sp>
            <p:nvSpPr>
              <p:cNvPr id="204" name="Google Shape;204;p23"/>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23"/>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23"/>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23"/>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3"/>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9" name="Google Shape;209;p23"/>
            <p:cNvGrpSpPr/>
            <p:nvPr/>
          </p:nvGrpSpPr>
          <p:grpSpPr>
            <a:xfrm>
              <a:off x="2228107" y="4309200"/>
              <a:ext cx="231600" cy="834300"/>
              <a:chOff x="2228107" y="4309200"/>
              <a:chExt cx="231600" cy="834300"/>
            </a:xfrm>
          </p:grpSpPr>
          <p:sp>
            <p:nvSpPr>
              <p:cNvPr id="210" name="Google Shape;210;p23"/>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3"/>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3"/>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3"/>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4" name="Google Shape;214;p23"/>
            <p:cNvGrpSpPr/>
            <p:nvPr/>
          </p:nvGrpSpPr>
          <p:grpSpPr>
            <a:xfrm>
              <a:off x="2599462" y="4518900"/>
              <a:ext cx="231600" cy="624600"/>
              <a:chOff x="2599462" y="4518900"/>
              <a:chExt cx="231600" cy="624600"/>
            </a:xfrm>
          </p:grpSpPr>
          <p:sp>
            <p:nvSpPr>
              <p:cNvPr id="215" name="Google Shape;215;p23"/>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3"/>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3"/>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8" name="Google Shape;218;p23"/>
            <p:cNvGrpSpPr/>
            <p:nvPr/>
          </p:nvGrpSpPr>
          <p:grpSpPr>
            <a:xfrm>
              <a:off x="3342171" y="4099200"/>
              <a:ext cx="231600" cy="1044300"/>
              <a:chOff x="3342171" y="4099200"/>
              <a:chExt cx="231600" cy="1044300"/>
            </a:xfrm>
          </p:grpSpPr>
          <p:sp>
            <p:nvSpPr>
              <p:cNvPr id="219" name="Google Shape;219;p23"/>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3"/>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23"/>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23"/>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3"/>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4" name="Google Shape;224;p23"/>
            <p:cNvGrpSpPr/>
            <p:nvPr/>
          </p:nvGrpSpPr>
          <p:grpSpPr>
            <a:xfrm>
              <a:off x="3713525" y="4309200"/>
              <a:ext cx="231600" cy="834300"/>
              <a:chOff x="3713525" y="4309200"/>
              <a:chExt cx="231600" cy="834300"/>
            </a:xfrm>
          </p:grpSpPr>
          <p:sp>
            <p:nvSpPr>
              <p:cNvPr id="225" name="Google Shape;225;p23"/>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23"/>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3"/>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23"/>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9" name="Google Shape;229;p23"/>
            <p:cNvGrpSpPr/>
            <p:nvPr/>
          </p:nvGrpSpPr>
          <p:grpSpPr>
            <a:xfrm>
              <a:off x="1485398" y="4309200"/>
              <a:ext cx="231600" cy="834300"/>
              <a:chOff x="1485398" y="4309200"/>
              <a:chExt cx="231600" cy="834300"/>
            </a:xfrm>
          </p:grpSpPr>
          <p:sp>
            <p:nvSpPr>
              <p:cNvPr id="230" name="Google Shape;230;p23"/>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3"/>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3"/>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23"/>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4" name="Google Shape;234;p23"/>
            <p:cNvGrpSpPr/>
            <p:nvPr/>
          </p:nvGrpSpPr>
          <p:grpSpPr>
            <a:xfrm>
              <a:off x="4084879" y="4518900"/>
              <a:ext cx="231600" cy="624600"/>
              <a:chOff x="4084879" y="4518900"/>
              <a:chExt cx="231600" cy="624600"/>
            </a:xfrm>
          </p:grpSpPr>
          <p:sp>
            <p:nvSpPr>
              <p:cNvPr id="235" name="Google Shape;235;p23"/>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3"/>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23"/>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8" name="Google Shape;238;p23"/>
            <p:cNvGrpSpPr/>
            <p:nvPr/>
          </p:nvGrpSpPr>
          <p:grpSpPr>
            <a:xfrm>
              <a:off x="2970816" y="4309200"/>
              <a:ext cx="231600" cy="834300"/>
              <a:chOff x="2970816" y="4309200"/>
              <a:chExt cx="231600" cy="834300"/>
            </a:xfrm>
          </p:grpSpPr>
          <p:sp>
            <p:nvSpPr>
              <p:cNvPr id="239" name="Google Shape;239;p23"/>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3"/>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3"/>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3"/>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3" name="Google Shape;243;p23"/>
            <p:cNvGrpSpPr/>
            <p:nvPr/>
          </p:nvGrpSpPr>
          <p:grpSpPr>
            <a:xfrm>
              <a:off x="4456234" y="4309200"/>
              <a:ext cx="231600" cy="834300"/>
              <a:chOff x="4456234" y="4309200"/>
              <a:chExt cx="231600" cy="834300"/>
            </a:xfrm>
          </p:grpSpPr>
          <p:sp>
            <p:nvSpPr>
              <p:cNvPr id="244" name="Google Shape;244;p23"/>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3"/>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3"/>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3"/>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8" name="Google Shape;248;p23"/>
            <p:cNvGrpSpPr/>
            <p:nvPr/>
          </p:nvGrpSpPr>
          <p:grpSpPr>
            <a:xfrm>
              <a:off x="4827588" y="4099200"/>
              <a:ext cx="231600" cy="1044300"/>
              <a:chOff x="4827588" y="4099200"/>
              <a:chExt cx="231600" cy="1044300"/>
            </a:xfrm>
          </p:grpSpPr>
          <p:sp>
            <p:nvSpPr>
              <p:cNvPr id="249" name="Google Shape;249;p23"/>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3"/>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3"/>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3"/>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3"/>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 name="Google Shape;254;p23"/>
            <p:cNvGrpSpPr/>
            <p:nvPr/>
          </p:nvGrpSpPr>
          <p:grpSpPr>
            <a:xfrm>
              <a:off x="5198943" y="4309200"/>
              <a:ext cx="231600" cy="834300"/>
              <a:chOff x="5198943" y="4309200"/>
              <a:chExt cx="231600" cy="834300"/>
            </a:xfrm>
          </p:grpSpPr>
          <p:sp>
            <p:nvSpPr>
              <p:cNvPr id="255" name="Google Shape;255;p23"/>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3"/>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3"/>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3"/>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9" name="Google Shape;259;p23"/>
            <p:cNvGrpSpPr/>
            <p:nvPr/>
          </p:nvGrpSpPr>
          <p:grpSpPr>
            <a:xfrm>
              <a:off x="5570297" y="4518900"/>
              <a:ext cx="231600" cy="624600"/>
              <a:chOff x="5570297" y="4518900"/>
              <a:chExt cx="231600" cy="624600"/>
            </a:xfrm>
          </p:grpSpPr>
          <p:sp>
            <p:nvSpPr>
              <p:cNvPr id="260" name="Google Shape;260;p23"/>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3"/>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3"/>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 name="Google Shape;263;p23"/>
            <p:cNvGrpSpPr/>
            <p:nvPr/>
          </p:nvGrpSpPr>
          <p:grpSpPr>
            <a:xfrm>
              <a:off x="5941652" y="4309200"/>
              <a:ext cx="231600" cy="834300"/>
              <a:chOff x="5941652" y="4309200"/>
              <a:chExt cx="231600" cy="834300"/>
            </a:xfrm>
          </p:grpSpPr>
          <p:sp>
            <p:nvSpPr>
              <p:cNvPr id="264" name="Google Shape;264;p23"/>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3"/>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3"/>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23"/>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8" name="Google Shape;268;p23"/>
            <p:cNvGrpSpPr/>
            <p:nvPr/>
          </p:nvGrpSpPr>
          <p:grpSpPr>
            <a:xfrm>
              <a:off x="6313006" y="4099200"/>
              <a:ext cx="231600" cy="1044300"/>
              <a:chOff x="6313006" y="4099200"/>
              <a:chExt cx="231600" cy="1044300"/>
            </a:xfrm>
          </p:grpSpPr>
          <p:sp>
            <p:nvSpPr>
              <p:cNvPr id="269" name="Google Shape;269;p23"/>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23"/>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23"/>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3"/>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23"/>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4" name="Google Shape;274;p23"/>
            <p:cNvGrpSpPr/>
            <p:nvPr/>
          </p:nvGrpSpPr>
          <p:grpSpPr>
            <a:xfrm>
              <a:off x="6684361" y="4309200"/>
              <a:ext cx="231600" cy="834300"/>
              <a:chOff x="6684361" y="4309200"/>
              <a:chExt cx="231600" cy="834300"/>
            </a:xfrm>
          </p:grpSpPr>
          <p:sp>
            <p:nvSpPr>
              <p:cNvPr id="275" name="Google Shape;275;p23"/>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3"/>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3"/>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3"/>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9" name="Google Shape;279;p23"/>
            <p:cNvGrpSpPr/>
            <p:nvPr/>
          </p:nvGrpSpPr>
          <p:grpSpPr>
            <a:xfrm>
              <a:off x="7055715" y="4518900"/>
              <a:ext cx="231600" cy="624600"/>
              <a:chOff x="7055715" y="4518900"/>
              <a:chExt cx="231600" cy="624600"/>
            </a:xfrm>
          </p:grpSpPr>
          <p:sp>
            <p:nvSpPr>
              <p:cNvPr id="280" name="Google Shape;280;p23"/>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3"/>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3"/>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3" name="Google Shape;283;p23"/>
            <p:cNvGrpSpPr/>
            <p:nvPr/>
          </p:nvGrpSpPr>
          <p:grpSpPr>
            <a:xfrm>
              <a:off x="7798424" y="4099200"/>
              <a:ext cx="231600" cy="1044300"/>
              <a:chOff x="7798424" y="4099200"/>
              <a:chExt cx="231600" cy="1044300"/>
            </a:xfrm>
          </p:grpSpPr>
          <p:sp>
            <p:nvSpPr>
              <p:cNvPr id="284" name="Google Shape;284;p23"/>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23"/>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23"/>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3"/>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3"/>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9" name="Google Shape;289;p23"/>
            <p:cNvGrpSpPr/>
            <p:nvPr/>
          </p:nvGrpSpPr>
          <p:grpSpPr>
            <a:xfrm>
              <a:off x="8169779" y="4309200"/>
              <a:ext cx="231600" cy="834300"/>
              <a:chOff x="8169779" y="4309200"/>
              <a:chExt cx="231600" cy="834300"/>
            </a:xfrm>
          </p:grpSpPr>
          <p:sp>
            <p:nvSpPr>
              <p:cNvPr id="290" name="Google Shape;290;p23"/>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23"/>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23"/>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23"/>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4" name="Google Shape;294;p23"/>
            <p:cNvGrpSpPr/>
            <p:nvPr/>
          </p:nvGrpSpPr>
          <p:grpSpPr>
            <a:xfrm>
              <a:off x="7427070" y="4309200"/>
              <a:ext cx="231600" cy="834300"/>
              <a:chOff x="7427070" y="4309200"/>
              <a:chExt cx="231600" cy="834300"/>
            </a:xfrm>
          </p:grpSpPr>
          <p:sp>
            <p:nvSpPr>
              <p:cNvPr id="295" name="Google Shape;295;p23"/>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23"/>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23"/>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3"/>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9" name="Google Shape;299;p23"/>
            <p:cNvGrpSpPr/>
            <p:nvPr/>
          </p:nvGrpSpPr>
          <p:grpSpPr>
            <a:xfrm>
              <a:off x="8541133" y="4518900"/>
              <a:ext cx="231600" cy="624600"/>
              <a:chOff x="8541133" y="4518900"/>
              <a:chExt cx="231600" cy="624600"/>
            </a:xfrm>
          </p:grpSpPr>
          <p:sp>
            <p:nvSpPr>
              <p:cNvPr id="300" name="Google Shape;300;p23"/>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23"/>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23"/>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3" name="Google Shape;303;p23"/>
            <p:cNvGrpSpPr/>
            <p:nvPr/>
          </p:nvGrpSpPr>
          <p:grpSpPr>
            <a:xfrm>
              <a:off x="8912488" y="4309200"/>
              <a:ext cx="231600" cy="834300"/>
              <a:chOff x="8912488" y="4309200"/>
              <a:chExt cx="231600" cy="834300"/>
            </a:xfrm>
          </p:grpSpPr>
          <p:sp>
            <p:nvSpPr>
              <p:cNvPr id="304" name="Google Shape;304;p23"/>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23"/>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3"/>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3"/>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08" name="Google Shape;308;p23"/>
          <p:cNvSpPr txBox="1"/>
          <p:nvPr>
            <p:ph hasCustomPrompt="1" type="title"/>
          </p:nvPr>
        </p:nvSpPr>
        <p:spPr>
          <a:xfrm>
            <a:off x="1388625" y="772725"/>
            <a:ext cx="6366900" cy="1863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8000"/>
              <a:buNone/>
              <a:defRPr sz="8000">
                <a:solidFill>
                  <a:schemeClr val="lt1"/>
                </a:solidFill>
              </a:defRPr>
            </a:lvl1pPr>
            <a:lvl2pPr lvl="1" algn="ctr">
              <a:lnSpc>
                <a:spcPct val="100000"/>
              </a:lnSpc>
              <a:spcBef>
                <a:spcPts val="0"/>
              </a:spcBef>
              <a:spcAft>
                <a:spcPts val="0"/>
              </a:spcAft>
              <a:buClr>
                <a:schemeClr val="lt1"/>
              </a:buClr>
              <a:buSzPts val="8000"/>
              <a:buNone/>
              <a:defRPr sz="8000">
                <a:solidFill>
                  <a:schemeClr val="lt1"/>
                </a:solidFill>
              </a:defRPr>
            </a:lvl2pPr>
            <a:lvl3pPr lvl="2" algn="ctr">
              <a:lnSpc>
                <a:spcPct val="100000"/>
              </a:lnSpc>
              <a:spcBef>
                <a:spcPts val="0"/>
              </a:spcBef>
              <a:spcAft>
                <a:spcPts val="0"/>
              </a:spcAft>
              <a:buClr>
                <a:schemeClr val="lt1"/>
              </a:buClr>
              <a:buSzPts val="8000"/>
              <a:buNone/>
              <a:defRPr sz="8000">
                <a:solidFill>
                  <a:schemeClr val="lt1"/>
                </a:solidFill>
              </a:defRPr>
            </a:lvl3pPr>
            <a:lvl4pPr lvl="3" algn="ctr">
              <a:lnSpc>
                <a:spcPct val="100000"/>
              </a:lnSpc>
              <a:spcBef>
                <a:spcPts val="0"/>
              </a:spcBef>
              <a:spcAft>
                <a:spcPts val="0"/>
              </a:spcAft>
              <a:buClr>
                <a:schemeClr val="lt1"/>
              </a:buClr>
              <a:buSzPts val="8000"/>
              <a:buNone/>
              <a:defRPr sz="8000">
                <a:solidFill>
                  <a:schemeClr val="lt1"/>
                </a:solidFill>
              </a:defRPr>
            </a:lvl4pPr>
            <a:lvl5pPr lvl="4" algn="ctr">
              <a:lnSpc>
                <a:spcPct val="100000"/>
              </a:lnSpc>
              <a:spcBef>
                <a:spcPts val="0"/>
              </a:spcBef>
              <a:spcAft>
                <a:spcPts val="0"/>
              </a:spcAft>
              <a:buClr>
                <a:schemeClr val="lt1"/>
              </a:buClr>
              <a:buSzPts val="8000"/>
              <a:buNone/>
              <a:defRPr sz="8000">
                <a:solidFill>
                  <a:schemeClr val="lt1"/>
                </a:solidFill>
              </a:defRPr>
            </a:lvl5pPr>
            <a:lvl6pPr lvl="5" algn="ctr">
              <a:lnSpc>
                <a:spcPct val="100000"/>
              </a:lnSpc>
              <a:spcBef>
                <a:spcPts val="0"/>
              </a:spcBef>
              <a:spcAft>
                <a:spcPts val="0"/>
              </a:spcAft>
              <a:buClr>
                <a:schemeClr val="lt1"/>
              </a:buClr>
              <a:buSzPts val="8000"/>
              <a:buNone/>
              <a:defRPr sz="8000">
                <a:solidFill>
                  <a:schemeClr val="lt1"/>
                </a:solidFill>
              </a:defRPr>
            </a:lvl6pPr>
            <a:lvl7pPr lvl="6" algn="ctr">
              <a:lnSpc>
                <a:spcPct val="100000"/>
              </a:lnSpc>
              <a:spcBef>
                <a:spcPts val="0"/>
              </a:spcBef>
              <a:spcAft>
                <a:spcPts val="0"/>
              </a:spcAft>
              <a:buClr>
                <a:schemeClr val="lt1"/>
              </a:buClr>
              <a:buSzPts val="8000"/>
              <a:buNone/>
              <a:defRPr sz="8000">
                <a:solidFill>
                  <a:schemeClr val="lt1"/>
                </a:solidFill>
              </a:defRPr>
            </a:lvl7pPr>
            <a:lvl8pPr lvl="7" algn="ctr">
              <a:lnSpc>
                <a:spcPct val="100000"/>
              </a:lnSpc>
              <a:spcBef>
                <a:spcPts val="0"/>
              </a:spcBef>
              <a:spcAft>
                <a:spcPts val="0"/>
              </a:spcAft>
              <a:buClr>
                <a:schemeClr val="lt1"/>
              </a:buClr>
              <a:buSzPts val="8000"/>
              <a:buNone/>
              <a:defRPr sz="8000">
                <a:solidFill>
                  <a:schemeClr val="lt1"/>
                </a:solidFill>
              </a:defRPr>
            </a:lvl8pPr>
            <a:lvl9pPr lvl="8" algn="ctr">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309" name="Google Shape;309;p23"/>
          <p:cNvSpPr txBox="1"/>
          <p:nvPr>
            <p:ph idx="1" type="body"/>
          </p:nvPr>
        </p:nvSpPr>
        <p:spPr>
          <a:xfrm>
            <a:off x="1388625" y="2712300"/>
            <a:ext cx="6366900" cy="1111200"/>
          </a:xfrm>
          <a:prstGeom prst="rect">
            <a:avLst/>
          </a:prstGeom>
          <a:noFill/>
          <a:ln>
            <a:noFill/>
          </a:ln>
        </p:spPr>
        <p:txBody>
          <a:bodyPr anchorCtr="0" anchor="t" bIns="91425" lIns="91425" spcFirstLastPara="1" rIns="91425" wrap="square" tIns="91425">
            <a:normAutofit/>
          </a:bodyPr>
          <a:lstStyle>
            <a:lvl1pPr indent="-311150" lvl="0" marL="457200" algn="ctr">
              <a:lnSpc>
                <a:spcPct val="115000"/>
              </a:lnSpc>
              <a:spcBef>
                <a:spcPts val="0"/>
              </a:spcBef>
              <a:spcAft>
                <a:spcPts val="0"/>
              </a:spcAft>
              <a:buClr>
                <a:schemeClr val="lt1"/>
              </a:buClr>
              <a:buSzPts val="1300"/>
              <a:buChar char="●"/>
              <a:defRPr>
                <a:solidFill>
                  <a:schemeClr val="lt1"/>
                </a:solidFill>
              </a:defRPr>
            </a:lvl1pPr>
            <a:lvl2pPr indent="-298450" lvl="1" marL="914400" algn="ctr">
              <a:lnSpc>
                <a:spcPct val="115000"/>
              </a:lnSpc>
              <a:spcBef>
                <a:spcPts val="0"/>
              </a:spcBef>
              <a:spcAft>
                <a:spcPts val="0"/>
              </a:spcAft>
              <a:buClr>
                <a:schemeClr val="lt1"/>
              </a:buClr>
              <a:buSzPts val="1100"/>
              <a:buChar char="○"/>
              <a:defRPr>
                <a:solidFill>
                  <a:schemeClr val="lt1"/>
                </a:solidFill>
              </a:defRPr>
            </a:lvl2pPr>
            <a:lvl3pPr indent="-298450" lvl="2" marL="1371600" algn="ctr">
              <a:lnSpc>
                <a:spcPct val="115000"/>
              </a:lnSpc>
              <a:spcBef>
                <a:spcPts val="0"/>
              </a:spcBef>
              <a:spcAft>
                <a:spcPts val="0"/>
              </a:spcAft>
              <a:buClr>
                <a:schemeClr val="lt1"/>
              </a:buClr>
              <a:buSzPts val="1100"/>
              <a:buChar char="■"/>
              <a:defRPr>
                <a:solidFill>
                  <a:schemeClr val="lt1"/>
                </a:solidFill>
              </a:defRPr>
            </a:lvl3pPr>
            <a:lvl4pPr indent="-298450" lvl="3" marL="1828800" algn="ctr">
              <a:lnSpc>
                <a:spcPct val="115000"/>
              </a:lnSpc>
              <a:spcBef>
                <a:spcPts val="0"/>
              </a:spcBef>
              <a:spcAft>
                <a:spcPts val="0"/>
              </a:spcAft>
              <a:buClr>
                <a:schemeClr val="lt1"/>
              </a:buClr>
              <a:buSzPts val="1100"/>
              <a:buChar char="●"/>
              <a:defRPr>
                <a:solidFill>
                  <a:schemeClr val="lt1"/>
                </a:solidFill>
              </a:defRPr>
            </a:lvl4pPr>
            <a:lvl5pPr indent="-298450" lvl="4" marL="2286000" algn="ctr">
              <a:lnSpc>
                <a:spcPct val="115000"/>
              </a:lnSpc>
              <a:spcBef>
                <a:spcPts val="0"/>
              </a:spcBef>
              <a:spcAft>
                <a:spcPts val="0"/>
              </a:spcAft>
              <a:buClr>
                <a:schemeClr val="lt1"/>
              </a:buClr>
              <a:buSzPts val="1100"/>
              <a:buChar char="○"/>
              <a:defRPr>
                <a:solidFill>
                  <a:schemeClr val="lt1"/>
                </a:solidFill>
              </a:defRPr>
            </a:lvl5pPr>
            <a:lvl6pPr indent="-298450" lvl="5" marL="2743200" algn="ctr">
              <a:lnSpc>
                <a:spcPct val="115000"/>
              </a:lnSpc>
              <a:spcBef>
                <a:spcPts val="0"/>
              </a:spcBef>
              <a:spcAft>
                <a:spcPts val="0"/>
              </a:spcAft>
              <a:buClr>
                <a:schemeClr val="lt1"/>
              </a:buClr>
              <a:buSzPts val="1100"/>
              <a:buChar char="■"/>
              <a:defRPr>
                <a:solidFill>
                  <a:schemeClr val="lt1"/>
                </a:solidFill>
              </a:defRPr>
            </a:lvl6pPr>
            <a:lvl7pPr indent="-298450" lvl="6" marL="3200400" algn="ctr">
              <a:lnSpc>
                <a:spcPct val="115000"/>
              </a:lnSpc>
              <a:spcBef>
                <a:spcPts val="0"/>
              </a:spcBef>
              <a:spcAft>
                <a:spcPts val="0"/>
              </a:spcAft>
              <a:buClr>
                <a:schemeClr val="lt1"/>
              </a:buClr>
              <a:buSzPts val="1100"/>
              <a:buChar char="●"/>
              <a:defRPr>
                <a:solidFill>
                  <a:schemeClr val="lt1"/>
                </a:solidFill>
              </a:defRPr>
            </a:lvl7pPr>
            <a:lvl8pPr indent="-298450" lvl="7" marL="3657600" algn="ctr">
              <a:lnSpc>
                <a:spcPct val="115000"/>
              </a:lnSpc>
              <a:spcBef>
                <a:spcPts val="0"/>
              </a:spcBef>
              <a:spcAft>
                <a:spcPts val="0"/>
              </a:spcAft>
              <a:buClr>
                <a:schemeClr val="lt1"/>
              </a:buClr>
              <a:buSzPts val="1100"/>
              <a:buChar char="○"/>
              <a:defRPr>
                <a:solidFill>
                  <a:schemeClr val="lt1"/>
                </a:solidFill>
              </a:defRPr>
            </a:lvl8pPr>
            <a:lvl9pPr indent="-298450" lvl="8" marL="4114800" algn="ctr">
              <a:lnSpc>
                <a:spcPct val="115000"/>
              </a:lnSpc>
              <a:spcBef>
                <a:spcPts val="0"/>
              </a:spcBef>
              <a:spcAft>
                <a:spcPts val="0"/>
              </a:spcAft>
              <a:buClr>
                <a:schemeClr val="lt1"/>
              </a:buClr>
              <a:buSzPts val="1100"/>
              <a:buChar char="■"/>
              <a:defRPr>
                <a:solidFill>
                  <a:schemeClr val="lt1"/>
                </a:solidFill>
              </a:defRPr>
            </a:lvl9pPr>
          </a:lstStyle>
          <a:p/>
        </p:txBody>
      </p:sp>
      <p:sp>
        <p:nvSpPr>
          <p:cNvPr id="310" name="Google Shape;310;p2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1" name="Shape 311"/>
        <p:cNvGrpSpPr/>
        <p:nvPr/>
      </p:nvGrpSpPr>
      <p:grpSpPr>
        <a:xfrm>
          <a:off x="0" y="0"/>
          <a:ext cx="0" cy="0"/>
          <a:chOff x="0" y="0"/>
          <a:chExt cx="0" cy="0"/>
        </a:xfrm>
      </p:grpSpPr>
      <p:sp>
        <p:nvSpPr>
          <p:cNvPr id="312" name="Google Shape;312;p2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81" name="Shape 81"/>
        <p:cNvGrpSpPr/>
        <p:nvPr/>
      </p:nvGrpSpPr>
      <p:grpSpPr>
        <a:xfrm>
          <a:off x="0" y="0"/>
          <a:ext cx="0" cy="0"/>
          <a:chOff x="0" y="0"/>
          <a:chExt cx="0" cy="0"/>
        </a:xfrm>
      </p:grpSpPr>
      <p:sp>
        <p:nvSpPr>
          <p:cNvPr id="82" name="Google Shape;8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1pPr>
            <a:lvl2pPr lvl="1"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2pPr>
            <a:lvl3pPr lvl="2"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3pPr>
            <a:lvl4pPr lvl="3"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4pPr>
            <a:lvl5pPr lvl="4"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5pPr>
            <a:lvl6pPr lvl="5"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6pPr>
            <a:lvl7pPr lvl="6"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7pPr>
            <a:lvl8pPr lvl="7"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8pPr>
            <a:lvl9pPr lvl="8" marR="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9pPr>
          </a:lstStyle>
          <a:p/>
        </p:txBody>
      </p:sp>
      <p:sp>
        <p:nvSpPr>
          <p:cNvPr id="83" name="Google Shape;83;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algn="l">
              <a:lnSpc>
                <a:spcPct val="115000"/>
              </a:lnSpc>
              <a:spcBef>
                <a:spcPts val="0"/>
              </a:spcBef>
              <a:spcAft>
                <a:spcPts val="0"/>
              </a:spcAft>
              <a:buClr>
                <a:schemeClr val="dk2"/>
              </a:buClr>
              <a:buSzPts val="1300"/>
              <a:buFont typeface="Nunito"/>
              <a:buChar char="●"/>
              <a:defRPr b="0" i="0" sz="1300" u="none" cap="none" strike="noStrike">
                <a:solidFill>
                  <a:schemeClr val="dk2"/>
                </a:solidFill>
                <a:latin typeface="Nunito"/>
                <a:ea typeface="Nunito"/>
                <a:cs typeface="Nunito"/>
                <a:sym typeface="Nunito"/>
              </a:defRPr>
            </a:lvl1pPr>
            <a:lvl2pPr indent="-298450" lvl="1" marL="9144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2pPr>
            <a:lvl3pPr indent="-298450" lvl="2" marL="13716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3pPr>
            <a:lvl4pPr indent="-298450" lvl="3" marL="18288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4pPr>
            <a:lvl5pPr indent="-298450" lvl="4" marL="22860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5pPr>
            <a:lvl6pPr indent="-298450" lvl="5" marL="27432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6pPr>
            <a:lvl7pPr indent="-298450" lvl="6" marL="32004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7pPr>
            <a:lvl8pPr indent="-298450" lvl="7" marL="36576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8pPr>
            <a:lvl9pPr indent="-298450" lvl="8" marL="4114800" marR="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9pPr>
          </a:lstStyle>
          <a:p/>
        </p:txBody>
      </p:sp>
      <p:sp>
        <p:nvSpPr>
          <p:cNvPr id="84" name="Google Shape;84;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7.png"/><Relationship Id="rId13" Type="http://schemas.openxmlformats.org/officeDocument/2006/relationships/image" Target="../media/image24.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29.png"/><Relationship Id="rId15" Type="http://schemas.openxmlformats.org/officeDocument/2006/relationships/image" Target="../media/image18.png"/><Relationship Id="rId14" Type="http://schemas.openxmlformats.org/officeDocument/2006/relationships/image" Target="../media/image15.png"/><Relationship Id="rId17" Type="http://schemas.openxmlformats.org/officeDocument/2006/relationships/image" Target="../media/image23.png"/><Relationship Id="rId16" Type="http://schemas.openxmlformats.org/officeDocument/2006/relationships/image" Target="../media/image28.png"/><Relationship Id="rId5" Type="http://schemas.openxmlformats.org/officeDocument/2006/relationships/image" Target="../media/image11.png"/><Relationship Id="rId6" Type="http://schemas.openxmlformats.org/officeDocument/2006/relationships/image" Target="../media/image10.png"/><Relationship Id="rId18" Type="http://schemas.openxmlformats.org/officeDocument/2006/relationships/image" Target="../media/image19.jpg"/><Relationship Id="rId7" Type="http://schemas.openxmlformats.org/officeDocument/2006/relationships/image" Target="../media/image14.png"/><Relationship Id="rId8"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5"/>
          <p:cNvSpPr txBox="1"/>
          <p:nvPr>
            <p:ph type="ctrTitle"/>
          </p:nvPr>
        </p:nvSpPr>
        <p:spPr>
          <a:xfrm>
            <a:off x="780350" y="1017250"/>
            <a:ext cx="5751900" cy="18729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70000"/>
              <a:buNone/>
            </a:pPr>
            <a:r>
              <a:rPr lang="en" sz="6000"/>
              <a:t>Student Career Panel</a:t>
            </a:r>
            <a:endParaRPr sz="6000"/>
          </a:p>
        </p:txBody>
      </p:sp>
      <p:sp>
        <p:nvSpPr>
          <p:cNvPr id="318" name="Google Shape;318;p25"/>
          <p:cNvSpPr txBox="1"/>
          <p:nvPr>
            <p:ph idx="1" type="subTitle"/>
          </p:nvPr>
        </p:nvSpPr>
        <p:spPr>
          <a:xfrm>
            <a:off x="780350" y="2890150"/>
            <a:ext cx="4255500" cy="17097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SzPts val="935"/>
              <a:buNone/>
            </a:pPr>
            <a:r>
              <a:rPr i="1" lang="en" sz="2060"/>
              <a:t>Panelists: </a:t>
            </a:r>
            <a:endParaRPr i="1" sz="2060"/>
          </a:p>
          <a:p>
            <a:pPr indent="0" lvl="0" marL="0" rtl="0" algn="l">
              <a:lnSpc>
                <a:spcPct val="80000"/>
              </a:lnSpc>
              <a:spcBef>
                <a:spcPts val="0"/>
              </a:spcBef>
              <a:spcAft>
                <a:spcPts val="0"/>
              </a:spcAft>
              <a:buSzPts val="935"/>
              <a:buNone/>
            </a:pPr>
            <a:r>
              <a:rPr i="1" lang="en" sz="2060"/>
              <a:t>Andrew Markowitz, Kate Fossell, Cody Ledbetter, Sim James</a:t>
            </a:r>
            <a:endParaRPr i="1" sz="2060"/>
          </a:p>
          <a:p>
            <a:pPr indent="0" lvl="0" marL="0" rtl="0" algn="l">
              <a:lnSpc>
                <a:spcPct val="80000"/>
              </a:lnSpc>
              <a:spcBef>
                <a:spcPts val="1000"/>
              </a:spcBef>
              <a:spcAft>
                <a:spcPts val="0"/>
              </a:spcAft>
              <a:buSzPts val="935"/>
              <a:buNone/>
            </a:pPr>
            <a:r>
              <a:t/>
            </a:r>
            <a:endParaRPr sz="2060"/>
          </a:p>
          <a:p>
            <a:pPr indent="0" lvl="0" marL="0" rtl="0" algn="l">
              <a:lnSpc>
                <a:spcPct val="80000"/>
              </a:lnSpc>
              <a:spcBef>
                <a:spcPts val="1000"/>
              </a:spcBef>
              <a:spcAft>
                <a:spcPts val="1000"/>
              </a:spcAft>
              <a:buSzPts val="935"/>
              <a:buNone/>
            </a:pPr>
            <a:r>
              <a:rPr lang="en" sz="2060"/>
              <a:t>July 22, 2026</a:t>
            </a:r>
            <a:endParaRPr sz="206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2" name="Shape 322"/>
        <p:cNvGrpSpPr/>
        <p:nvPr/>
      </p:nvGrpSpPr>
      <p:grpSpPr>
        <a:xfrm>
          <a:off x="0" y="0"/>
          <a:ext cx="0" cy="0"/>
          <a:chOff x="0" y="0"/>
          <a:chExt cx="0" cy="0"/>
        </a:xfrm>
      </p:grpSpPr>
      <p:sp>
        <p:nvSpPr>
          <p:cNvPr id="323" name="Google Shape;323;p26"/>
          <p:cNvSpPr txBox="1"/>
          <p:nvPr>
            <p:ph idx="1" type="subTitle"/>
          </p:nvPr>
        </p:nvSpPr>
        <p:spPr>
          <a:xfrm>
            <a:off x="2949250" y="293800"/>
            <a:ext cx="5882700" cy="13026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90000"/>
              </a:lnSpc>
              <a:spcBef>
                <a:spcPts val="1000"/>
              </a:spcBef>
              <a:spcAft>
                <a:spcPts val="0"/>
              </a:spcAft>
              <a:buSzPts val="1100"/>
              <a:buNone/>
            </a:pPr>
            <a:r>
              <a:rPr b="1" lang="en" sz="3000">
                <a:latin typeface="Maven Pro"/>
                <a:ea typeface="Maven Pro"/>
                <a:cs typeface="Maven Pro"/>
                <a:sym typeface="Maven Pro"/>
              </a:rPr>
              <a:t>Jennifer Vogt</a:t>
            </a:r>
            <a:endParaRPr b="1" sz="3000">
              <a:latin typeface="Maven Pro"/>
              <a:ea typeface="Maven Pro"/>
              <a:cs typeface="Maven Pro"/>
              <a:sym typeface="Maven Pro"/>
            </a:endParaRPr>
          </a:p>
          <a:p>
            <a:pPr indent="0" lvl="0" marL="0" rtl="0" algn="l">
              <a:lnSpc>
                <a:spcPct val="90000"/>
              </a:lnSpc>
              <a:spcBef>
                <a:spcPts val="1000"/>
              </a:spcBef>
              <a:spcAft>
                <a:spcPts val="0"/>
              </a:spcAft>
              <a:buSzPts val="1100"/>
              <a:buNone/>
            </a:pPr>
            <a:r>
              <a:rPr b="1" i="1" lang="en" sz="2200">
                <a:latin typeface="Maven Pro"/>
                <a:ea typeface="Maven Pro"/>
                <a:cs typeface="Maven Pro"/>
                <a:sym typeface="Maven Pro"/>
              </a:rPr>
              <a:t>EPIC Deputy Program Manager</a:t>
            </a:r>
            <a:endParaRPr b="1" i="1" sz="2200">
              <a:latin typeface="Maven Pro"/>
              <a:ea typeface="Maven Pro"/>
              <a:cs typeface="Maven Pro"/>
              <a:sym typeface="Maven Pro"/>
            </a:endParaRPr>
          </a:p>
          <a:p>
            <a:pPr indent="0" lvl="0" marL="0" rtl="0" algn="l">
              <a:lnSpc>
                <a:spcPct val="90000"/>
              </a:lnSpc>
              <a:spcBef>
                <a:spcPts val="1000"/>
              </a:spcBef>
              <a:spcAft>
                <a:spcPts val="0"/>
              </a:spcAft>
              <a:buSzPts val="1100"/>
              <a:buNone/>
            </a:pPr>
            <a:r>
              <a:rPr b="1" i="1" lang="en" sz="2200">
                <a:latin typeface="Maven Pro"/>
                <a:ea typeface="Maven Pro"/>
                <a:cs typeface="Maven Pro"/>
                <a:sym typeface="Maven Pro"/>
              </a:rPr>
              <a:t>Physical Scientist</a:t>
            </a:r>
            <a:endParaRPr b="1" i="1" sz="2200">
              <a:latin typeface="Maven Pro"/>
              <a:ea typeface="Maven Pro"/>
              <a:cs typeface="Maven Pro"/>
              <a:sym typeface="Maven Pro"/>
            </a:endParaRPr>
          </a:p>
        </p:txBody>
      </p:sp>
      <p:sp>
        <p:nvSpPr>
          <p:cNvPr id="324" name="Google Shape;324;p26"/>
          <p:cNvSpPr txBox="1"/>
          <p:nvPr/>
        </p:nvSpPr>
        <p:spPr>
          <a:xfrm>
            <a:off x="2804125" y="1657700"/>
            <a:ext cx="5923800" cy="2839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lt1"/>
                </a:solidFill>
                <a:latin typeface="Nunito"/>
                <a:ea typeface="Nunito"/>
                <a:cs typeface="Nunito"/>
                <a:sym typeface="Nunito"/>
              </a:rPr>
              <a:t>B.S. Meteorology, Millersville University of Pennsylvania (2007) </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M.S. Atmospheric Science, University of Wyoming (2010)</a:t>
            </a:r>
            <a:br>
              <a:rPr b="0" i="0" lang="en" sz="1300" u="none" cap="none" strike="noStrike">
                <a:solidFill>
                  <a:schemeClr val="lt1"/>
                </a:solidFill>
                <a:latin typeface="Nunito"/>
                <a:ea typeface="Nunito"/>
                <a:cs typeface="Nunito"/>
                <a:sym typeface="Nunito"/>
              </a:rPr>
            </a:b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Gov’t contractor for NESDIS, Satellite Analysis Branch - 2010-2014</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NWS WFO Jackson, KY Meteorologist - 2014-2016</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NWS WFO Albany, NY Meteorologist - 2016-2021</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Gov’t contractor for NOAA/OAR/WPO/EPIC - 2021-2023</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Physical Scientist for NOAA/OAR/WPO/EPIC - 2023 - current</a:t>
            </a:r>
            <a:endParaRPr b="0" i="0" sz="1300" u="none" cap="none" strike="noStrike">
              <a:solidFill>
                <a:schemeClr val="lt1"/>
              </a:solidFill>
              <a:latin typeface="Nunito"/>
              <a:ea typeface="Nunito"/>
              <a:cs typeface="Nunito"/>
              <a:sym typeface="Nunito"/>
            </a:endParaRPr>
          </a:p>
          <a:p>
            <a:pPr indent="0" lvl="0" marL="0" marR="0" rtl="0" algn="l">
              <a:lnSpc>
                <a:spcPct val="115000"/>
              </a:lnSpc>
              <a:spcBef>
                <a:spcPts val="1200"/>
              </a:spcBef>
              <a:spcAft>
                <a:spcPts val="1200"/>
              </a:spcAft>
              <a:buClr>
                <a:srgbClr val="000000"/>
              </a:buClr>
              <a:buSzPts val="1300"/>
              <a:buFont typeface="Arial"/>
              <a:buNone/>
            </a:pPr>
            <a:r>
              <a:rPr b="0" i="0" lang="en" sz="1300" u="none" cap="none" strike="noStrike">
                <a:solidFill>
                  <a:schemeClr val="lt1"/>
                </a:solidFill>
                <a:latin typeface="Nunito"/>
                <a:ea typeface="Nunito"/>
                <a:cs typeface="Nunito"/>
                <a:sym typeface="Nunito"/>
              </a:rPr>
              <a:t>**Promoted to EPIC Deputy Program Manager in spring 2025</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**Community Engagement and Outreach Lead for EPIC</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**Led UIFCW from 2021-Present</a:t>
            </a:r>
            <a:endParaRPr b="0" i="0" sz="1800" u="none" cap="none" strike="noStrike">
              <a:solidFill>
                <a:schemeClr val="lt1"/>
              </a:solidFill>
              <a:latin typeface="Roboto"/>
              <a:ea typeface="Roboto"/>
              <a:cs typeface="Roboto"/>
              <a:sym typeface="Roboto"/>
            </a:endParaRPr>
          </a:p>
        </p:txBody>
      </p:sp>
      <p:pic>
        <p:nvPicPr>
          <p:cNvPr id="325" name="Google Shape;325;p26" title="250829-NWSRH-Jen V012.jpg"/>
          <p:cNvPicPr preferRelativeResize="0"/>
          <p:nvPr/>
        </p:nvPicPr>
        <p:blipFill rotWithShape="1">
          <a:blip r:embed="rId3">
            <a:alphaModFix/>
          </a:blip>
          <a:srcRect b="0" l="8306" r="8298" t="0"/>
          <a:stretch/>
        </p:blipFill>
        <p:spPr>
          <a:xfrm>
            <a:off x="414000" y="1027637"/>
            <a:ext cx="2059826" cy="3088225"/>
          </a:xfrm>
          <a:prstGeom prst="rect">
            <a:avLst/>
          </a:prstGeom>
          <a:noFill/>
          <a:ln>
            <a:noFill/>
          </a:ln>
        </p:spPr>
      </p:pic>
      <p:sp>
        <p:nvSpPr>
          <p:cNvPr id="326" name="Google Shape;326;p26"/>
          <p:cNvSpPr txBox="1"/>
          <p:nvPr/>
        </p:nvSpPr>
        <p:spPr>
          <a:xfrm>
            <a:off x="795925" y="4396500"/>
            <a:ext cx="7244700" cy="74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700">
                <a:solidFill>
                  <a:srgbClr val="FF0000"/>
                </a:solidFill>
                <a:latin typeface="Nunito"/>
                <a:ea typeface="Nunito"/>
                <a:cs typeface="Nunito"/>
                <a:sym typeface="Nunito"/>
              </a:rPr>
              <a:t>***EXAMPLE SLIDE***</a:t>
            </a:r>
            <a:endParaRPr b="1" sz="2700">
              <a:solidFill>
                <a:srgbClr val="FF0000"/>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27"/>
          <p:cNvSpPr txBox="1"/>
          <p:nvPr>
            <p:ph idx="1" type="subTitle"/>
          </p:nvPr>
        </p:nvSpPr>
        <p:spPr>
          <a:xfrm>
            <a:off x="2167800" y="39375"/>
            <a:ext cx="4255500" cy="6954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100"/>
              <a:buNone/>
            </a:pPr>
            <a:r>
              <a:rPr b="1" lang="en" sz="3000">
                <a:latin typeface="Maven Pro"/>
                <a:ea typeface="Maven Pro"/>
                <a:cs typeface="Maven Pro"/>
                <a:sym typeface="Maven Pro"/>
              </a:rPr>
              <a:t>Andrew Markowitz</a:t>
            </a:r>
            <a:endParaRPr b="1" i="1" sz="2200">
              <a:latin typeface="Maven Pro"/>
              <a:ea typeface="Maven Pro"/>
              <a:cs typeface="Maven Pro"/>
              <a:sym typeface="Maven Pro"/>
            </a:endParaRPr>
          </a:p>
        </p:txBody>
      </p:sp>
      <p:sp>
        <p:nvSpPr>
          <p:cNvPr id="332" name="Google Shape;332;p27"/>
          <p:cNvSpPr txBox="1"/>
          <p:nvPr/>
        </p:nvSpPr>
        <p:spPr>
          <a:xfrm>
            <a:off x="2804125" y="1657700"/>
            <a:ext cx="5923800" cy="2263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8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8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800">
              <a:solidFill>
                <a:schemeClr val="lt1"/>
              </a:solidFill>
              <a:latin typeface="Nunito"/>
              <a:ea typeface="Nunito"/>
              <a:cs typeface="Nunito"/>
              <a:sym typeface="Nunito"/>
            </a:endParaRPr>
          </a:p>
          <a:p>
            <a:pPr indent="0" lvl="0" marL="0" marR="0" rtl="0" algn="l">
              <a:lnSpc>
                <a:spcPct val="115000"/>
              </a:lnSpc>
              <a:spcBef>
                <a:spcPts val="1200"/>
              </a:spcBef>
              <a:spcAft>
                <a:spcPts val="1200"/>
              </a:spcAft>
              <a:buClr>
                <a:srgbClr val="000000"/>
              </a:buClr>
              <a:buSzPts val="1300"/>
              <a:buFont typeface="Arial"/>
              <a:buNone/>
            </a:pPr>
            <a:r>
              <a:t/>
            </a:r>
            <a:endParaRPr sz="1800">
              <a:solidFill>
                <a:schemeClr val="lt1"/>
              </a:solidFill>
              <a:latin typeface="Nunito"/>
              <a:ea typeface="Nunito"/>
              <a:cs typeface="Nunito"/>
              <a:sym typeface="Nunito"/>
            </a:endParaRPr>
          </a:p>
        </p:txBody>
      </p:sp>
      <p:sp>
        <p:nvSpPr>
          <p:cNvPr id="333" name="Google Shape;333;p27"/>
          <p:cNvSpPr txBox="1"/>
          <p:nvPr/>
        </p:nvSpPr>
        <p:spPr>
          <a:xfrm>
            <a:off x="2679725" y="876575"/>
            <a:ext cx="6595200" cy="245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chemeClr val="lt1"/>
                </a:solidFill>
                <a:latin typeface="Nunito"/>
                <a:ea typeface="Nunito"/>
                <a:cs typeface="Nunito"/>
                <a:sym typeface="Nunito"/>
              </a:rPr>
              <a:t>B.S. Meteorology, Penn State University (2019) </a:t>
            </a:r>
            <a:br>
              <a:rPr lang="en" sz="1300">
                <a:solidFill>
                  <a:schemeClr val="lt1"/>
                </a:solidFill>
                <a:latin typeface="Nunito"/>
                <a:ea typeface="Nunito"/>
                <a:cs typeface="Nunito"/>
                <a:sym typeface="Nunito"/>
              </a:rPr>
            </a:br>
            <a:r>
              <a:rPr lang="en" sz="1300">
                <a:solidFill>
                  <a:schemeClr val="lt1"/>
                </a:solidFill>
                <a:latin typeface="Nunito"/>
                <a:ea typeface="Nunito"/>
                <a:cs typeface="Nunito"/>
                <a:sym typeface="Nunito"/>
              </a:rPr>
              <a:t>	Minor, Energy Business and Finance</a:t>
            </a:r>
            <a:br>
              <a:rPr lang="en" sz="1300">
                <a:solidFill>
                  <a:schemeClr val="lt1"/>
                </a:solidFill>
                <a:latin typeface="Nunito"/>
                <a:ea typeface="Nunito"/>
                <a:cs typeface="Nunito"/>
                <a:sym typeface="Nunito"/>
              </a:rPr>
            </a:br>
            <a:br>
              <a:rPr lang="en" sz="1300">
                <a:solidFill>
                  <a:schemeClr val="lt1"/>
                </a:solidFill>
                <a:latin typeface="Nunito"/>
                <a:ea typeface="Nunito"/>
                <a:cs typeface="Nunito"/>
                <a:sym typeface="Nunito"/>
              </a:rPr>
            </a:br>
            <a:r>
              <a:rPr lang="en" sz="1300">
                <a:solidFill>
                  <a:schemeClr val="lt1"/>
                </a:solidFill>
                <a:latin typeface="Nunito"/>
                <a:ea typeface="Nunito"/>
                <a:cs typeface="Nunito"/>
                <a:sym typeface="Nunito"/>
              </a:rPr>
              <a:t>Environment Intelligence Analyst - WorldAware, Annapolis, MD - Jul. 2019- Jan. 2021 </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rPr lang="en" sz="1300">
                <a:solidFill>
                  <a:schemeClr val="lt1"/>
                </a:solidFill>
                <a:latin typeface="Nunito"/>
                <a:ea typeface="Nunito"/>
                <a:cs typeface="Nunito"/>
                <a:sym typeface="Nunito"/>
              </a:rPr>
              <a:t>Market Associate - Wood Mackenzie, Boston, MA - Jan. 2021- Sep. 2022</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rPr lang="en" sz="1300">
                <a:solidFill>
                  <a:schemeClr val="lt1"/>
                </a:solidFill>
                <a:latin typeface="Nunito"/>
                <a:ea typeface="Nunito"/>
                <a:cs typeface="Nunito"/>
                <a:sym typeface="Nunito"/>
              </a:rPr>
              <a:t>Meteorologist - Xcel Energy, Denver, CO - Sep. 2022 - present</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rPr lang="en" sz="1300">
                <a:solidFill>
                  <a:schemeClr val="lt1"/>
                </a:solidFill>
                <a:latin typeface="Nunito"/>
                <a:ea typeface="Nunito"/>
                <a:cs typeface="Nunito"/>
                <a:sym typeface="Nunito"/>
              </a:rPr>
              <a:t>Digital Meteorologist (200K+ followers cumulative)</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t/>
            </a:r>
            <a:endParaRPr sz="1300">
              <a:solidFill>
                <a:schemeClr val="lt1"/>
              </a:solidFill>
              <a:latin typeface="Nunito"/>
              <a:ea typeface="Nunito"/>
              <a:cs typeface="Nunito"/>
              <a:sym typeface="Nunito"/>
            </a:endParaRPr>
          </a:p>
          <a:p>
            <a:pPr indent="0" lvl="0" marL="0" rtl="0" algn="l">
              <a:lnSpc>
                <a:spcPct val="115000"/>
              </a:lnSpc>
              <a:spcBef>
                <a:spcPts val="0"/>
              </a:spcBef>
              <a:spcAft>
                <a:spcPts val="0"/>
              </a:spcAft>
              <a:buNone/>
            </a:pPr>
            <a:r>
              <a:t/>
            </a:r>
            <a:endParaRPr sz="1300">
              <a:solidFill>
                <a:schemeClr val="lt1"/>
              </a:solidFill>
              <a:latin typeface="Nunito"/>
              <a:ea typeface="Nunito"/>
              <a:cs typeface="Nunito"/>
              <a:sym typeface="Nunito"/>
            </a:endParaRPr>
          </a:p>
        </p:txBody>
      </p:sp>
      <p:pic>
        <p:nvPicPr>
          <p:cNvPr id="334" name="Google Shape;334;p27"/>
          <p:cNvPicPr preferRelativeResize="0"/>
          <p:nvPr/>
        </p:nvPicPr>
        <p:blipFill>
          <a:blip r:embed="rId3">
            <a:alphaModFix/>
          </a:blip>
          <a:stretch>
            <a:fillRect/>
          </a:stretch>
        </p:blipFill>
        <p:spPr>
          <a:xfrm>
            <a:off x="180475" y="734775"/>
            <a:ext cx="2370325" cy="3983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8"/>
          <p:cNvSpPr txBox="1"/>
          <p:nvPr>
            <p:ph idx="1" type="subTitle"/>
          </p:nvPr>
        </p:nvSpPr>
        <p:spPr>
          <a:xfrm>
            <a:off x="2478525" y="84400"/>
            <a:ext cx="4255500" cy="69540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1000"/>
              </a:spcBef>
              <a:spcAft>
                <a:spcPts val="0"/>
              </a:spcAft>
              <a:buSzPts val="1100"/>
              <a:buNone/>
            </a:pPr>
            <a:r>
              <a:rPr b="1" lang="en" sz="3000">
                <a:latin typeface="Maven Pro"/>
                <a:ea typeface="Maven Pro"/>
                <a:cs typeface="Maven Pro"/>
                <a:sym typeface="Maven Pro"/>
              </a:rPr>
              <a:t>Kate Fossell</a:t>
            </a:r>
            <a:endParaRPr b="1" i="1" sz="2200">
              <a:latin typeface="Maven Pro"/>
              <a:ea typeface="Maven Pro"/>
              <a:cs typeface="Maven Pro"/>
              <a:sym typeface="Maven Pro"/>
            </a:endParaRPr>
          </a:p>
        </p:txBody>
      </p:sp>
      <p:pic>
        <p:nvPicPr>
          <p:cNvPr id="340" name="Google Shape;340;p28"/>
          <p:cNvPicPr preferRelativeResize="0"/>
          <p:nvPr/>
        </p:nvPicPr>
        <p:blipFill>
          <a:blip r:embed="rId3">
            <a:alphaModFix/>
          </a:blip>
          <a:stretch>
            <a:fillRect/>
          </a:stretch>
        </p:blipFill>
        <p:spPr>
          <a:xfrm>
            <a:off x="7132200" y="505423"/>
            <a:ext cx="647175" cy="906015"/>
          </a:xfrm>
          <a:prstGeom prst="rect">
            <a:avLst/>
          </a:prstGeom>
          <a:noFill/>
          <a:ln>
            <a:noFill/>
          </a:ln>
          <a:effectLst>
            <a:outerShdw blurRad="200025" rotWithShape="0" algn="bl" dir="5400000" dist="19050">
              <a:schemeClr val="lt1">
                <a:alpha val="50000"/>
              </a:schemeClr>
            </a:outerShdw>
          </a:effectLst>
        </p:spPr>
      </p:pic>
      <p:pic>
        <p:nvPicPr>
          <p:cNvPr id="341" name="Google Shape;341;p28"/>
          <p:cNvPicPr preferRelativeResize="0"/>
          <p:nvPr/>
        </p:nvPicPr>
        <p:blipFill>
          <a:blip r:embed="rId4">
            <a:alphaModFix/>
          </a:blip>
          <a:stretch>
            <a:fillRect/>
          </a:stretch>
        </p:blipFill>
        <p:spPr>
          <a:xfrm>
            <a:off x="6920738" y="2429875"/>
            <a:ext cx="1510027" cy="896112"/>
          </a:xfrm>
          <a:prstGeom prst="rect">
            <a:avLst/>
          </a:prstGeom>
          <a:noFill/>
          <a:ln>
            <a:noFill/>
          </a:ln>
          <a:effectLst>
            <a:outerShdw blurRad="200025" rotWithShape="0" algn="bl" dir="5400000" dist="19050">
              <a:schemeClr val="lt1">
                <a:alpha val="50000"/>
              </a:schemeClr>
            </a:outerShdw>
          </a:effectLst>
        </p:spPr>
      </p:pic>
      <p:sp>
        <p:nvSpPr>
          <p:cNvPr id="342" name="Google Shape;342;p28"/>
          <p:cNvSpPr txBox="1"/>
          <p:nvPr/>
        </p:nvSpPr>
        <p:spPr>
          <a:xfrm>
            <a:off x="2126475" y="956938"/>
            <a:ext cx="4959600" cy="245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300">
                <a:solidFill>
                  <a:srgbClr val="FFFFFF"/>
                </a:solidFill>
                <a:latin typeface="Nunito"/>
                <a:ea typeface="Nunito"/>
                <a:cs typeface="Nunito"/>
                <a:sym typeface="Nunito"/>
              </a:rPr>
              <a:t>B.S. Meteorology</a:t>
            </a:r>
            <a:r>
              <a:rPr lang="en" sz="1300">
                <a:solidFill>
                  <a:srgbClr val="FFFFFF"/>
                </a:solidFill>
                <a:latin typeface="Nunito"/>
                <a:ea typeface="Nunito"/>
                <a:cs typeface="Nunito"/>
                <a:sym typeface="Nunito"/>
              </a:rPr>
              <a:t>, Saint Louis University (2006) </a:t>
            </a:r>
            <a:br>
              <a:rPr lang="en" sz="1300">
                <a:solidFill>
                  <a:srgbClr val="FFFFFF"/>
                </a:solidFill>
                <a:latin typeface="Nunito"/>
                <a:ea typeface="Nunito"/>
                <a:cs typeface="Nunito"/>
                <a:sym typeface="Nunito"/>
              </a:rPr>
            </a:br>
            <a:r>
              <a:rPr b="1" lang="en" sz="1300">
                <a:solidFill>
                  <a:srgbClr val="FFFFFF"/>
                </a:solidFill>
                <a:latin typeface="Nunito"/>
                <a:ea typeface="Nunito"/>
                <a:cs typeface="Nunito"/>
                <a:sym typeface="Nunito"/>
              </a:rPr>
              <a:t>M.S. Mathematics</a:t>
            </a:r>
            <a:r>
              <a:rPr lang="en" sz="1300">
                <a:solidFill>
                  <a:srgbClr val="FFFFFF"/>
                </a:solidFill>
                <a:latin typeface="Nunito"/>
                <a:ea typeface="Nunito"/>
                <a:cs typeface="Nunito"/>
                <a:sym typeface="Nunito"/>
              </a:rPr>
              <a:t>, University of Wisconsin - Milwaukee (2008)</a:t>
            </a:r>
            <a:br>
              <a:rPr lang="en" sz="1300">
                <a:solidFill>
                  <a:srgbClr val="FFFFFF"/>
                </a:solidFill>
                <a:latin typeface="Nunito"/>
                <a:ea typeface="Nunito"/>
                <a:cs typeface="Nunito"/>
                <a:sym typeface="Nunito"/>
              </a:rPr>
            </a:br>
            <a:endParaRPr sz="1300">
              <a:solidFill>
                <a:srgbClr val="FFFFFF"/>
              </a:solidFill>
              <a:latin typeface="Nunito"/>
              <a:ea typeface="Nunito"/>
              <a:cs typeface="Nunito"/>
              <a:sym typeface="Nunito"/>
            </a:endParaRPr>
          </a:p>
          <a:p>
            <a:pPr indent="0" lvl="0" marL="0" rtl="0" algn="l">
              <a:lnSpc>
                <a:spcPct val="115000"/>
              </a:lnSpc>
              <a:spcBef>
                <a:spcPts val="0"/>
              </a:spcBef>
              <a:spcAft>
                <a:spcPts val="0"/>
              </a:spcAft>
              <a:buNone/>
            </a:pPr>
            <a:r>
              <a:rPr b="1" lang="en" sz="1300">
                <a:solidFill>
                  <a:srgbClr val="FFFFFF"/>
                </a:solidFill>
                <a:latin typeface="Nunito"/>
                <a:ea typeface="Nunito"/>
                <a:cs typeface="Nunito"/>
                <a:sym typeface="Nunito"/>
              </a:rPr>
              <a:t>Operational Meteorologist</a:t>
            </a:r>
            <a:r>
              <a:rPr lang="en" sz="1300">
                <a:solidFill>
                  <a:srgbClr val="FFFFFF"/>
                </a:solidFill>
                <a:latin typeface="Nunito"/>
                <a:ea typeface="Nunito"/>
                <a:cs typeface="Nunito"/>
                <a:sym typeface="Nunito"/>
              </a:rPr>
              <a:t>, Innovative Weather (2007-2010)</a:t>
            </a:r>
            <a:br>
              <a:rPr lang="en" sz="1300">
                <a:solidFill>
                  <a:srgbClr val="FFFFFF"/>
                </a:solidFill>
                <a:latin typeface="Nunito"/>
                <a:ea typeface="Nunito"/>
                <a:cs typeface="Nunito"/>
                <a:sym typeface="Nunito"/>
              </a:rPr>
            </a:br>
            <a:r>
              <a:rPr b="1" lang="en" sz="1300">
                <a:solidFill>
                  <a:srgbClr val="FFFFFF"/>
                </a:solidFill>
                <a:latin typeface="Nunito"/>
                <a:ea typeface="Nunito"/>
                <a:cs typeface="Nunito"/>
                <a:sym typeface="Nunito"/>
              </a:rPr>
              <a:t>Research Meteorologist</a:t>
            </a:r>
            <a:r>
              <a:rPr lang="en" sz="1300">
                <a:solidFill>
                  <a:srgbClr val="FFFFFF"/>
                </a:solidFill>
                <a:latin typeface="Nunito"/>
                <a:ea typeface="Nunito"/>
                <a:cs typeface="Nunito"/>
                <a:sym typeface="Nunito"/>
              </a:rPr>
              <a:t>, UW-Milwaukee  (2008-2011)</a:t>
            </a:r>
            <a:br>
              <a:rPr lang="en" sz="1300">
                <a:solidFill>
                  <a:srgbClr val="FFFFFF"/>
                </a:solidFill>
                <a:latin typeface="Nunito"/>
                <a:ea typeface="Nunito"/>
                <a:cs typeface="Nunito"/>
                <a:sym typeface="Nunito"/>
              </a:rPr>
            </a:br>
            <a:endParaRPr sz="1300">
              <a:solidFill>
                <a:srgbClr val="FFFFFF"/>
              </a:solidFill>
              <a:latin typeface="Nunito"/>
              <a:ea typeface="Nunito"/>
              <a:cs typeface="Nunito"/>
              <a:sym typeface="Nunito"/>
            </a:endParaRPr>
          </a:p>
          <a:p>
            <a:pPr indent="0" lvl="0" marL="0" rtl="0" algn="l">
              <a:lnSpc>
                <a:spcPct val="115000"/>
              </a:lnSpc>
              <a:spcBef>
                <a:spcPts val="0"/>
              </a:spcBef>
              <a:spcAft>
                <a:spcPts val="0"/>
              </a:spcAft>
              <a:buNone/>
            </a:pPr>
            <a:r>
              <a:rPr b="1" lang="en" sz="1300">
                <a:solidFill>
                  <a:srgbClr val="FFFFFF"/>
                </a:solidFill>
                <a:latin typeface="Nunito"/>
                <a:ea typeface="Nunito"/>
                <a:cs typeface="Nunito"/>
                <a:sym typeface="Nunito"/>
              </a:rPr>
              <a:t>Associate Scientist (II-IV)</a:t>
            </a:r>
            <a:r>
              <a:rPr lang="en" sz="1300">
                <a:solidFill>
                  <a:srgbClr val="FFFFFF"/>
                </a:solidFill>
                <a:latin typeface="Nunito"/>
                <a:ea typeface="Nunito"/>
                <a:cs typeface="Nunito"/>
                <a:sym typeface="Nunito"/>
              </a:rPr>
              <a:t>, MMM, NSF NCAR (2011-2024)</a:t>
            </a:r>
            <a:endParaRPr sz="1300">
              <a:solidFill>
                <a:srgbClr val="FFFFFF"/>
              </a:solidFill>
              <a:latin typeface="Nunito"/>
              <a:ea typeface="Nunito"/>
              <a:cs typeface="Nunito"/>
              <a:sym typeface="Nunito"/>
            </a:endParaRPr>
          </a:p>
          <a:p>
            <a:pPr indent="0" lvl="0" marL="0" rtl="0" algn="l">
              <a:lnSpc>
                <a:spcPct val="115000"/>
              </a:lnSpc>
              <a:spcBef>
                <a:spcPts val="0"/>
              </a:spcBef>
              <a:spcAft>
                <a:spcPts val="0"/>
              </a:spcAft>
              <a:buClr>
                <a:srgbClr val="000000"/>
              </a:buClr>
              <a:buSzPts val="1300"/>
              <a:buFont typeface="Arial"/>
              <a:buNone/>
            </a:pPr>
            <a:r>
              <a:rPr b="1" lang="en" sz="1300">
                <a:solidFill>
                  <a:srgbClr val="FFFFFF"/>
                </a:solidFill>
                <a:latin typeface="Nunito"/>
                <a:ea typeface="Nunito"/>
                <a:cs typeface="Nunito"/>
                <a:sym typeface="Nunito"/>
              </a:rPr>
              <a:t>Interim Strategic Partnerships Lead</a:t>
            </a:r>
            <a:r>
              <a:rPr lang="en" sz="1300">
                <a:solidFill>
                  <a:srgbClr val="FFFFFF"/>
                </a:solidFill>
                <a:latin typeface="Nunito"/>
                <a:ea typeface="Nunito"/>
                <a:cs typeface="Nunito"/>
                <a:sym typeface="Nunito"/>
              </a:rPr>
              <a:t>, NSF NCAR (2024)</a:t>
            </a:r>
            <a:br>
              <a:rPr lang="en" sz="1300">
                <a:solidFill>
                  <a:srgbClr val="FFFFFF"/>
                </a:solidFill>
                <a:latin typeface="Nunito"/>
                <a:ea typeface="Nunito"/>
                <a:cs typeface="Nunito"/>
                <a:sym typeface="Nunito"/>
              </a:rPr>
            </a:br>
            <a:r>
              <a:rPr b="1" lang="en" sz="1300">
                <a:solidFill>
                  <a:srgbClr val="FFFFFF"/>
                </a:solidFill>
                <a:latin typeface="Nunito"/>
                <a:ea typeface="Nunito"/>
                <a:cs typeface="Nunito"/>
                <a:sym typeface="Nunito"/>
              </a:rPr>
              <a:t>Assistant Director</a:t>
            </a:r>
            <a:r>
              <a:rPr lang="en" sz="1300">
                <a:solidFill>
                  <a:srgbClr val="FFFFFF"/>
                </a:solidFill>
                <a:latin typeface="Nunito"/>
                <a:ea typeface="Nunito"/>
                <a:cs typeface="Nunito"/>
                <a:sym typeface="Nunito"/>
              </a:rPr>
              <a:t>, MMM, NSF NCAR (2024-current)</a:t>
            </a:r>
            <a:br>
              <a:rPr lang="en" sz="1300">
                <a:solidFill>
                  <a:srgbClr val="FFFFFF"/>
                </a:solidFill>
                <a:latin typeface="Nunito"/>
                <a:ea typeface="Nunito"/>
                <a:cs typeface="Nunito"/>
                <a:sym typeface="Nunito"/>
              </a:rPr>
            </a:br>
            <a:r>
              <a:rPr b="1" lang="en" sz="1300">
                <a:solidFill>
                  <a:schemeClr val="lt1"/>
                </a:solidFill>
                <a:latin typeface="Nunito"/>
                <a:ea typeface="Nunito"/>
                <a:cs typeface="Nunito"/>
                <a:sym typeface="Nunito"/>
              </a:rPr>
              <a:t>Acting Deputy Director</a:t>
            </a:r>
            <a:r>
              <a:rPr lang="en" sz="1300">
                <a:solidFill>
                  <a:schemeClr val="lt1"/>
                </a:solidFill>
                <a:latin typeface="Nunito"/>
                <a:ea typeface="Nunito"/>
                <a:cs typeface="Nunito"/>
                <a:sym typeface="Nunito"/>
              </a:rPr>
              <a:t>, MMM, NSF NCAR (2026-current)</a:t>
            </a:r>
            <a:endParaRPr sz="1300">
              <a:solidFill>
                <a:schemeClr val="lt1"/>
              </a:solidFill>
              <a:latin typeface="Nunito"/>
              <a:ea typeface="Nunito"/>
              <a:cs typeface="Nunito"/>
              <a:sym typeface="Nunito"/>
            </a:endParaRPr>
          </a:p>
        </p:txBody>
      </p:sp>
      <p:pic>
        <p:nvPicPr>
          <p:cNvPr id="343" name="Google Shape;343;p28"/>
          <p:cNvPicPr preferRelativeResize="0"/>
          <p:nvPr/>
        </p:nvPicPr>
        <p:blipFill>
          <a:blip r:embed="rId5">
            <a:alphaModFix/>
          </a:blip>
          <a:stretch>
            <a:fillRect/>
          </a:stretch>
        </p:blipFill>
        <p:spPr>
          <a:xfrm>
            <a:off x="3252825" y="4213648"/>
            <a:ext cx="1435015" cy="906025"/>
          </a:xfrm>
          <a:prstGeom prst="rect">
            <a:avLst/>
          </a:prstGeom>
          <a:noFill/>
          <a:ln>
            <a:noFill/>
          </a:ln>
          <a:effectLst>
            <a:outerShdw blurRad="342900" rotWithShape="0" algn="bl" dir="4200000" dist="19050">
              <a:schemeClr val="lt1">
                <a:alpha val="50000"/>
              </a:schemeClr>
            </a:outerShdw>
          </a:effectLst>
        </p:spPr>
      </p:pic>
      <p:pic>
        <p:nvPicPr>
          <p:cNvPr id="344" name="Google Shape;344;p28"/>
          <p:cNvPicPr preferRelativeResize="0"/>
          <p:nvPr/>
        </p:nvPicPr>
        <p:blipFill>
          <a:blip r:embed="rId6">
            <a:alphaModFix/>
          </a:blip>
          <a:stretch>
            <a:fillRect/>
          </a:stretch>
        </p:blipFill>
        <p:spPr>
          <a:xfrm>
            <a:off x="1696226" y="3589888"/>
            <a:ext cx="1868350" cy="1278675"/>
          </a:xfrm>
          <a:prstGeom prst="rect">
            <a:avLst/>
          </a:prstGeom>
          <a:noFill/>
          <a:ln>
            <a:noFill/>
          </a:ln>
          <a:effectLst>
            <a:outerShdw blurRad="271463" rotWithShape="0" algn="bl" dir="13920000" dist="19050">
              <a:schemeClr val="lt1">
                <a:alpha val="50000"/>
              </a:schemeClr>
            </a:outerShdw>
          </a:effectLst>
        </p:spPr>
      </p:pic>
      <p:sp>
        <p:nvSpPr>
          <p:cNvPr id="345" name="Google Shape;345;p28"/>
          <p:cNvSpPr txBox="1"/>
          <p:nvPr/>
        </p:nvSpPr>
        <p:spPr>
          <a:xfrm>
            <a:off x="7739875" y="879566"/>
            <a:ext cx="8175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lt1"/>
                </a:solidFill>
                <a:latin typeface="Nunito"/>
                <a:ea typeface="Nunito"/>
                <a:cs typeface="Nunito"/>
                <a:sym typeface="Nunito"/>
              </a:rPr>
              <a:t>Extra Credit: What is a Billiken?</a:t>
            </a:r>
            <a:endParaRPr sz="900">
              <a:solidFill>
                <a:schemeClr val="lt1"/>
              </a:solidFill>
              <a:latin typeface="Nunito"/>
              <a:ea typeface="Nunito"/>
              <a:cs typeface="Nunito"/>
              <a:sym typeface="Nunito"/>
            </a:endParaRPr>
          </a:p>
        </p:txBody>
      </p:sp>
      <p:pic>
        <p:nvPicPr>
          <p:cNvPr id="346" name="Google Shape;346;p28"/>
          <p:cNvPicPr preferRelativeResize="0"/>
          <p:nvPr/>
        </p:nvPicPr>
        <p:blipFill rotWithShape="1">
          <a:blip r:embed="rId7">
            <a:alphaModFix/>
          </a:blip>
          <a:srcRect b="-1461" l="0" r="0" t="0"/>
          <a:stretch/>
        </p:blipFill>
        <p:spPr>
          <a:xfrm>
            <a:off x="6915975" y="2425113"/>
            <a:ext cx="450612" cy="457200"/>
          </a:xfrm>
          <a:prstGeom prst="rect">
            <a:avLst/>
          </a:prstGeom>
          <a:noFill/>
          <a:ln>
            <a:noFill/>
          </a:ln>
        </p:spPr>
      </p:pic>
      <p:pic>
        <p:nvPicPr>
          <p:cNvPr id="347" name="Google Shape;347;p28"/>
          <p:cNvPicPr preferRelativeResize="0"/>
          <p:nvPr/>
        </p:nvPicPr>
        <p:blipFill>
          <a:blip r:embed="rId8">
            <a:alphaModFix/>
          </a:blip>
          <a:stretch>
            <a:fillRect/>
          </a:stretch>
        </p:blipFill>
        <p:spPr>
          <a:xfrm>
            <a:off x="5084384" y="4424000"/>
            <a:ext cx="877717" cy="600300"/>
          </a:xfrm>
          <a:prstGeom prst="rect">
            <a:avLst/>
          </a:prstGeom>
          <a:noFill/>
          <a:ln>
            <a:noFill/>
          </a:ln>
          <a:effectLst>
            <a:outerShdw blurRad="342900" rotWithShape="0" algn="bl" dir="5400000" dist="19050">
              <a:schemeClr val="lt1">
                <a:alpha val="50000"/>
              </a:schemeClr>
            </a:outerShdw>
          </a:effectLst>
        </p:spPr>
      </p:pic>
      <p:pic>
        <p:nvPicPr>
          <p:cNvPr id="348" name="Google Shape;348;p28"/>
          <p:cNvPicPr preferRelativeResize="0"/>
          <p:nvPr/>
        </p:nvPicPr>
        <p:blipFill rotWithShape="1">
          <a:blip r:embed="rId9">
            <a:alphaModFix/>
          </a:blip>
          <a:srcRect b="29332" l="7760" r="5824" t="5428"/>
          <a:stretch/>
        </p:blipFill>
        <p:spPr>
          <a:xfrm>
            <a:off x="4302655" y="3412750"/>
            <a:ext cx="1149600" cy="1135500"/>
          </a:xfrm>
          <a:prstGeom prst="ellipse">
            <a:avLst/>
          </a:prstGeom>
          <a:noFill/>
          <a:ln>
            <a:noFill/>
          </a:ln>
          <a:effectLst>
            <a:outerShdw blurRad="57150" rotWithShape="0" algn="bl" dir="15720000" dist="19050">
              <a:schemeClr val="lt1">
                <a:alpha val="50000"/>
              </a:schemeClr>
            </a:outerShdw>
          </a:effectLst>
        </p:spPr>
      </p:pic>
      <p:pic>
        <p:nvPicPr>
          <p:cNvPr id="349" name="Google Shape;349;p28"/>
          <p:cNvPicPr preferRelativeResize="0"/>
          <p:nvPr/>
        </p:nvPicPr>
        <p:blipFill>
          <a:blip r:embed="rId10">
            <a:alphaModFix/>
          </a:blip>
          <a:stretch>
            <a:fillRect/>
          </a:stretch>
        </p:blipFill>
        <p:spPr>
          <a:xfrm>
            <a:off x="7086075" y="1958003"/>
            <a:ext cx="877722" cy="302672"/>
          </a:xfrm>
          <a:prstGeom prst="rect">
            <a:avLst/>
          </a:prstGeom>
          <a:noFill/>
          <a:ln>
            <a:noFill/>
          </a:ln>
          <a:effectLst>
            <a:outerShdw blurRad="200025" rotWithShape="0" algn="bl" dir="5400000" dist="19050">
              <a:schemeClr val="lt1">
                <a:alpha val="50000"/>
              </a:schemeClr>
            </a:outerShdw>
          </a:effectLst>
        </p:spPr>
      </p:pic>
      <p:pic>
        <p:nvPicPr>
          <p:cNvPr id="350" name="Google Shape;350;p28"/>
          <p:cNvPicPr preferRelativeResize="0"/>
          <p:nvPr/>
        </p:nvPicPr>
        <p:blipFill>
          <a:blip r:embed="rId11">
            <a:alphaModFix/>
          </a:blip>
          <a:stretch>
            <a:fillRect/>
          </a:stretch>
        </p:blipFill>
        <p:spPr>
          <a:xfrm>
            <a:off x="6915975" y="2880543"/>
            <a:ext cx="450612" cy="450594"/>
          </a:xfrm>
          <a:prstGeom prst="rect">
            <a:avLst/>
          </a:prstGeom>
          <a:noFill/>
          <a:ln>
            <a:noFill/>
          </a:ln>
        </p:spPr>
      </p:pic>
      <p:pic>
        <p:nvPicPr>
          <p:cNvPr id="351" name="Google Shape;351;p28"/>
          <p:cNvPicPr preferRelativeResize="0"/>
          <p:nvPr/>
        </p:nvPicPr>
        <p:blipFill>
          <a:blip r:embed="rId12">
            <a:alphaModFix/>
          </a:blip>
          <a:stretch>
            <a:fillRect/>
          </a:stretch>
        </p:blipFill>
        <p:spPr>
          <a:xfrm>
            <a:off x="5538925" y="3758449"/>
            <a:ext cx="839349" cy="842201"/>
          </a:xfrm>
          <a:prstGeom prst="rect">
            <a:avLst/>
          </a:prstGeom>
          <a:noFill/>
          <a:ln>
            <a:noFill/>
          </a:ln>
          <a:effectLst>
            <a:outerShdw blurRad="71438" rotWithShape="0" algn="bl" dir="3360000" dist="19050">
              <a:schemeClr val="lt1">
                <a:alpha val="50000"/>
              </a:schemeClr>
            </a:outerShdw>
          </a:effectLst>
        </p:spPr>
      </p:pic>
      <p:grpSp>
        <p:nvGrpSpPr>
          <p:cNvPr id="352" name="Google Shape;352;p28"/>
          <p:cNvGrpSpPr/>
          <p:nvPr/>
        </p:nvGrpSpPr>
        <p:grpSpPr>
          <a:xfrm>
            <a:off x="1900520" y="1687796"/>
            <a:ext cx="254448" cy="237675"/>
            <a:chOff x="941446" y="529975"/>
            <a:chExt cx="373200" cy="348600"/>
          </a:xfrm>
        </p:grpSpPr>
        <p:sp>
          <p:nvSpPr>
            <p:cNvPr id="353" name="Google Shape;353;p28"/>
            <p:cNvSpPr/>
            <p:nvPr/>
          </p:nvSpPr>
          <p:spPr>
            <a:xfrm>
              <a:off x="941446" y="529975"/>
              <a:ext cx="373200" cy="348600"/>
            </a:xfrm>
            <a:prstGeom prst="ellipse">
              <a:avLst/>
            </a:prstGeom>
            <a:solidFill>
              <a:schemeClr val="lt1"/>
            </a:solidFill>
            <a:ln cap="flat" cmpd="sng" w="26000">
              <a:solidFill>
                <a:srgbClr val="00C9FF"/>
              </a:solidFill>
              <a:prstDash val="solid"/>
              <a:round/>
              <a:headEnd len="sm" w="sm" type="none"/>
              <a:tailEnd len="sm" w="sm" type="none"/>
            </a:ln>
          </p:spPr>
          <p:txBody>
            <a:bodyPr anchorCtr="0" anchor="ctr" bIns="62350" lIns="62350" spcFirstLastPara="1" rIns="62350" wrap="square" tIns="62350">
              <a:noAutofit/>
            </a:bodyPr>
            <a:lstStyle/>
            <a:p>
              <a:pPr indent="0" lvl="0" marL="0" rtl="0" algn="ctr">
                <a:spcBef>
                  <a:spcPts val="0"/>
                </a:spcBef>
                <a:spcAft>
                  <a:spcPts val="0"/>
                </a:spcAft>
                <a:buNone/>
              </a:pPr>
              <a:r>
                <a:t/>
              </a:r>
              <a:endParaRPr sz="955">
                <a:latin typeface="Nunito"/>
                <a:ea typeface="Nunito"/>
                <a:cs typeface="Nunito"/>
                <a:sym typeface="Nunito"/>
              </a:endParaRPr>
            </a:p>
          </p:txBody>
        </p:sp>
        <p:pic>
          <p:nvPicPr>
            <p:cNvPr id="354" name="Google Shape;354;p28"/>
            <p:cNvPicPr preferRelativeResize="0"/>
            <p:nvPr/>
          </p:nvPicPr>
          <p:blipFill rotWithShape="1">
            <a:blip r:embed="rId13">
              <a:alphaModFix/>
            </a:blip>
            <a:srcRect b="10" l="10" r="-10" t="-10"/>
            <a:stretch/>
          </p:blipFill>
          <p:spPr>
            <a:xfrm>
              <a:off x="985246" y="558175"/>
              <a:ext cx="285600" cy="292200"/>
            </a:xfrm>
            <a:prstGeom prst="ellipse">
              <a:avLst/>
            </a:prstGeom>
            <a:noFill/>
            <a:ln>
              <a:noFill/>
            </a:ln>
          </p:spPr>
        </p:pic>
      </p:grpSp>
      <p:grpSp>
        <p:nvGrpSpPr>
          <p:cNvPr id="355" name="Google Shape;355;p28"/>
          <p:cNvGrpSpPr/>
          <p:nvPr/>
        </p:nvGrpSpPr>
        <p:grpSpPr>
          <a:xfrm>
            <a:off x="1900533" y="1998291"/>
            <a:ext cx="254448" cy="237675"/>
            <a:chOff x="818675" y="918275"/>
            <a:chExt cx="373200" cy="348600"/>
          </a:xfrm>
        </p:grpSpPr>
        <p:sp>
          <p:nvSpPr>
            <p:cNvPr id="356" name="Google Shape;356;p28"/>
            <p:cNvSpPr/>
            <p:nvPr/>
          </p:nvSpPr>
          <p:spPr>
            <a:xfrm>
              <a:off x="818675" y="918275"/>
              <a:ext cx="373200" cy="348600"/>
            </a:xfrm>
            <a:prstGeom prst="ellipse">
              <a:avLst/>
            </a:prstGeom>
            <a:solidFill>
              <a:schemeClr val="lt1"/>
            </a:solidFill>
            <a:ln cap="flat" cmpd="sng" w="25975">
              <a:solidFill>
                <a:srgbClr val="00C9FF"/>
              </a:solidFill>
              <a:prstDash val="solid"/>
              <a:round/>
              <a:headEnd len="sm" w="sm" type="none"/>
              <a:tailEnd len="sm" w="sm" type="none"/>
            </a:ln>
          </p:spPr>
          <p:txBody>
            <a:bodyPr anchorCtr="0" anchor="ctr" bIns="62325" lIns="62325" spcFirstLastPara="1" rIns="62325" wrap="square" tIns="62325">
              <a:noAutofit/>
            </a:bodyPr>
            <a:lstStyle/>
            <a:p>
              <a:pPr indent="0" lvl="0" marL="0" rtl="0" algn="ctr">
                <a:spcBef>
                  <a:spcPts val="0"/>
                </a:spcBef>
                <a:spcAft>
                  <a:spcPts val="0"/>
                </a:spcAft>
                <a:buNone/>
              </a:pPr>
              <a:r>
                <a:t/>
              </a:r>
              <a:endParaRPr sz="955">
                <a:latin typeface="Nunito"/>
                <a:ea typeface="Nunito"/>
                <a:cs typeface="Nunito"/>
                <a:sym typeface="Nunito"/>
              </a:endParaRPr>
            </a:p>
          </p:txBody>
        </p:sp>
        <p:pic>
          <p:nvPicPr>
            <p:cNvPr id="357" name="Google Shape;357;p28"/>
            <p:cNvPicPr preferRelativeResize="0"/>
            <p:nvPr/>
          </p:nvPicPr>
          <p:blipFill>
            <a:blip r:embed="rId14">
              <a:alphaModFix/>
            </a:blip>
            <a:stretch>
              <a:fillRect/>
            </a:stretch>
          </p:blipFill>
          <p:spPr>
            <a:xfrm>
              <a:off x="885800" y="973103"/>
              <a:ext cx="238950" cy="238950"/>
            </a:xfrm>
            <a:prstGeom prst="rect">
              <a:avLst/>
            </a:prstGeom>
            <a:noFill/>
            <a:ln>
              <a:noFill/>
            </a:ln>
          </p:spPr>
        </p:pic>
      </p:grpSp>
      <p:pic>
        <p:nvPicPr>
          <p:cNvPr id="358" name="Google Shape;358;p28"/>
          <p:cNvPicPr preferRelativeResize="0"/>
          <p:nvPr/>
        </p:nvPicPr>
        <p:blipFill rotWithShape="1">
          <a:blip r:embed="rId15">
            <a:alphaModFix/>
          </a:blip>
          <a:srcRect b="59996" l="24311" r="23676" t="4302"/>
          <a:stretch/>
        </p:blipFill>
        <p:spPr>
          <a:xfrm>
            <a:off x="7086075" y="1563325"/>
            <a:ext cx="877725" cy="401620"/>
          </a:xfrm>
          <a:prstGeom prst="rect">
            <a:avLst/>
          </a:prstGeom>
          <a:noFill/>
          <a:ln>
            <a:noFill/>
          </a:ln>
          <a:effectLst>
            <a:outerShdw blurRad="200025" rotWithShape="0" algn="bl" dir="5400000" dist="19050">
              <a:schemeClr val="lt1">
                <a:alpha val="50000"/>
              </a:schemeClr>
            </a:outerShdw>
          </a:effectLst>
        </p:spPr>
      </p:pic>
      <p:pic>
        <p:nvPicPr>
          <p:cNvPr id="359" name="Google Shape;359;p28" title="kate_fossell.jpg"/>
          <p:cNvPicPr preferRelativeResize="0"/>
          <p:nvPr/>
        </p:nvPicPr>
        <p:blipFill>
          <a:blip r:embed="rId16">
            <a:alphaModFix/>
          </a:blip>
          <a:stretch>
            <a:fillRect/>
          </a:stretch>
        </p:blipFill>
        <p:spPr>
          <a:xfrm>
            <a:off x="68100" y="1501688"/>
            <a:ext cx="1557002" cy="2140124"/>
          </a:xfrm>
          <a:prstGeom prst="rect">
            <a:avLst/>
          </a:prstGeom>
          <a:noFill/>
          <a:ln>
            <a:noFill/>
          </a:ln>
          <a:effectLst>
            <a:outerShdw blurRad="200025" rotWithShape="0" algn="bl" dir="5400000" dist="19050">
              <a:schemeClr val="lt1">
                <a:alpha val="50000"/>
              </a:schemeClr>
            </a:outerShdw>
          </a:effectLst>
        </p:spPr>
      </p:pic>
      <p:grpSp>
        <p:nvGrpSpPr>
          <p:cNvPr id="360" name="Google Shape;360;p28"/>
          <p:cNvGrpSpPr/>
          <p:nvPr/>
        </p:nvGrpSpPr>
        <p:grpSpPr>
          <a:xfrm>
            <a:off x="1899741" y="2420341"/>
            <a:ext cx="256015" cy="237745"/>
            <a:chOff x="818675" y="918275"/>
            <a:chExt cx="373200" cy="348600"/>
          </a:xfrm>
        </p:grpSpPr>
        <p:sp>
          <p:nvSpPr>
            <p:cNvPr id="361" name="Google Shape;361;p28"/>
            <p:cNvSpPr/>
            <p:nvPr/>
          </p:nvSpPr>
          <p:spPr>
            <a:xfrm>
              <a:off x="818675" y="918275"/>
              <a:ext cx="373200" cy="348600"/>
            </a:xfrm>
            <a:prstGeom prst="ellipse">
              <a:avLst/>
            </a:prstGeom>
            <a:solidFill>
              <a:schemeClr val="lt1"/>
            </a:solidFill>
            <a:ln cap="flat" cmpd="sng" w="38100">
              <a:solidFill>
                <a:srgbClr val="00C9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362" name="Google Shape;362;p28"/>
            <p:cNvPicPr preferRelativeResize="0"/>
            <p:nvPr/>
          </p:nvPicPr>
          <p:blipFill>
            <a:blip r:embed="rId14">
              <a:alphaModFix/>
            </a:blip>
            <a:stretch>
              <a:fillRect/>
            </a:stretch>
          </p:blipFill>
          <p:spPr>
            <a:xfrm>
              <a:off x="885800" y="973103"/>
              <a:ext cx="238950" cy="238950"/>
            </a:xfrm>
            <a:prstGeom prst="rect">
              <a:avLst/>
            </a:prstGeom>
            <a:noFill/>
            <a:ln>
              <a:noFill/>
            </a:ln>
          </p:spPr>
        </p:pic>
      </p:grpSp>
      <p:grpSp>
        <p:nvGrpSpPr>
          <p:cNvPr id="363" name="Google Shape;363;p28"/>
          <p:cNvGrpSpPr/>
          <p:nvPr/>
        </p:nvGrpSpPr>
        <p:grpSpPr>
          <a:xfrm>
            <a:off x="1899740" y="2759267"/>
            <a:ext cx="256015" cy="237734"/>
            <a:chOff x="1183300" y="3813905"/>
            <a:chExt cx="373200" cy="355783"/>
          </a:xfrm>
        </p:grpSpPr>
        <p:sp>
          <p:nvSpPr>
            <p:cNvPr id="364" name="Google Shape;364;p28"/>
            <p:cNvSpPr/>
            <p:nvPr/>
          </p:nvSpPr>
          <p:spPr>
            <a:xfrm>
              <a:off x="1183300" y="3821088"/>
              <a:ext cx="373200" cy="348600"/>
            </a:xfrm>
            <a:prstGeom prst="ellipse">
              <a:avLst/>
            </a:prstGeom>
            <a:solidFill>
              <a:schemeClr val="lt1"/>
            </a:solidFill>
            <a:ln cap="flat" cmpd="sng" w="38100">
              <a:solidFill>
                <a:srgbClr val="00C9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365" name="Google Shape;365;p28"/>
            <p:cNvPicPr preferRelativeResize="0"/>
            <p:nvPr/>
          </p:nvPicPr>
          <p:blipFill>
            <a:blip r:embed="rId17">
              <a:alphaModFix/>
            </a:blip>
            <a:stretch>
              <a:fillRect/>
            </a:stretch>
          </p:blipFill>
          <p:spPr>
            <a:xfrm>
              <a:off x="1204012" y="3813905"/>
              <a:ext cx="333600" cy="333600"/>
            </a:xfrm>
            <a:prstGeom prst="ellipse">
              <a:avLst/>
            </a:prstGeom>
            <a:noFill/>
            <a:ln>
              <a:noFill/>
            </a:ln>
          </p:spPr>
        </p:pic>
      </p:grpSp>
      <p:sp>
        <p:nvSpPr>
          <p:cNvPr id="366" name="Google Shape;366;p28"/>
          <p:cNvSpPr txBox="1"/>
          <p:nvPr/>
        </p:nvSpPr>
        <p:spPr>
          <a:xfrm>
            <a:off x="362442" y="3532887"/>
            <a:ext cx="1134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latin typeface="Nunito"/>
                <a:ea typeface="Nunito"/>
                <a:cs typeface="Nunito"/>
                <a:sym typeface="Nunito"/>
              </a:rPr>
              <a:t>Circa 2014</a:t>
            </a:r>
            <a:endParaRPr sz="1200">
              <a:solidFill>
                <a:schemeClr val="lt1"/>
              </a:solidFill>
              <a:latin typeface="Nunito"/>
              <a:ea typeface="Nunito"/>
              <a:cs typeface="Nunito"/>
              <a:sym typeface="Nunito"/>
            </a:endParaRPr>
          </a:p>
        </p:txBody>
      </p:sp>
      <p:grpSp>
        <p:nvGrpSpPr>
          <p:cNvPr id="367" name="Google Shape;367;p28"/>
          <p:cNvGrpSpPr/>
          <p:nvPr/>
        </p:nvGrpSpPr>
        <p:grpSpPr>
          <a:xfrm>
            <a:off x="1900520" y="1125821"/>
            <a:ext cx="254400" cy="237600"/>
            <a:chOff x="1241995" y="935321"/>
            <a:chExt cx="254400" cy="237600"/>
          </a:xfrm>
        </p:grpSpPr>
        <p:sp>
          <p:nvSpPr>
            <p:cNvPr id="368" name="Google Shape;368;p28"/>
            <p:cNvSpPr/>
            <p:nvPr/>
          </p:nvSpPr>
          <p:spPr>
            <a:xfrm>
              <a:off x="1241995" y="935321"/>
              <a:ext cx="254400" cy="237600"/>
            </a:xfrm>
            <a:prstGeom prst="ellipse">
              <a:avLst/>
            </a:prstGeom>
            <a:solidFill>
              <a:schemeClr val="lt1"/>
            </a:solidFill>
            <a:ln cap="flat" cmpd="sng" w="26000">
              <a:solidFill>
                <a:srgbClr val="F1761A"/>
              </a:solidFill>
              <a:prstDash val="solid"/>
              <a:round/>
              <a:headEnd len="sm" w="sm" type="none"/>
              <a:tailEnd len="sm" w="sm" type="none"/>
            </a:ln>
          </p:spPr>
          <p:txBody>
            <a:bodyPr anchorCtr="0" anchor="ctr" bIns="62350" lIns="62350" spcFirstLastPara="1" rIns="62350" wrap="square" tIns="62350">
              <a:noAutofit/>
            </a:bodyPr>
            <a:lstStyle/>
            <a:p>
              <a:pPr indent="0" lvl="0" marL="0" rtl="0" algn="ctr">
                <a:spcBef>
                  <a:spcPts val="0"/>
                </a:spcBef>
                <a:spcAft>
                  <a:spcPts val="0"/>
                </a:spcAft>
                <a:buNone/>
              </a:pPr>
              <a:r>
                <a:t/>
              </a:r>
              <a:endParaRPr sz="955">
                <a:latin typeface="Nunito"/>
                <a:ea typeface="Nunito"/>
                <a:cs typeface="Nunito"/>
                <a:sym typeface="Nunito"/>
              </a:endParaRPr>
            </a:p>
          </p:txBody>
        </p:sp>
        <p:pic>
          <p:nvPicPr>
            <p:cNvPr descr="Academic cap line icon, education concept, Student graduation hat sign on white background, Graduation cap icon in outline style for mobile concept and web design. Vector graphics. (Provided by Getty Images)" id="369" name="Google Shape;369;p28"/>
            <p:cNvPicPr preferRelativeResize="0"/>
            <p:nvPr/>
          </p:nvPicPr>
          <p:blipFill>
            <a:blip r:embed="rId18">
              <a:alphaModFix/>
            </a:blip>
            <a:stretch>
              <a:fillRect/>
            </a:stretch>
          </p:blipFill>
          <p:spPr>
            <a:xfrm>
              <a:off x="1263025" y="956950"/>
              <a:ext cx="212700" cy="197100"/>
            </a:xfrm>
            <a:prstGeom prst="ellipse">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9"/>
          <p:cNvSpPr txBox="1"/>
          <p:nvPr>
            <p:ph idx="1" type="subTitle"/>
          </p:nvPr>
        </p:nvSpPr>
        <p:spPr>
          <a:xfrm>
            <a:off x="2444250" y="96975"/>
            <a:ext cx="4255500" cy="69540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1000"/>
              </a:spcBef>
              <a:spcAft>
                <a:spcPts val="0"/>
              </a:spcAft>
              <a:buSzPts val="1100"/>
              <a:buNone/>
            </a:pPr>
            <a:r>
              <a:rPr b="1" lang="en" sz="3000">
                <a:latin typeface="Maven Pro"/>
                <a:ea typeface="Maven Pro"/>
                <a:cs typeface="Maven Pro"/>
                <a:sym typeface="Maven Pro"/>
              </a:rPr>
              <a:t>Cody Ledbetter</a:t>
            </a:r>
            <a:endParaRPr b="1" i="1" sz="2200">
              <a:latin typeface="Maven Pro"/>
              <a:ea typeface="Maven Pro"/>
              <a:cs typeface="Maven Pro"/>
              <a:sym typeface="Maven Pro"/>
            </a:endParaRPr>
          </a:p>
        </p:txBody>
      </p:sp>
      <p:pic>
        <p:nvPicPr>
          <p:cNvPr id="375" name="Google Shape;375;p29"/>
          <p:cNvPicPr preferRelativeResize="0"/>
          <p:nvPr/>
        </p:nvPicPr>
        <p:blipFill>
          <a:blip r:embed="rId3">
            <a:alphaModFix/>
          </a:blip>
          <a:stretch>
            <a:fillRect/>
          </a:stretch>
        </p:blipFill>
        <p:spPr>
          <a:xfrm>
            <a:off x="120950" y="1207639"/>
            <a:ext cx="2728225" cy="2728225"/>
          </a:xfrm>
          <a:prstGeom prst="rect">
            <a:avLst/>
          </a:prstGeom>
          <a:noFill/>
          <a:ln>
            <a:noFill/>
          </a:ln>
        </p:spPr>
      </p:pic>
      <p:sp>
        <p:nvSpPr>
          <p:cNvPr id="376" name="Google Shape;376;p29"/>
          <p:cNvSpPr txBox="1"/>
          <p:nvPr/>
        </p:nvSpPr>
        <p:spPr>
          <a:xfrm>
            <a:off x="2928700" y="1207650"/>
            <a:ext cx="5923800" cy="222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lt1"/>
                </a:solidFill>
                <a:latin typeface="Nunito"/>
                <a:ea typeface="Nunito"/>
                <a:cs typeface="Nunito"/>
                <a:sym typeface="Nunito"/>
              </a:rPr>
              <a:t>B.S. Meteorology, </a:t>
            </a:r>
            <a:r>
              <a:rPr lang="en" sz="1300">
                <a:solidFill>
                  <a:schemeClr val="lt1"/>
                </a:solidFill>
                <a:latin typeface="Nunito"/>
                <a:ea typeface="Nunito"/>
                <a:cs typeface="Nunito"/>
                <a:sym typeface="Nunito"/>
              </a:rPr>
              <a:t>University of North Carolina at Charlotte (2016</a:t>
            </a:r>
            <a:r>
              <a:rPr b="0" i="0" lang="en" sz="1300" u="none" cap="none" strike="noStrike">
                <a:solidFill>
                  <a:schemeClr val="lt1"/>
                </a:solidFill>
                <a:latin typeface="Nunito"/>
                <a:ea typeface="Nunito"/>
                <a:cs typeface="Nunito"/>
                <a:sym typeface="Nunito"/>
              </a:rPr>
              <a:t>) </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M.S. </a:t>
            </a:r>
            <a:r>
              <a:rPr lang="en" sz="1300">
                <a:solidFill>
                  <a:schemeClr val="lt1"/>
                </a:solidFill>
                <a:latin typeface="Nunito"/>
                <a:ea typeface="Nunito"/>
                <a:cs typeface="Nunito"/>
                <a:sym typeface="Nunito"/>
              </a:rPr>
              <a:t>Earth</a:t>
            </a:r>
            <a:r>
              <a:rPr b="0" i="0" lang="en" sz="1300" u="none" cap="none" strike="noStrike">
                <a:solidFill>
                  <a:schemeClr val="lt1"/>
                </a:solidFill>
                <a:latin typeface="Nunito"/>
                <a:ea typeface="Nunito"/>
                <a:cs typeface="Nunito"/>
                <a:sym typeface="Nunito"/>
              </a:rPr>
              <a:t> Science, </a:t>
            </a:r>
            <a:r>
              <a:rPr lang="en" sz="1300">
                <a:solidFill>
                  <a:schemeClr val="lt1"/>
                </a:solidFill>
                <a:latin typeface="Nunito"/>
                <a:ea typeface="Nunito"/>
                <a:cs typeface="Nunito"/>
                <a:sym typeface="Nunito"/>
              </a:rPr>
              <a:t>University of North Carolina at Charlotte (2018) </a:t>
            </a:r>
            <a:br>
              <a:rPr b="0" i="0" lang="en" sz="1300" u="none" cap="none" strike="noStrike">
                <a:solidFill>
                  <a:schemeClr val="lt1"/>
                </a:solidFill>
                <a:latin typeface="Nunito"/>
                <a:ea typeface="Nunito"/>
                <a:cs typeface="Nunito"/>
                <a:sym typeface="Nunito"/>
              </a:rPr>
            </a:br>
            <a:br>
              <a:rPr b="0" i="0" lang="en" sz="1300" u="none" cap="none" strike="noStrike">
                <a:solidFill>
                  <a:schemeClr val="lt1"/>
                </a:solidFill>
                <a:latin typeface="Nunito"/>
                <a:ea typeface="Nunito"/>
                <a:cs typeface="Nunito"/>
                <a:sym typeface="Nunito"/>
              </a:rPr>
            </a:br>
            <a:r>
              <a:rPr lang="en" sz="1300">
                <a:solidFill>
                  <a:schemeClr val="lt1"/>
                </a:solidFill>
                <a:latin typeface="Nunito"/>
                <a:ea typeface="Nunito"/>
                <a:cs typeface="Nunito"/>
                <a:sym typeface="Nunito"/>
              </a:rPr>
              <a:t>NWS WFO Newport, NC, Student Volunteer - 2017</a:t>
            </a:r>
            <a:endParaRPr sz="1300">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rPr lang="en" sz="1300">
                <a:solidFill>
                  <a:schemeClr val="lt1"/>
                </a:solidFill>
                <a:latin typeface="Nunito"/>
                <a:ea typeface="Nunito"/>
                <a:cs typeface="Nunito"/>
                <a:sym typeface="Nunito"/>
              </a:rPr>
              <a:t>NWS WFO Boulder, CO, Pathways Student Intern - 2018</a:t>
            </a:r>
            <a:endParaRPr sz="1300">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lt1"/>
                </a:solidFill>
                <a:latin typeface="Nunito"/>
                <a:ea typeface="Nunito"/>
                <a:cs typeface="Nunito"/>
                <a:sym typeface="Nunito"/>
              </a:rPr>
              <a:t>NWS WFO </a:t>
            </a:r>
            <a:r>
              <a:rPr lang="en" sz="1300">
                <a:solidFill>
                  <a:schemeClr val="lt1"/>
                </a:solidFill>
                <a:latin typeface="Nunito"/>
                <a:ea typeface="Nunito"/>
                <a:cs typeface="Nunito"/>
                <a:sym typeface="Nunito"/>
              </a:rPr>
              <a:t>Sterling, VA,</a:t>
            </a:r>
            <a:r>
              <a:rPr b="0" i="0" lang="en" sz="1300" u="none" cap="none" strike="noStrike">
                <a:solidFill>
                  <a:schemeClr val="lt1"/>
                </a:solidFill>
                <a:latin typeface="Nunito"/>
                <a:ea typeface="Nunito"/>
                <a:cs typeface="Nunito"/>
                <a:sym typeface="Nunito"/>
              </a:rPr>
              <a:t> Meteorologist - 201</a:t>
            </a:r>
            <a:r>
              <a:rPr lang="en" sz="1300">
                <a:solidFill>
                  <a:schemeClr val="lt1"/>
                </a:solidFill>
                <a:latin typeface="Nunito"/>
                <a:ea typeface="Nunito"/>
                <a:cs typeface="Nunito"/>
                <a:sym typeface="Nunito"/>
              </a:rPr>
              <a:t>8</a:t>
            </a:r>
            <a:r>
              <a:rPr b="0" i="0" lang="en" sz="1300" u="none" cap="none" strike="noStrike">
                <a:solidFill>
                  <a:schemeClr val="lt1"/>
                </a:solidFill>
                <a:latin typeface="Nunito"/>
                <a:ea typeface="Nunito"/>
                <a:cs typeface="Nunito"/>
                <a:sym typeface="Nunito"/>
              </a:rPr>
              <a:t>-</a:t>
            </a:r>
            <a:r>
              <a:rPr lang="en" sz="1300">
                <a:solidFill>
                  <a:schemeClr val="lt1"/>
                </a:solidFill>
                <a:latin typeface="Nunito"/>
                <a:ea typeface="Nunito"/>
                <a:cs typeface="Nunito"/>
                <a:sym typeface="Nunito"/>
              </a:rPr>
              <a:t>Present</a:t>
            </a:r>
            <a:endParaRPr sz="1300">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rPr lang="en" sz="1300">
                <a:solidFill>
                  <a:schemeClr val="lt1"/>
                </a:solidFill>
                <a:latin typeface="Nunito"/>
                <a:ea typeface="Nunito"/>
                <a:cs typeface="Nunito"/>
                <a:sym typeface="Nunito"/>
              </a:rPr>
              <a:t>Certified Incident Meteorologist</a:t>
            </a:r>
            <a:endParaRPr sz="1300">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rPr lang="en" sz="1300">
                <a:solidFill>
                  <a:schemeClr val="lt1"/>
                </a:solidFill>
                <a:latin typeface="Nunito"/>
                <a:ea typeface="Nunito"/>
                <a:cs typeface="Nunito"/>
                <a:sym typeface="Nunito"/>
              </a:rPr>
              <a:t>Lead Fire, Marine, and Tropical Programs</a:t>
            </a:r>
            <a:endParaRPr sz="1300">
              <a:solidFill>
                <a:schemeClr val="lt1"/>
              </a:solidFill>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30"/>
          <p:cNvSpPr txBox="1"/>
          <p:nvPr>
            <p:ph idx="1" type="subTitle"/>
          </p:nvPr>
        </p:nvSpPr>
        <p:spPr>
          <a:xfrm>
            <a:off x="2444250" y="53325"/>
            <a:ext cx="4255500" cy="69540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1000"/>
              </a:spcBef>
              <a:spcAft>
                <a:spcPts val="0"/>
              </a:spcAft>
              <a:buSzPts val="1100"/>
              <a:buNone/>
            </a:pPr>
            <a:r>
              <a:rPr b="1" lang="en" sz="3000">
                <a:latin typeface="Maven Pro"/>
                <a:ea typeface="Maven Pro"/>
                <a:cs typeface="Maven Pro"/>
                <a:sym typeface="Maven Pro"/>
              </a:rPr>
              <a:t>Sim James</a:t>
            </a:r>
            <a:endParaRPr b="1" i="1" sz="2200">
              <a:latin typeface="Maven Pro"/>
              <a:ea typeface="Maven Pro"/>
              <a:cs typeface="Maven Pro"/>
              <a:sym typeface="Maven Pro"/>
            </a:endParaRPr>
          </a:p>
        </p:txBody>
      </p:sp>
      <p:sp>
        <p:nvSpPr>
          <p:cNvPr id="382" name="Google Shape;382;p30"/>
          <p:cNvSpPr txBox="1"/>
          <p:nvPr/>
        </p:nvSpPr>
        <p:spPr>
          <a:xfrm>
            <a:off x="2804125" y="1657700"/>
            <a:ext cx="5923800" cy="268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300"/>
              <a:buFont typeface="Arial"/>
              <a:buNone/>
            </a:pPr>
            <a:r>
              <a:t/>
            </a:r>
            <a:endParaRPr sz="1300">
              <a:solidFill>
                <a:schemeClr val="lt1"/>
              </a:solidFill>
              <a:latin typeface="Nunito"/>
              <a:ea typeface="Nunito"/>
              <a:cs typeface="Nunito"/>
              <a:sym typeface="Nunito"/>
            </a:endParaRPr>
          </a:p>
          <a:p>
            <a:pPr indent="0" lvl="0" marL="0" marR="0" rtl="0" algn="l">
              <a:lnSpc>
                <a:spcPct val="115000"/>
              </a:lnSpc>
              <a:spcBef>
                <a:spcPts val="1200"/>
              </a:spcBef>
              <a:spcAft>
                <a:spcPts val="1200"/>
              </a:spcAft>
              <a:buClr>
                <a:srgbClr val="000000"/>
              </a:buClr>
              <a:buSzPts val="1300"/>
              <a:buFont typeface="Arial"/>
              <a:buNone/>
            </a:pPr>
            <a:r>
              <a:t/>
            </a:r>
            <a:endParaRPr sz="1300">
              <a:solidFill>
                <a:schemeClr val="lt1"/>
              </a:solidFill>
              <a:latin typeface="Nunito"/>
              <a:ea typeface="Nunito"/>
              <a:cs typeface="Nunito"/>
              <a:sym typeface="Nunito"/>
            </a:endParaRPr>
          </a:p>
        </p:txBody>
      </p:sp>
      <p:sp>
        <p:nvSpPr>
          <p:cNvPr id="383" name="Google Shape;383;p30"/>
          <p:cNvSpPr txBox="1"/>
          <p:nvPr/>
        </p:nvSpPr>
        <p:spPr>
          <a:xfrm>
            <a:off x="1545775" y="848725"/>
            <a:ext cx="7137600" cy="2916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lt1"/>
                </a:solidFill>
                <a:latin typeface="Nunito"/>
                <a:ea typeface="Nunito"/>
                <a:cs typeface="Nunito"/>
                <a:sym typeface="Nunito"/>
              </a:rPr>
              <a:t>B.</a:t>
            </a:r>
            <a:r>
              <a:rPr lang="en" sz="1300">
                <a:solidFill>
                  <a:schemeClr val="lt1"/>
                </a:solidFill>
                <a:latin typeface="Nunito"/>
                <a:ea typeface="Nunito"/>
                <a:cs typeface="Nunito"/>
                <a:sym typeface="Nunito"/>
              </a:rPr>
              <a:t>A</a:t>
            </a:r>
            <a:r>
              <a:rPr b="0" i="0" lang="en" sz="1300" u="none" cap="none" strike="noStrike">
                <a:solidFill>
                  <a:schemeClr val="lt1"/>
                </a:solidFill>
                <a:latin typeface="Nunito"/>
                <a:ea typeface="Nunito"/>
                <a:cs typeface="Nunito"/>
                <a:sym typeface="Nunito"/>
              </a:rPr>
              <a:t>. </a:t>
            </a:r>
            <a:r>
              <a:rPr lang="en" sz="1300">
                <a:solidFill>
                  <a:schemeClr val="lt1"/>
                </a:solidFill>
                <a:latin typeface="Nunito"/>
                <a:ea typeface="Nunito"/>
                <a:cs typeface="Nunito"/>
                <a:sym typeface="Nunito"/>
              </a:rPr>
              <a:t>Political</a:t>
            </a:r>
            <a:r>
              <a:rPr lang="en" sz="1300">
                <a:solidFill>
                  <a:schemeClr val="lt1"/>
                </a:solidFill>
                <a:latin typeface="Nunito"/>
                <a:ea typeface="Nunito"/>
                <a:cs typeface="Nunito"/>
                <a:sym typeface="Nunito"/>
              </a:rPr>
              <a:t> Science</a:t>
            </a:r>
            <a:r>
              <a:rPr b="0" i="0" lang="en" sz="1300" u="none" cap="none" strike="noStrike">
                <a:solidFill>
                  <a:schemeClr val="lt1"/>
                </a:solidFill>
                <a:latin typeface="Nunito"/>
                <a:ea typeface="Nunito"/>
                <a:cs typeface="Nunito"/>
                <a:sym typeface="Nunito"/>
              </a:rPr>
              <a:t>, </a:t>
            </a:r>
            <a:r>
              <a:rPr lang="en" sz="1300">
                <a:solidFill>
                  <a:schemeClr val="lt1"/>
                </a:solidFill>
                <a:latin typeface="Nunito"/>
                <a:ea typeface="Nunito"/>
                <a:cs typeface="Nunito"/>
                <a:sym typeface="Nunito"/>
              </a:rPr>
              <a:t>Auburn</a:t>
            </a:r>
            <a:r>
              <a:rPr b="0" i="0" lang="en" sz="1300" u="none" cap="none" strike="noStrike">
                <a:solidFill>
                  <a:schemeClr val="lt1"/>
                </a:solidFill>
                <a:latin typeface="Nunito"/>
                <a:ea typeface="Nunito"/>
                <a:cs typeface="Nunito"/>
                <a:sym typeface="Nunito"/>
              </a:rPr>
              <a:t> University (</a:t>
            </a:r>
            <a:r>
              <a:rPr lang="en" sz="1300">
                <a:solidFill>
                  <a:schemeClr val="lt1"/>
                </a:solidFill>
                <a:latin typeface="Nunito"/>
                <a:ea typeface="Nunito"/>
                <a:cs typeface="Nunito"/>
                <a:sym typeface="Nunito"/>
              </a:rPr>
              <a:t>1996</a:t>
            </a:r>
            <a:r>
              <a:rPr b="0" i="0" lang="en" sz="1300" u="none" cap="none" strike="noStrike">
                <a:solidFill>
                  <a:schemeClr val="lt1"/>
                </a:solidFill>
                <a:latin typeface="Nunito"/>
                <a:ea typeface="Nunito"/>
                <a:cs typeface="Nunito"/>
                <a:sym typeface="Nunito"/>
              </a:rPr>
              <a:t>) </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M.S. </a:t>
            </a:r>
            <a:r>
              <a:rPr lang="en" sz="1300">
                <a:solidFill>
                  <a:schemeClr val="lt1"/>
                </a:solidFill>
                <a:latin typeface="Nunito"/>
                <a:ea typeface="Nunito"/>
                <a:cs typeface="Nunito"/>
                <a:sym typeface="Nunito"/>
              </a:rPr>
              <a:t>Meteorology and Physical Oceanography, Naval Postgraduate School</a:t>
            </a:r>
            <a:r>
              <a:rPr b="0" i="0" lang="en" sz="1300" u="none" cap="none" strike="noStrike">
                <a:solidFill>
                  <a:schemeClr val="lt1"/>
                </a:solidFill>
                <a:latin typeface="Nunito"/>
                <a:ea typeface="Nunito"/>
                <a:cs typeface="Nunito"/>
                <a:sym typeface="Nunito"/>
              </a:rPr>
              <a:t> (20</a:t>
            </a:r>
            <a:r>
              <a:rPr lang="en" sz="1300">
                <a:solidFill>
                  <a:schemeClr val="lt1"/>
                </a:solidFill>
                <a:latin typeface="Nunito"/>
                <a:ea typeface="Nunito"/>
                <a:cs typeface="Nunito"/>
                <a:sym typeface="Nunito"/>
              </a:rPr>
              <a:t>05)</a:t>
            </a:r>
            <a:br>
              <a:rPr b="0" i="0" lang="en" sz="1300" u="none" cap="none" strike="noStrike">
                <a:solidFill>
                  <a:schemeClr val="lt1"/>
                </a:solidFill>
                <a:latin typeface="Nunito"/>
                <a:ea typeface="Nunito"/>
                <a:cs typeface="Nunito"/>
                <a:sym typeface="Nunito"/>
              </a:rPr>
            </a:b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US Navy </a:t>
            </a:r>
            <a:r>
              <a:rPr lang="en" sz="1300">
                <a:solidFill>
                  <a:schemeClr val="lt1"/>
                </a:solidFill>
                <a:latin typeface="Nunito"/>
                <a:ea typeface="Nunito"/>
                <a:cs typeface="Nunito"/>
                <a:sym typeface="Nunito"/>
              </a:rPr>
              <a:t>Meteorology</a:t>
            </a:r>
            <a:r>
              <a:rPr b="0" i="0" lang="en" sz="1300" u="none" cap="none" strike="noStrike">
                <a:solidFill>
                  <a:schemeClr val="lt1"/>
                </a:solidFill>
                <a:latin typeface="Nunito"/>
                <a:ea typeface="Nunito"/>
                <a:cs typeface="Nunito"/>
                <a:sym typeface="Nunito"/>
              </a:rPr>
              <a:t> and Oceanograp</a:t>
            </a:r>
            <a:r>
              <a:rPr lang="en" sz="1300">
                <a:solidFill>
                  <a:schemeClr val="lt1"/>
                </a:solidFill>
                <a:latin typeface="Nunito"/>
                <a:ea typeface="Nunito"/>
                <a:cs typeface="Nunito"/>
                <a:sym typeface="Nunito"/>
              </a:rPr>
              <a:t>hy Officer:  1996 - 2016</a:t>
            </a:r>
            <a:endParaRPr b="0" i="0" sz="1300" u="none" cap="none" strike="noStrike">
              <a:solidFill>
                <a:schemeClr val="lt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lt1"/>
                </a:solidFill>
                <a:latin typeface="Nunito"/>
                <a:ea typeface="Nunito"/>
                <a:cs typeface="Nunito"/>
                <a:sym typeface="Nunito"/>
              </a:rPr>
              <a:t>Gov’t contractor for NOAA/</a:t>
            </a:r>
            <a:r>
              <a:rPr lang="en" sz="1300">
                <a:solidFill>
                  <a:schemeClr val="lt1"/>
                </a:solidFill>
                <a:latin typeface="Nunito"/>
                <a:ea typeface="Nunito"/>
                <a:cs typeface="Nunito"/>
                <a:sym typeface="Nunito"/>
              </a:rPr>
              <a:t>OAR/OWAQ (now WPO):  </a:t>
            </a:r>
            <a:r>
              <a:rPr b="0" i="0" lang="en" sz="1300" u="none" cap="none" strike="noStrike">
                <a:solidFill>
                  <a:schemeClr val="lt1"/>
                </a:solidFill>
                <a:latin typeface="Nunito"/>
                <a:ea typeface="Nunito"/>
                <a:cs typeface="Nunito"/>
                <a:sym typeface="Nunito"/>
              </a:rPr>
              <a:t>201</a:t>
            </a:r>
            <a:r>
              <a:rPr lang="en" sz="1300">
                <a:solidFill>
                  <a:schemeClr val="lt1"/>
                </a:solidFill>
                <a:latin typeface="Nunito"/>
                <a:ea typeface="Nunito"/>
                <a:cs typeface="Nunito"/>
                <a:sym typeface="Nunito"/>
              </a:rPr>
              <a:t>6</a:t>
            </a:r>
            <a:r>
              <a:rPr b="0" i="0" lang="en" sz="1300" u="none" cap="none" strike="noStrike">
                <a:solidFill>
                  <a:schemeClr val="lt1"/>
                </a:solidFill>
                <a:latin typeface="Nunito"/>
                <a:ea typeface="Nunito"/>
                <a:cs typeface="Nunito"/>
                <a:sym typeface="Nunito"/>
              </a:rPr>
              <a:t>-201</a:t>
            </a:r>
            <a:r>
              <a:rPr lang="en" sz="1300">
                <a:solidFill>
                  <a:schemeClr val="lt1"/>
                </a:solidFill>
                <a:latin typeface="Nunito"/>
                <a:ea typeface="Nunito"/>
                <a:cs typeface="Nunito"/>
                <a:sym typeface="Nunito"/>
              </a:rPr>
              <a:t>8</a:t>
            </a:r>
            <a:br>
              <a:rPr b="0" i="0" lang="en" sz="1300" u="none" cap="none" strike="noStrike">
                <a:solidFill>
                  <a:schemeClr val="lt1"/>
                </a:solidFill>
                <a:latin typeface="Nunito"/>
                <a:ea typeface="Nunito"/>
                <a:cs typeface="Nunito"/>
                <a:sym typeface="Nunito"/>
              </a:rPr>
            </a:br>
            <a:r>
              <a:rPr lang="en" sz="1300">
                <a:solidFill>
                  <a:schemeClr val="lt1"/>
                </a:solidFill>
                <a:latin typeface="Nunito"/>
                <a:ea typeface="Nunito"/>
                <a:cs typeface="Nunito"/>
                <a:sym typeface="Nunito"/>
              </a:rPr>
              <a:t>Office of the Federal Coordinator for </a:t>
            </a:r>
            <a:r>
              <a:rPr b="0" i="0" lang="en" sz="1300" u="none" cap="none" strike="noStrike">
                <a:solidFill>
                  <a:schemeClr val="lt1"/>
                </a:solidFill>
                <a:latin typeface="Nunito"/>
                <a:ea typeface="Nunito"/>
                <a:cs typeface="Nunito"/>
                <a:sym typeface="Nunito"/>
              </a:rPr>
              <a:t>Meteorolog</a:t>
            </a:r>
            <a:r>
              <a:rPr lang="en" sz="1300">
                <a:solidFill>
                  <a:schemeClr val="lt1"/>
                </a:solidFill>
                <a:latin typeface="Nunito"/>
                <a:ea typeface="Nunito"/>
                <a:cs typeface="Nunito"/>
                <a:sym typeface="Nunito"/>
              </a:rPr>
              <a:t>y:  NOAA/UNSEC</a:t>
            </a:r>
            <a:r>
              <a:rPr b="0" i="0" lang="en" sz="1300" u="none" cap="none" strike="noStrike">
                <a:solidFill>
                  <a:schemeClr val="lt1"/>
                </a:solidFill>
                <a:latin typeface="Nunito"/>
                <a:ea typeface="Nunito"/>
                <a:cs typeface="Nunito"/>
                <a:sym typeface="Nunito"/>
              </a:rPr>
              <a:t>-201</a:t>
            </a:r>
            <a:r>
              <a:rPr lang="en" sz="1300">
                <a:solidFill>
                  <a:schemeClr val="lt1"/>
                </a:solidFill>
                <a:latin typeface="Nunito"/>
                <a:ea typeface="Nunito"/>
                <a:cs typeface="Nunito"/>
                <a:sym typeface="Nunito"/>
              </a:rPr>
              <a:t>8</a:t>
            </a:r>
            <a:r>
              <a:rPr b="0" i="0" lang="en" sz="1300" u="none" cap="none" strike="noStrike">
                <a:solidFill>
                  <a:schemeClr val="lt1"/>
                </a:solidFill>
                <a:latin typeface="Nunito"/>
                <a:ea typeface="Nunito"/>
                <a:cs typeface="Nunito"/>
                <a:sym typeface="Nunito"/>
              </a:rPr>
              <a:t>-20</a:t>
            </a:r>
            <a:r>
              <a:rPr lang="en" sz="1300">
                <a:solidFill>
                  <a:schemeClr val="lt1"/>
                </a:solidFill>
                <a:latin typeface="Nunito"/>
                <a:ea typeface="Nunito"/>
                <a:cs typeface="Nunito"/>
                <a:sym typeface="Nunito"/>
              </a:rPr>
              <a:t>23</a:t>
            </a:r>
            <a:br>
              <a:rPr b="0" i="0" lang="en" sz="1300" u="none" cap="none" strike="noStrike">
                <a:solidFill>
                  <a:schemeClr val="lt1"/>
                </a:solidFill>
                <a:latin typeface="Nunito"/>
                <a:ea typeface="Nunito"/>
                <a:cs typeface="Nunito"/>
                <a:sym typeface="Nunito"/>
              </a:rPr>
            </a:br>
            <a:r>
              <a:rPr b="0" i="0" lang="en" sz="1300" u="none" cap="none" strike="noStrike">
                <a:solidFill>
                  <a:schemeClr val="lt1"/>
                </a:solidFill>
                <a:latin typeface="Nunito"/>
                <a:ea typeface="Nunito"/>
                <a:cs typeface="Nunito"/>
                <a:sym typeface="Nunito"/>
              </a:rPr>
              <a:t>Deputy Team Lead, </a:t>
            </a:r>
            <a:r>
              <a:rPr lang="en" sz="1300">
                <a:solidFill>
                  <a:schemeClr val="lt1"/>
                </a:solidFill>
                <a:latin typeface="Nunito"/>
                <a:ea typeface="Nunito"/>
                <a:cs typeface="Nunito"/>
                <a:sym typeface="Nunito"/>
              </a:rPr>
              <a:t>Staff of the Oceanographer of the Navy: </a:t>
            </a:r>
            <a:r>
              <a:rPr b="0" i="0" lang="en" sz="1300" u="none" cap="none" strike="noStrike">
                <a:solidFill>
                  <a:schemeClr val="lt1"/>
                </a:solidFill>
                <a:latin typeface="Nunito"/>
                <a:ea typeface="Nunito"/>
                <a:cs typeface="Nunito"/>
                <a:sym typeface="Nunito"/>
              </a:rPr>
              <a:t> 2023 - current</a:t>
            </a:r>
            <a:endParaRPr b="0" i="0" sz="1300" u="none" cap="none" strike="noStrike">
              <a:solidFill>
                <a:schemeClr val="lt1"/>
              </a:solidFill>
              <a:latin typeface="Nunito"/>
              <a:ea typeface="Nunito"/>
              <a:cs typeface="Nunito"/>
              <a:sym typeface="Nunito"/>
            </a:endParaRPr>
          </a:p>
          <a:p>
            <a:pPr indent="0" lvl="0" marL="0" marR="0" rtl="0" algn="l">
              <a:lnSpc>
                <a:spcPct val="115000"/>
              </a:lnSpc>
              <a:spcBef>
                <a:spcPts val="1200"/>
              </a:spcBef>
              <a:spcAft>
                <a:spcPts val="1200"/>
              </a:spcAft>
              <a:buClr>
                <a:srgbClr val="000000"/>
              </a:buClr>
              <a:buSzPts val="1300"/>
              <a:buFont typeface="Arial"/>
              <a:buNone/>
            </a:pPr>
            <a:r>
              <a:rPr lang="en" sz="1300">
                <a:solidFill>
                  <a:schemeClr val="lt1"/>
                </a:solidFill>
                <a:latin typeface="Nunito"/>
                <a:ea typeface="Nunito"/>
                <a:cs typeface="Nunito"/>
                <a:sym typeface="Nunito"/>
              </a:rPr>
              <a:t>Deputy Team Lead, Naval </a:t>
            </a:r>
            <a:r>
              <a:rPr lang="en" sz="1300">
                <a:solidFill>
                  <a:schemeClr val="lt1"/>
                </a:solidFill>
                <a:latin typeface="Nunito"/>
                <a:ea typeface="Nunito"/>
                <a:cs typeface="Nunito"/>
                <a:sym typeface="Nunito"/>
              </a:rPr>
              <a:t>Oceanography,</a:t>
            </a:r>
            <a:r>
              <a:rPr lang="en" sz="1300">
                <a:solidFill>
                  <a:schemeClr val="lt1"/>
                </a:solidFill>
                <a:latin typeface="Nunito"/>
                <a:ea typeface="Nunito"/>
                <a:cs typeface="Nunito"/>
                <a:sym typeface="Nunito"/>
              </a:rPr>
              <a:t> interagency, </a:t>
            </a:r>
            <a:r>
              <a:rPr lang="en" sz="1300">
                <a:solidFill>
                  <a:schemeClr val="lt1"/>
                </a:solidFill>
                <a:latin typeface="Nunito"/>
                <a:ea typeface="Nunito"/>
                <a:cs typeface="Nunito"/>
                <a:sym typeface="Nunito"/>
              </a:rPr>
              <a:t>international,</a:t>
            </a:r>
            <a:r>
              <a:rPr lang="en" sz="1300">
                <a:solidFill>
                  <a:schemeClr val="lt1"/>
                </a:solidFill>
                <a:latin typeface="Nunito"/>
                <a:ea typeface="Nunito"/>
                <a:cs typeface="Nunito"/>
                <a:sym typeface="Nunito"/>
              </a:rPr>
              <a:t> and interservice </a:t>
            </a:r>
            <a:r>
              <a:rPr lang="en" sz="1300">
                <a:solidFill>
                  <a:schemeClr val="lt1"/>
                </a:solidFill>
                <a:latin typeface="Nunito"/>
                <a:ea typeface="Nunito"/>
                <a:cs typeface="Nunito"/>
                <a:sym typeface="Nunito"/>
              </a:rPr>
              <a:t>engagement</a:t>
            </a:r>
            <a:r>
              <a:rPr lang="en" sz="1300">
                <a:solidFill>
                  <a:schemeClr val="lt1"/>
                </a:solidFill>
                <a:latin typeface="Nunito"/>
                <a:ea typeface="Nunito"/>
                <a:cs typeface="Nunito"/>
                <a:sym typeface="Nunito"/>
              </a:rPr>
              <a:t> </a:t>
            </a:r>
            <a:br>
              <a:rPr b="0" i="0" lang="en" sz="1300" u="none" cap="none" strike="noStrike">
                <a:solidFill>
                  <a:schemeClr val="lt1"/>
                </a:solidFill>
                <a:latin typeface="Nunito"/>
                <a:ea typeface="Nunito"/>
                <a:cs typeface="Nunito"/>
                <a:sym typeface="Nunito"/>
              </a:rPr>
            </a:br>
            <a:r>
              <a:rPr lang="en" sz="1300">
                <a:solidFill>
                  <a:schemeClr val="lt1"/>
                </a:solidFill>
                <a:latin typeface="Nunito"/>
                <a:ea typeface="Nunito"/>
                <a:cs typeface="Nunito"/>
                <a:sym typeface="Nunito"/>
              </a:rPr>
              <a:t>Deputy lead for the Naval Deputy to NOAA for the Oceanographer of the Navy</a:t>
            </a:r>
            <a:br>
              <a:rPr b="0" i="0" lang="en" sz="1300" u="none" cap="none" strike="noStrike">
                <a:solidFill>
                  <a:schemeClr val="lt1"/>
                </a:solidFill>
                <a:latin typeface="Nunito"/>
                <a:ea typeface="Nunito"/>
                <a:cs typeface="Nunito"/>
                <a:sym typeface="Nunito"/>
              </a:rPr>
            </a:br>
            <a:endParaRPr b="0" i="0" sz="1800" u="none" cap="none" strike="noStrike">
              <a:solidFill>
                <a:schemeClr val="lt1"/>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31"/>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
              <a:t>Potential Questions</a:t>
            </a:r>
            <a:endParaRPr/>
          </a:p>
        </p:txBody>
      </p:sp>
      <p:sp>
        <p:nvSpPr>
          <p:cNvPr id="389" name="Google Shape;389;p31"/>
          <p:cNvSpPr txBox="1"/>
          <p:nvPr/>
        </p:nvSpPr>
        <p:spPr>
          <a:xfrm>
            <a:off x="1000725" y="1162225"/>
            <a:ext cx="6509700" cy="30657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1000"/>
              </a:spcBef>
              <a:spcAft>
                <a:spcPts val="0"/>
              </a:spcAft>
              <a:buSzPts val="1500"/>
              <a:buFont typeface="Nunito"/>
              <a:buChar char="●"/>
            </a:pPr>
            <a:r>
              <a:rPr lang="en" sz="1500">
                <a:latin typeface="Nunito"/>
                <a:ea typeface="Nunito"/>
                <a:cs typeface="Nunito"/>
                <a:sym typeface="Nunito"/>
              </a:rPr>
              <a:t>What are the most important skills for undergraduates to develop?</a:t>
            </a:r>
            <a:endParaRPr sz="1500">
              <a:latin typeface="Nunito"/>
              <a:ea typeface="Nunito"/>
              <a:cs typeface="Nunito"/>
              <a:sym typeface="Nunito"/>
            </a:endParaRPr>
          </a:p>
          <a:p>
            <a:pPr indent="-323850" lvl="0" marL="457200" rtl="0" algn="l">
              <a:lnSpc>
                <a:spcPct val="115000"/>
              </a:lnSpc>
              <a:spcBef>
                <a:spcPts val="1000"/>
              </a:spcBef>
              <a:spcAft>
                <a:spcPts val="0"/>
              </a:spcAft>
              <a:buSzPts val="1500"/>
              <a:buFont typeface="Nunito"/>
              <a:buChar char="●"/>
            </a:pPr>
            <a:r>
              <a:rPr lang="en" sz="1500">
                <a:latin typeface="Nunito"/>
                <a:ea typeface="Nunito"/>
                <a:cs typeface="Nunito"/>
                <a:sym typeface="Nunito"/>
              </a:rPr>
              <a:t>In what ways is the current landscape of your industry changing?</a:t>
            </a:r>
            <a:endParaRPr sz="1500">
              <a:latin typeface="Nunito"/>
              <a:ea typeface="Nunito"/>
              <a:cs typeface="Nunito"/>
              <a:sym typeface="Nunito"/>
            </a:endParaRPr>
          </a:p>
          <a:p>
            <a:pPr indent="-323850" lvl="0" marL="457200" rtl="0" algn="l">
              <a:lnSpc>
                <a:spcPct val="115000"/>
              </a:lnSpc>
              <a:spcBef>
                <a:spcPts val="1000"/>
              </a:spcBef>
              <a:spcAft>
                <a:spcPts val="0"/>
              </a:spcAft>
              <a:buSzPts val="1500"/>
              <a:buFont typeface="Nunito"/>
              <a:buChar char="●"/>
            </a:pPr>
            <a:r>
              <a:rPr lang="en" sz="1500">
                <a:latin typeface="Nunito"/>
                <a:ea typeface="Nunito"/>
                <a:cs typeface="Nunito"/>
                <a:sym typeface="Nunito"/>
              </a:rPr>
              <a:t>How can students best prepare for and adapt to these changes?</a:t>
            </a:r>
            <a:endParaRPr sz="1500">
              <a:latin typeface="Nunito"/>
              <a:ea typeface="Nunito"/>
              <a:cs typeface="Nunito"/>
              <a:sym typeface="Nunito"/>
            </a:endParaRPr>
          </a:p>
          <a:p>
            <a:pPr indent="-323850" lvl="0" marL="457200" rtl="0" algn="l">
              <a:lnSpc>
                <a:spcPct val="115000"/>
              </a:lnSpc>
              <a:spcBef>
                <a:spcPts val="1000"/>
              </a:spcBef>
              <a:spcAft>
                <a:spcPts val="0"/>
              </a:spcAft>
              <a:buSzPts val="1500"/>
              <a:buFont typeface="Nunito"/>
              <a:buChar char="●"/>
            </a:pPr>
            <a:r>
              <a:rPr lang="en" sz="1500">
                <a:latin typeface="Nunito"/>
                <a:ea typeface="Nunito"/>
                <a:cs typeface="Nunito"/>
                <a:sym typeface="Nunito"/>
              </a:rPr>
              <a:t>What is your favorite part of your job?</a:t>
            </a:r>
            <a:endParaRPr sz="1500">
              <a:latin typeface="Nunito"/>
              <a:ea typeface="Nunito"/>
              <a:cs typeface="Nunito"/>
              <a:sym typeface="Nunito"/>
            </a:endParaRPr>
          </a:p>
          <a:p>
            <a:pPr indent="-323850" lvl="0" marL="457200" rtl="0" algn="l">
              <a:lnSpc>
                <a:spcPct val="115000"/>
              </a:lnSpc>
              <a:spcBef>
                <a:spcPts val="1000"/>
              </a:spcBef>
              <a:spcAft>
                <a:spcPts val="0"/>
              </a:spcAft>
              <a:buSzPts val="1500"/>
              <a:buFont typeface="Nunito"/>
              <a:buChar char="●"/>
            </a:pPr>
            <a:r>
              <a:rPr lang="en" sz="1500">
                <a:latin typeface="Nunito"/>
                <a:ea typeface="Nunito"/>
                <a:cs typeface="Nunito"/>
                <a:sym typeface="Nunito"/>
              </a:rPr>
              <a:t>What is the most unexpected part of your job?</a:t>
            </a:r>
            <a:endParaRPr sz="1500">
              <a:latin typeface="Nunito"/>
              <a:ea typeface="Nunito"/>
              <a:cs typeface="Nunito"/>
              <a:sym typeface="Nunito"/>
            </a:endParaRPr>
          </a:p>
          <a:p>
            <a:pPr indent="0" lvl="0" marL="0" rtl="0" algn="l">
              <a:spcBef>
                <a:spcPts val="1000"/>
              </a:spcBef>
              <a:spcAft>
                <a:spcPts val="0"/>
              </a:spcAft>
              <a:buNone/>
            </a:pPr>
            <a:r>
              <a:t/>
            </a:r>
            <a:endParaRPr sz="1300">
              <a:solidFill>
                <a:schemeClr val="dk2"/>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