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03" r:id="rId5"/>
    <p:sldMasterId id="2147483704" r:id="rId6"/>
    <p:sldMasterId id="2147483705" r:id="rId7"/>
    <p:sldMasterId id="2147483706" r:id="rId8"/>
    <p:sldMasterId id="2147483707" r:id="rId9"/>
  </p:sldMasterIdLst>
  <p:notesMasterIdLst>
    <p:notesMasterId r:id="rId10"/>
  </p:notesMasterIdLst>
  <p:sldIdLst>
    <p:sldId id="256" r:id="rId11"/>
    <p:sldId id="257" r:id="rId12"/>
    <p:sldId id="258" r:id="rId13"/>
    <p:sldId id="259" r:id="rId14"/>
    <p:sldId id="260" r:id="rId15"/>
    <p:sldId id="261" r:id="rId16"/>
    <p:sldId id="262" r:id="rId17"/>
    <p:sldId id="263" r:id="rId18"/>
    <p:sldId id="264" r:id="rId19"/>
    <p:sldId id="265" r:id="rId20"/>
    <p:sldId id="266" r:id="rId21"/>
    <p:sldId id="267" r:id="rId22"/>
    <p:sldId id="268" r:id="rId23"/>
    <p:sldId id="269" r:id="rId24"/>
    <p:sldId id="270" r:id="rId25"/>
    <p:sldId id="271" r:id="rId26"/>
    <p:sldId id="272" r:id="rId27"/>
    <p:sldId id="273" r:id="rId28"/>
    <p:sldId id="274" r:id="rId29"/>
    <p:sldId id="275" r:id="rId30"/>
  </p:sldIdLst>
  <p:sldSz cy="5143500" cx="9144000"/>
  <p:notesSz cx="6858000" cy="9144000"/>
  <p:embeddedFontLst>
    <p:embeddedFont>
      <p:font typeface="Roboto"/>
      <p:regular r:id="rId31"/>
      <p:bold r:id="rId32"/>
      <p:italic r:id="rId33"/>
      <p:boldItalic r:id="rId34"/>
    </p:embeddedFont>
    <p:embeddedFont>
      <p:font typeface="Nunito"/>
      <p:regular r:id="rId35"/>
      <p:bold r:id="rId36"/>
      <p:italic r:id="rId37"/>
      <p:boldItalic r:id="rId38"/>
    </p:embeddedFont>
    <p:embeddedFont>
      <p:font typeface="Arial Narrow"/>
      <p:regular r:id="rId39"/>
      <p:bold r:id="rId40"/>
      <p:italic r:id="rId41"/>
      <p:boldItalic r:id="rId42"/>
    </p:embeddedFont>
    <p:embeddedFont>
      <p:font typeface="Maven Pro"/>
      <p:regular r:id="rId43"/>
      <p:bold r:id="rId44"/>
    </p:embeddedFont>
    <p:embeddedFont>
      <p:font typeface="Pacifico"/>
      <p:regular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4D83DC3-0BCC-4F71-AB6C-3BEAE00E44EA}">
  <a:tblStyle styleId="{94D83DC3-0BCC-4F71-AB6C-3BEAE00E44EA}"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C057D8AD-C511-433F-84DD-81FF1A73F21B}"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ArialNarrow-bold.fntdata"/><Relationship Id="rId20" Type="http://schemas.openxmlformats.org/officeDocument/2006/relationships/slide" Target="slides/slide10.xml"/><Relationship Id="rId42" Type="http://schemas.openxmlformats.org/officeDocument/2006/relationships/font" Target="fonts/ArialNarrow-boldItalic.fntdata"/><Relationship Id="rId41" Type="http://schemas.openxmlformats.org/officeDocument/2006/relationships/font" Target="fonts/ArialNarrow-italic.fntdata"/><Relationship Id="rId22" Type="http://schemas.openxmlformats.org/officeDocument/2006/relationships/slide" Target="slides/slide12.xml"/><Relationship Id="rId44" Type="http://schemas.openxmlformats.org/officeDocument/2006/relationships/font" Target="fonts/MavenPro-bold.fntdata"/><Relationship Id="rId21" Type="http://schemas.openxmlformats.org/officeDocument/2006/relationships/slide" Target="slides/slide11.xml"/><Relationship Id="rId43" Type="http://schemas.openxmlformats.org/officeDocument/2006/relationships/font" Target="fonts/MavenPro-regular.fntdata"/><Relationship Id="rId24" Type="http://schemas.openxmlformats.org/officeDocument/2006/relationships/slide" Target="slides/slide14.xml"/><Relationship Id="rId23" Type="http://schemas.openxmlformats.org/officeDocument/2006/relationships/slide" Target="slides/slide13.xml"/><Relationship Id="rId45" Type="http://schemas.openxmlformats.org/officeDocument/2006/relationships/font" Target="fonts/Pacifico-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Master" Target="slideMasters/slideMaster5.xml"/><Relationship Id="rId26" Type="http://schemas.openxmlformats.org/officeDocument/2006/relationships/slide" Target="slides/slide16.xml"/><Relationship Id="rId25" Type="http://schemas.openxmlformats.org/officeDocument/2006/relationships/slide" Target="slides/slide15.xml"/><Relationship Id="rId28" Type="http://schemas.openxmlformats.org/officeDocument/2006/relationships/slide" Target="slides/slide18.xml"/><Relationship Id="rId27" Type="http://schemas.openxmlformats.org/officeDocument/2006/relationships/slide" Target="slides/slide17.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19.xml"/><Relationship Id="rId7" Type="http://schemas.openxmlformats.org/officeDocument/2006/relationships/slideMaster" Target="slideMasters/slideMaster3.xml"/><Relationship Id="rId8" Type="http://schemas.openxmlformats.org/officeDocument/2006/relationships/slideMaster" Target="slideMasters/slideMaster4.xml"/><Relationship Id="rId31" Type="http://schemas.openxmlformats.org/officeDocument/2006/relationships/font" Target="fonts/Roboto-regular.fntdata"/><Relationship Id="rId30" Type="http://schemas.openxmlformats.org/officeDocument/2006/relationships/slide" Target="slides/slide20.xml"/><Relationship Id="rId11" Type="http://schemas.openxmlformats.org/officeDocument/2006/relationships/slide" Target="slides/slide1.xml"/><Relationship Id="rId33" Type="http://schemas.openxmlformats.org/officeDocument/2006/relationships/font" Target="fonts/Roboto-italic.fntdata"/><Relationship Id="rId10" Type="http://schemas.openxmlformats.org/officeDocument/2006/relationships/notesMaster" Target="notesMasters/notesMaster1.xml"/><Relationship Id="rId32" Type="http://schemas.openxmlformats.org/officeDocument/2006/relationships/font" Target="fonts/Roboto-bold.fntdata"/><Relationship Id="rId13" Type="http://schemas.openxmlformats.org/officeDocument/2006/relationships/slide" Target="slides/slide3.xml"/><Relationship Id="rId35" Type="http://schemas.openxmlformats.org/officeDocument/2006/relationships/font" Target="fonts/Nunito-regular.fntdata"/><Relationship Id="rId12" Type="http://schemas.openxmlformats.org/officeDocument/2006/relationships/slide" Target="slides/slide2.xml"/><Relationship Id="rId34" Type="http://schemas.openxmlformats.org/officeDocument/2006/relationships/font" Target="fonts/Roboto-boldItalic.fntdata"/><Relationship Id="rId15" Type="http://schemas.openxmlformats.org/officeDocument/2006/relationships/slide" Target="slides/slide5.xml"/><Relationship Id="rId37" Type="http://schemas.openxmlformats.org/officeDocument/2006/relationships/font" Target="fonts/Nunito-italic.fntdata"/><Relationship Id="rId14" Type="http://schemas.openxmlformats.org/officeDocument/2006/relationships/slide" Target="slides/slide4.xml"/><Relationship Id="rId36" Type="http://schemas.openxmlformats.org/officeDocument/2006/relationships/font" Target="fonts/Nunito-bold.fntdata"/><Relationship Id="rId17" Type="http://schemas.openxmlformats.org/officeDocument/2006/relationships/slide" Target="slides/slide7.xml"/><Relationship Id="rId39" Type="http://schemas.openxmlformats.org/officeDocument/2006/relationships/font" Target="fonts/ArialNarrow-regular.fntdata"/><Relationship Id="rId16" Type="http://schemas.openxmlformats.org/officeDocument/2006/relationships/slide" Target="slides/slide6.xml"/><Relationship Id="rId38" Type="http://schemas.openxmlformats.org/officeDocument/2006/relationships/font" Target="fonts/Nunito-boldItalic.fntdata"/><Relationship Id="rId19" Type="http://schemas.openxmlformats.org/officeDocument/2006/relationships/slide" Target="slides/slide9.xml"/><Relationship Id="rId18"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3f55c80712b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0" name="Google Shape;390;g3f55c80712b_0_8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g3f55625ae8c_0_7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6" name="Google Shape;506;g3f55625ae8c_0_7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g3d4a41a8ca1_0_33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g3d4a41a8ca1_0_33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g3f55625ae8c_0_1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21" name="Google Shape;521;g3f55625ae8c_0_1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g3f55625ae8c_0_1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29" name="Google Shape;529;g3f55625ae8c_0_1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g3f55625ae8c_0_56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3f55625ae8c_0_5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g3f55c80712b_0_1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3f55c80712b_0_18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g3f55c80712b_0_187: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3" name="Google Shape;563;g3f55c80712b_0_1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progsigma: prognostic updraft area fraction that is used for closure computations in saSAS deep and shallow convection</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0" name="Shape 570"/>
        <p:cNvGrpSpPr/>
        <p:nvPr/>
      </p:nvGrpSpPr>
      <p:grpSpPr>
        <a:xfrm>
          <a:off x="0" y="0"/>
          <a:ext cx="0" cy="0"/>
          <a:chOff x="0" y="0"/>
          <a:chExt cx="0" cy="0"/>
        </a:xfrm>
      </p:grpSpPr>
      <p:sp>
        <p:nvSpPr>
          <p:cNvPr id="571" name="Google Shape;571;g3f55625ae8c_0_7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72" name="Google Shape;572;g3f55625ae8c_0_7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2" name="Shape 582"/>
        <p:cNvGrpSpPr/>
        <p:nvPr/>
      </p:nvGrpSpPr>
      <p:grpSpPr>
        <a:xfrm>
          <a:off x="0" y="0"/>
          <a:ext cx="0" cy="0"/>
          <a:chOff x="0" y="0"/>
          <a:chExt cx="0" cy="0"/>
        </a:xfrm>
      </p:grpSpPr>
      <p:sp>
        <p:nvSpPr>
          <p:cNvPr id="583" name="Google Shape;583;g3f478bc4e4e_0_27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84" name="Google Shape;584;g3f478bc4e4e_0_278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3f478bc4e4e_0_2783: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2" name="Shape 592"/>
        <p:cNvGrpSpPr/>
        <p:nvPr/>
      </p:nvGrpSpPr>
      <p:grpSpPr>
        <a:xfrm>
          <a:off x="0" y="0"/>
          <a:ext cx="0" cy="0"/>
          <a:chOff x="0" y="0"/>
          <a:chExt cx="0" cy="0"/>
        </a:xfrm>
      </p:grpSpPr>
      <p:sp>
        <p:nvSpPr>
          <p:cNvPr id="593" name="Google Shape;593;g3f55c80712b_0_2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94" name="Google Shape;594;g3f55c80712b_0_26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3f55c80712b_0_268: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g3f478bc4e4e_0_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8" name="Google Shape;398;g3f478bc4e4e_0_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0" name="Shape 600"/>
        <p:cNvGrpSpPr/>
        <p:nvPr/>
      </p:nvGrpSpPr>
      <p:grpSpPr>
        <a:xfrm>
          <a:off x="0" y="0"/>
          <a:ext cx="0" cy="0"/>
          <a:chOff x="0" y="0"/>
          <a:chExt cx="0" cy="0"/>
        </a:xfrm>
      </p:grpSpPr>
      <p:sp>
        <p:nvSpPr>
          <p:cNvPr id="601" name="Google Shape;601;g3f478bc4e4e_0_28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2" name="Google Shape;602;g3f478bc4e4e_0_28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3d4a41a8ca1_0_456:notes"/>
          <p:cNvSpPr txBox="1"/>
          <p:nvPr>
            <p:ph idx="1" type="body"/>
          </p:nvPr>
        </p:nvSpPr>
        <p:spPr>
          <a:xfrm>
            <a:off x="670414" y="4272868"/>
            <a:ext cx="5367900" cy="4046400"/>
          </a:xfrm>
          <a:prstGeom prst="rect">
            <a:avLst/>
          </a:prstGeom>
          <a:noFill/>
          <a:ln>
            <a:noFill/>
          </a:ln>
        </p:spPr>
        <p:txBody>
          <a:bodyPr anchorCtr="0" anchor="t" bIns="44800" lIns="89625" spcFirstLastPara="1" rIns="89625" wrap="square" tIns="44800">
            <a:noAutofit/>
          </a:bodyPr>
          <a:lstStyle/>
          <a:p>
            <a:pPr indent="0" lvl="0" marL="0" rtl="0" algn="l">
              <a:spcBef>
                <a:spcPts val="0"/>
              </a:spcBef>
              <a:spcAft>
                <a:spcPts val="0"/>
              </a:spcAft>
              <a:buClr>
                <a:schemeClr val="dk1"/>
              </a:buClr>
              <a:buSzPts val="1100"/>
              <a:buFont typeface="Arial"/>
              <a:buNone/>
            </a:pPr>
            <a:r>
              <a:t/>
            </a:r>
            <a:endParaRPr sz="1000">
              <a:solidFill>
                <a:schemeClr val="dk1"/>
              </a:solidFill>
              <a:latin typeface="Arial"/>
              <a:ea typeface="Arial"/>
              <a:cs typeface="Arial"/>
              <a:sym typeface="Arial"/>
            </a:endParaRPr>
          </a:p>
        </p:txBody>
      </p:sp>
      <p:sp>
        <p:nvSpPr>
          <p:cNvPr id="405" name="Google Shape;405;g3d4a41a8ca1_0_456:notes"/>
          <p:cNvSpPr/>
          <p:nvPr>
            <p:ph idx="2" type="sldImg"/>
          </p:nvPr>
        </p:nvSpPr>
        <p:spPr>
          <a:xfrm>
            <a:off x="363719" y="673835"/>
            <a:ext cx="5983200" cy="33738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3f52af2a418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5" name="Google Shape;425;g3f52af2a418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g3f55625ae8c_0_7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g3f55625ae8c_0_70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g3f55625ae8c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0" name="Google Shape;440;g3f55625ae8c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g3f478bc4e4e_0_18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67" name="Google Shape;467;g3f478bc4e4e_0_18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g3f478bc4e4e_0_30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8" name="Google Shape;488;g3f478bc4e4e_0_30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g3f55625ae8c_0_7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3f55625ae8c_0_7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1" Type="http://schemas.openxmlformats.org/officeDocument/2006/relationships/image" Target="../media/image9.png"/><Relationship Id="rId10" Type="http://schemas.openxmlformats.org/officeDocument/2006/relationships/hyperlink" Target="http://www.noaa.gov/satellites" TargetMode="External"/><Relationship Id="rId13" Type="http://schemas.openxmlformats.org/officeDocument/2006/relationships/image" Target="../media/image3.png"/><Relationship Id="rId12" Type="http://schemas.openxmlformats.org/officeDocument/2006/relationships/hyperlink" Target="http://www.noaa.gov/fisheries" TargetMode="External"/><Relationship Id="rId1" Type="http://schemas.openxmlformats.org/officeDocument/2006/relationships/slideMaster" Target="../slideMasters/slideMaster1.xml"/><Relationship Id="rId2" Type="http://schemas.openxmlformats.org/officeDocument/2006/relationships/hyperlink" Target="https://www.commerce.gov/" TargetMode="External"/><Relationship Id="rId3" Type="http://schemas.openxmlformats.org/officeDocument/2006/relationships/image" Target="../media/image2.png"/><Relationship Id="rId4" Type="http://schemas.openxmlformats.org/officeDocument/2006/relationships/hyperlink" Target="http://www.noaa.gov/" TargetMode="External"/><Relationship Id="rId9" Type="http://schemas.openxmlformats.org/officeDocument/2006/relationships/image" Target="../media/image5.png"/><Relationship Id="rId15" Type="http://schemas.openxmlformats.org/officeDocument/2006/relationships/image" Target="../media/image6.png"/><Relationship Id="rId14" Type="http://schemas.openxmlformats.org/officeDocument/2006/relationships/hyperlink" Target="http://www.noaa.gov/oceans-coasts" TargetMode="External"/><Relationship Id="rId17" Type="http://schemas.openxmlformats.org/officeDocument/2006/relationships/image" Target="../media/image14.png"/><Relationship Id="rId16" Type="http://schemas.openxmlformats.org/officeDocument/2006/relationships/hyperlink" Target="http://www.noaa.gov/weather" TargetMode="External"/><Relationship Id="rId5" Type="http://schemas.openxmlformats.org/officeDocument/2006/relationships/image" Target="../media/image1.png"/><Relationship Id="rId6" Type="http://schemas.openxmlformats.org/officeDocument/2006/relationships/hyperlink" Target="http://www.noaa.gov/marine-aviation" TargetMode="External"/><Relationship Id="rId7" Type="http://schemas.openxmlformats.org/officeDocument/2006/relationships/image" Target="../media/image22.png"/><Relationship Id="rId8" Type="http://schemas.openxmlformats.org/officeDocument/2006/relationships/hyperlink" Target="http://www.noaa.gov/research" TargetMode="Externa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6.png"/><Relationship Id="rId3" Type="http://schemas.openxmlformats.org/officeDocument/2006/relationships/image" Target="../media/image20.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1" Type="http://schemas.openxmlformats.org/officeDocument/2006/relationships/image" Target="../media/image7.png"/><Relationship Id="rId10" Type="http://schemas.openxmlformats.org/officeDocument/2006/relationships/hyperlink" Target="http://www.noaa.gov/oceans-coasts" TargetMode="External"/><Relationship Id="rId13" Type="http://schemas.openxmlformats.org/officeDocument/2006/relationships/image" Target="../media/image12.png"/><Relationship Id="rId12" Type="http://schemas.openxmlformats.org/officeDocument/2006/relationships/hyperlink" Target="http://www.noaa.gov/weather" TargetMode="External"/><Relationship Id="rId1" Type="http://schemas.openxmlformats.org/officeDocument/2006/relationships/slideMaster" Target="../slideMasters/slideMaster4.xml"/><Relationship Id="rId2" Type="http://schemas.openxmlformats.org/officeDocument/2006/relationships/hyperlink" Target="http://www.noaa.gov/marine-aviation" TargetMode="External"/><Relationship Id="rId3" Type="http://schemas.openxmlformats.org/officeDocument/2006/relationships/image" Target="../media/image8.png"/><Relationship Id="rId4" Type="http://schemas.openxmlformats.org/officeDocument/2006/relationships/hyperlink" Target="http://www.noaa.gov/research" TargetMode="External"/><Relationship Id="rId9" Type="http://schemas.openxmlformats.org/officeDocument/2006/relationships/image" Target="../media/image4.png"/><Relationship Id="rId15" Type="http://schemas.openxmlformats.org/officeDocument/2006/relationships/image" Target="../media/image10.png"/><Relationship Id="rId14" Type="http://schemas.openxmlformats.org/officeDocument/2006/relationships/hyperlink" Target="http://www.noaa.gov/" TargetMode="External"/><Relationship Id="rId16" Type="http://schemas.openxmlformats.org/officeDocument/2006/relationships/image" Target="../media/image24.png"/><Relationship Id="rId5" Type="http://schemas.openxmlformats.org/officeDocument/2006/relationships/image" Target="../media/image13.png"/><Relationship Id="rId6" Type="http://schemas.openxmlformats.org/officeDocument/2006/relationships/hyperlink" Target="http://www.noaa.gov/satellites" TargetMode="External"/><Relationship Id="rId7" Type="http://schemas.openxmlformats.org/officeDocument/2006/relationships/image" Target="../media/image23.png"/><Relationship Id="rId8" Type="http://schemas.openxmlformats.org/officeDocument/2006/relationships/hyperlink" Target="http://www.noaa.gov/fisheries" TargetMode="Externa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1.jpg"/><Relationship Id="rId3" Type="http://schemas.openxmlformats.org/officeDocument/2006/relationships/image" Target="../media/image19.png"/><Relationship Id="rId4" Type="http://schemas.openxmlformats.org/officeDocument/2006/relationships/image" Target="../media/image27.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9.png"/><Relationship Id="rId3" Type="http://schemas.openxmlformats.org/officeDocument/2006/relationships/image" Target="../media/image27.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9.png"/><Relationship Id="rId3" Type="http://schemas.openxmlformats.org/officeDocument/2006/relationships/image" Target="../media/image27.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42.png"/><Relationship Id="rId3" Type="http://schemas.openxmlformats.org/officeDocument/2006/relationships/image" Target="../media/image17.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43.png"/><Relationship Id="rId3" Type="http://schemas.openxmlformats.org/officeDocument/2006/relationships/image" Target="../media/image17.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8.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8.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8.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54.png"/><Relationship Id="rId3" Type="http://schemas.openxmlformats.org/officeDocument/2006/relationships/image" Target="../media/image17.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8.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8.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53.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grpSp>
        <p:nvGrpSpPr>
          <p:cNvPr id="10" name="Google Shape;10;p2"/>
          <p:cNvGrpSpPr/>
          <p:nvPr/>
        </p:nvGrpSpPr>
        <p:grpSpPr>
          <a:xfrm>
            <a:off x="6098378" y="5"/>
            <a:ext cx="3045625" cy="2030570"/>
            <a:chOff x="6098378" y="5"/>
            <a:chExt cx="3045625" cy="2030570"/>
          </a:xfrm>
        </p:grpSpPr>
        <p:sp>
          <p:nvSpPr>
            <p:cNvPr id="11" name="Google Shape;11;p2"/>
            <p:cNvSpPr/>
            <p:nvPr/>
          </p:nvSpPr>
          <p:spPr>
            <a:xfrm>
              <a:off x="8128803" y="16"/>
              <a:ext cx="1015200" cy="1015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flipH="1">
              <a:off x="7113463" y="5"/>
              <a:ext cx="1015200" cy="10152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flipH="1" rot="10800000">
              <a:off x="7113588" y="107"/>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2"/>
            <p:cNvSpPr/>
            <p:nvPr/>
          </p:nvSpPr>
          <p:spPr>
            <a:xfrm rot="10800000">
              <a:off x="6098378" y="97"/>
              <a:ext cx="1015200" cy="10152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2"/>
            <p:cNvSpPr/>
            <p:nvPr/>
          </p:nvSpPr>
          <p:spPr>
            <a:xfrm rot="10800000">
              <a:off x="8128789" y="1015375"/>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 name="Google Shape;16;p2"/>
          <p:cNvSpPr txBox="1"/>
          <p:nvPr>
            <p:ph type="ctrTitle"/>
          </p:nvPr>
        </p:nvSpPr>
        <p:spPr>
          <a:xfrm>
            <a:off x="598100" y="1775222"/>
            <a:ext cx="8222100" cy="838800"/>
          </a:xfrm>
          <a:prstGeom prst="rect">
            <a:avLst/>
          </a:prstGeom>
        </p:spPr>
        <p:txBody>
          <a:bodyPr anchorCtr="0" anchor="b" bIns="91425" lIns="91425" spcFirstLastPara="1" rIns="91425" wrap="square" tIns="91425">
            <a:normAutofit/>
          </a:bodyPr>
          <a:lstStyle>
            <a:lvl1pPr lvl="0">
              <a:spcBef>
                <a:spcPts val="0"/>
              </a:spcBef>
              <a:spcAft>
                <a:spcPts val="0"/>
              </a:spcAft>
              <a:buClr>
                <a:schemeClr val="lt1"/>
              </a:buClr>
              <a:buSzPts val="4200"/>
              <a:buNone/>
              <a:defRPr sz="4200">
                <a:solidFill>
                  <a:schemeClr val="lt1"/>
                </a:solidFill>
              </a:defRPr>
            </a:lvl1pPr>
            <a:lvl2pPr lvl="1">
              <a:spcBef>
                <a:spcPts val="0"/>
              </a:spcBef>
              <a:spcAft>
                <a:spcPts val="0"/>
              </a:spcAft>
              <a:buClr>
                <a:schemeClr val="lt1"/>
              </a:buClr>
              <a:buSzPts val="4200"/>
              <a:buNone/>
              <a:defRPr sz="4200">
                <a:solidFill>
                  <a:schemeClr val="lt1"/>
                </a:solidFill>
              </a:defRPr>
            </a:lvl2pPr>
            <a:lvl3pPr lvl="2">
              <a:spcBef>
                <a:spcPts val="0"/>
              </a:spcBef>
              <a:spcAft>
                <a:spcPts val="0"/>
              </a:spcAft>
              <a:buClr>
                <a:schemeClr val="lt1"/>
              </a:buClr>
              <a:buSzPts val="4200"/>
              <a:buNone/>
              <a:defRPr sz="4200">
                <a:solidFill>
                  <a:schemeClr val="lt1"/>
                </a:solidFill>
              </a:defRPr>
            </a:lvl3pPr>
            <a:lvl4pPr lvl="3">
              <a:spcBef>
                <a:spcPts val="0"/>
              </a:spcBef>
              <a:spcAft>
                <a:spcPts val="0"/>
              </a:spcAft>
              <a:buClr>
                <a:schemeClr val="lt1"/>
              </a:buClr>
              <a:buSzPts val="4200"/>
              <a:buNone/>
              <a:defRPr sz="4200">
                <a:solidFill>
                  <a:schemeClr val="lt1"/>
                </a:solidFill>
              </a:defRPr>
            </a:lvl4pPr>
            <a:lvl5pPr lvl="4">
              <a:spcBef>
                <a:spcPts val="0"/>
              </a:spcBef>
              <a:spcAft>
                <a:spcPts val="0"/>
              </a:spcAft>
              <a:buClr>
                <a:schemeClr val="lt1"/>
              </a:buClr>
              <a:buSzPts val="4200"/>
              <a:buNone/>
              <a:defRPr sz="4200">
                <a:solidFill>
                  <a:schemeClr val="lt1"/>
                </a:solidFill>
              </a:defRPr>
            </a:lvl5pPr>
            <a:lvl6pPr lvl="5">
              <a:spcBef>
                <a:spcPts val="0"/>
              </a:spcBef>
              <a:spcAft>
                <a:spcPts val="0"/>
              </a:spcAft>
              <a:buClr>
                <a:schemeClr val="lt1"/>
              </a:buClr>
              <a:buSzPts val="4200"/>
              <a:buNone/>
              <a:defRPr sz="4200">
                <a:solidFill>
                  <a:schemeClr val="lt1"/>
                </a:solidFill>
              </a:defRPr>
            </a:lvl6pPr>
            <a:lvl7pPr lvl="6">
              <a:spcBef>
                <a:spcPts val="0"/>
              </a:spcBef>
              <a:spcAft>
                <a:spcPts val="0"/>
              </a:spcAft>
              <a:buClr>
                <a:schemeClr val="lt1"/>
              </a:buClr>
              <a:buSzPts val="4200"/>
              <a:buNone/>
              <a:defRPr sz="4200">
                <a:solidFill>
                  <a:schemeClr val="lt1"/>
                </a:solidFill>
              </a:defRPr>
            </a:lvl7pPr>
            <a:lvl8pPr lvl="7">
              <a:spcBef>
                <a:spcPts val="0"/>
              </a:spcBef>
              <a:spcAft>
                <a:spcPts val="0"/>
              </a:spcAft>
              <a:buClr>
                <a:schemeClr val="lt1"/>
              </a:buClr>
              <a:buSzPts val="4200"/>
              <a:buNone/>
              <a:defRPr sz="4200">
                <a:solidFill>
                  <a:schemeClr val="lt1"/>
                </a:solidFill>
              </a:defRPr>
            </a:lvl8pPr>
            <a:lvl9pPr lvl="8">
              <a:spcBef>
                <a:spcPts val="0"/>
              </a:spcBef>
              <a:spcAft>
                <a:spcPts val="0"/>
              </a:spcAft>
              <a:buClr>
                <a:schemeClr val="lt1"/>
              </a:buClr>
              <a:buSzPts val="4200"/>
              <a:buNone/>
              <a:defRPr sz="4200">
                <a:solidFill>
                  <a:schemeClr val="lt1"/>
                </a:solidFill>
              </a:defRPr>
            </a:lvl9pPr>
          </a:lstStyle>
          <a:p/>
        </p:txBody>
      </p:sp>
      <p:sp>
        <p:nvSpPr>
          <p:cNvPr id="17" name="Google Shape;17;p2"/>
          <p:cNvSpPr txBox="1"/>
          <p:nvPr>
            <p:ph idx="1" type="subTitle"/>
          </p:nvPr>
        </p:nvSpPr>
        <p:spPr>
          <a:xfrm>
            <a:off x="598088" y="2715913"/>
            <a:ext cx="8222100" cy="4329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2100"/>
              <a:buNone/>
              <a:defRPr sz="2100">
                <a:solidFill>
                  <a:schemeClr val="lt1"/>
                </a:solidFill>
              </a:defRPr>
            </a:lvl1pPr>
            <a:lvl2pPr lvl="1">
              <a:lnSpc>
                <a:spcPct val="100000"/>
              </a:lnSpc>
              <a:spcBef>
                <a:spcPts val="0"/>
              </a:spcBef>
              <a:spcAft>
                <a:spcPts val="0"/>
              </a:spcAft>
              <a:buClr>
                <a:schemeClr val="lt1"/>
              </a:buClr>
              <a:buSzPts val="2100"/>
              <a:buNone/>
              <a:defRPr sz="2100">
                <a:solidFill>
                  <a:schemeClr val="lt1"/>
                </a:solidFill>
              </a:defRPr>
            </a:lvl2pPr>
            <a:lvl3pPr lvl="2">
              <a:lnSpc>
                <a:spcPct val="100000"/>
              </a:lnSpc>
              <a:spcBef>
                <a:spcPts val="0"/>
              </a:spcBef>
              <a:spcAft>
                <a:spcPts val="0"/>
              </a:spcAft>
              <a:buClr>
                <a:schemeClr val="lt1"/>
              </a:buClr>
              <a:buSzPts val="2100"/>
              <a:buNone/>
              <a:defRPr sz="2100">
                <a:solidFill>
                  <a:schemeClr val="lt1"/>
                </a:solidFill>
              </a:defRPr>
            </a:lvl3pPr>
            <a:lvl4pPr lvl="3">
              <a:lnSpc>
                <a:spcPct val="100000"/>
              </a:lnSpc>
              <a:spcBef>
                <a:spcPts val="0"/>
              </a:spcBef>
              <a:spcAft>
                <a:spcPts val="0"/>
              </a:spcAft>
              <a:buClr>
                <a:schemeClr val="lt1"/>
              </a:buClr>
              <a:buSzPts val="2100"/>
              <a:buNone/>
              <a:defRPr sz="2100">
                <a:solidFill>
                  <a:schemeClr val="lt1"/>
                </a:solidFill>
              </a:defRPr>
            </a:lvl4pPr>
            <a:lvl5pPr lvl="4">
              <a:lnSpc>
                <a:spcPct val="100000"/>
              </a:lnSpc>
              <a:spcBef>
                <a:spcPts val="0"/>
              </a:spcBef>
              <a:spcAft>
                <a:spcPts val="0"/>
              </a:spcAft>
              <a:buClr>
                <a:schemeClr val="lt1"/>
              </a:buClr>
              <a:buSzPts val="2100"/>
              <a:buNone/>
              <a:defRPr sz="2100">
                <a:solidFill>
                  <a:schemeClr val="lt1"/>
                </a:solidFill>
              </a:defRPr>
            </a:lvl5pPr>
            <a:lvl6pPr lvl="5">
              <a:lnSpc>
                <a:spcPct val="100000"/>
              </a:lnSpc>
              <a:spcBef>
                <a:spcPts val="0"/>
              </a:spcBef>
              <a:spcAft>
                <a:spcPts val="0"/>
              </a:spcAft>
              <a:buClr>
                <a:schemeClr val="lt1"/>
              </a:buClr>
              <a:buSzPts val="2100"/>
              <a:buNone/>
              <a:defRPr sz="2100">
                <a:solidFill>
                  <a:schemeClr val="lt1"/>
                </a:solidFill>
              </a:defRPr>
            </a:lvl6pPr>
            <a:lvl7pPr lvl="6">
              <a:lnSpc>
                <a:spcPct val="100000"/>
              </a:lnSpc>
              <a:spcBef>
                <a:spcPts val="0"/>
              </a:spcBef>
              <a:spcAft>
                <a:spcPts val="0"/>
              </a:spcAft>
              <a:buClr>
                <a:schemeClr val="lt1"/>
              </a:buClr>
              <a:buSzPts val="2100"/>
              <a:buNone/>
              <a:defRPr sz="2100">
                <a:solidFill>
                  <a:schemeClr val="lt1"/>
                </a:solidFill>
              </a:defRPr>
            </a:lvl7pPr>
            <a:lvl8pPr lvl="7">
              <a:lnSpc>
                <a:spcPct val="100000"/>
              </a:lnSpc>
              <a:spcBef>
                <a:spcPts val="0"/>
              </a:spcBef>
              <a:spcAft>
                <a:spcPts val="0"/>
              </a:spcAft>
              <a:buClr>
                <a:schemeClr val="lt1"/>
              </a:buClr>
              <a:buSzPts val="2100"/>
              <a:buNone/>
              <a:defRPr sz="2100">
                <a:solidFill>
                  <a:schemeClr val="lt1"/>
                </a:solidFill>
              </a:defRPr>
            </a:lvl8pPr>
            <a:lvl9pPr lvl="8">
              <a:lnSpc>
                <a:spcPct val="100000"/>
              </a:lnSpc>
              <a:spcBef>
                <a:spcPts val="0"/>
              </a:spcBef>
              <a:spcAft>
                <a:spcPts val="0"/>
              </a:spcAft>
              <a:buClr>
                <a:schemeClr val="lt1"/>
              </a:buClr>
              <a:buSzPts val="2100"/>
              <a:buNone/>
              <a:defRPr sz="2100">
                <a:solidFill>
                  <a:schemeClr val="lt1"/>
                </a:solidFill>
              </a:defRPr>
            </a:lvl9pPr>
          </a:lstStyle>
          <a:p/>
        </p:txBody>
      </p:sp>
      <p:sp>
        <p:nvSpPr>
          <p:cNvPr id="18" name="Google Shape;18;p2"/>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69" name="Shape 69"/>
        <p:cNvGrpSpPr/>
        <p:nvPr/>
      </p:nvGrpSpPr>
      <p:grpSpPr>
        <a:xfrm>
          <a:off x="0" y="0"/>
          <a:ext cx="0" cy="0"/>
          <a:chOff x="0" y="0"/>
          <a:chExt cx="0" cy="0"/>
        </a:xfrm>
      </p:grpSpPr>
      <p:grpSp>
        <p:nvGrpSpPr>
          <p:cNvPr id="70" name="Google Shape;70;p11"/>
          <p:cNvGrpSpPr/>
          <p:nvPr/>
        </p:nvGrpSpPr>
        <p:grpSpPr>
          <a:xfrm>
            <a:off x="6098378" y="5"/>
            <a:ext cx="3045625" cy="2030570"/>
            <a:chOff x="6098378" y="5"/>
            <a:chExt cx="3045625" cy="2030570"/>
          </a:xfrm>
        </p:grpSpPr>
        <p:sp>
          <p:nvSpPr>
            <p:cNvPr id="71" name="Google Shape;71;p11"/>
            <p:cNvSpPr/>
            <p:nvPr/>
          </p:nvSpPr>
          <p:spPr>
            <a:xfrm>
              <a:off x="8128803" y="16"/>
              <a:ext cx="1015200" cy="1015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11"/>
            <p:cNvSpPr/>
            <p:nvPr/>
          </p:nvSpPr>
          <p:spPr>
            <a:xfrm flipH="1">
              <a:off x="7113463" y="5"/>
              <a:ext cx="1015200" cy="10152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11"/>
            <p:cNvSpPr/>
            <p:nvPr/>
          </p:nvSpPr>
          <p:spPr>
            <a:xfrm flipH="1" rot="10800000">
              <a:off x="7113588" y="107"/>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11"/>
            <p:cNvSpPr/>
            <p:nvPr/>
          </p:nvSpPr>
          <p:spPr>
            <a:xfrm rot="10800000">
              <a:off x="6098378" y="97"/>
              <a:ext cx="1015200" cy="10152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11"/>
            <p:cNvSpPr/>
            <p:nvPr/>
          </p:nvSpPr>
          <p:spPr>
            <a:xfrm rot="10800000">
              <a:off x="8128789" y="1015375"/>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6" name="Google Shape;76;p11"/>
          <p:cNvSpPr txBox="1"/>
          <p:nvPr>
            <p:ph hasCustomPrompt="1" type="title"/>
          </p:nvPr>
        </p:nvSpPr>
        <p:spPr>
          <a:xfrm>
            <a:off x="311700" y="1256050"/>
            <a:ext cx="8520600" cy="20307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lt1"/>
              </a:buClr>
              <a:buSzPts val="12000"/>
              <a:buNone/>
              <a:defRPr sz="12000">
                <a:solidFill>
                  <a:schemeClr val="lt1"/>
                </a:solidFill>
              </a:defRPr>
            </a:lvl1pPr>
            <a:lvl2pPr lvl="1" algn="ctr">
              <a:spcBef>
                <a:spcPts val="0"/>
              </a:spcBef>
              <a:spcAft>
                <a:spcPts val="0"/>
              </a:spcAft>
              <a:buClr>
                <a:schemeClr val="lt1"/>
              </a:buClr>
              <a:buSzPts val="12000"/>
              <a:buNone/>
              <a:defRPr sz="12000">
                <a:solidFill>
                  <a:schemeClr val="lt1"/>
                </a:solidFill>
              </a:defRPr>
            </a:lvl2pPr>
            <a:lvl3pPr lvl="2" algn="ctr">
              <a:spcBef>
                <a:spcPts val="0"/>
              </a:spcBef>
              <a:spcAft>
                <a:spcPts val="0"/>
              </a:spcAft>
              <a:buClr>
                <a:schemeClr val="lt1"/>
              </a:buClr>
              <a:buSzPts val="12000"/>
              <a:buNone/>
              <a:defRPr sz="12000">
                <a:solidFill>
                  <a:schemeClr val="lt1"/>
                </a:solidFill>
              </a:defRPr>
            </a:lvl3pPr>
            <a:lvl4pPr lvl="3" algn="ctr">
              <a:spcBef>
                <a:spcPts val="0"/>
              </a:spcBef>
              <a:spcAft>
                <a:spcPts val="0"/>
              </a:spcAft>
              <a:buClr>
                <a:schemeClr val="lt1"/>
              </a:buClr>
              <a:buSzPts val="12000"/>
              <a:buNone/>
              <a:defRPr sz="12000">
                <a:solidFill>
                  <a:schemeClr val="lt1"/>
                </a:solidFill>
              </a:defRPr>
            </a:lvl4pPr>
            <a:lvl5pPr lvl="4" algn="ctr">
              <a:spcBef>
                <a:spcPts val="0"/>
              </a:spcBef>
              <a:spcAft>
                <a:spcPts val="0"/>
              </a:spcAft>
              <a:buClr>
                <a:schemeClr val="lt1"/>
              </a:buClr>
              <a:buSzPts val="12000"/>
              <a:buNone/>
              <a:defRPr sz="12000">
                <a:solidFill>
                  <a:schemeClr val="lt1"/>
                </a:solidFill>
              </a:defRPr>
            </a:lvl5pPr>
            <a:lvl6pPr lvl="5" algn="ctr">
              <a:spcBef>
                <a:spcPts val="0"/>
              </a:spcBef>
              <a:spcAft>
                <a:spcPts val="0"/>
              </a:spcAft>
              <a:buClr>
                <a:schemeClr val="lt1"/>
              </a:buClr>
              <a:buSzPts val="12000"/>
              <a:buNone/>
              <a:defRPr sz="12000">
                <a:solidFill>
                  <a:schemeClr val="lt1"/>
                </a:solidFill>
              </a:defRPr>
            </a:lvl6pPr>
            <a:lvl7pPr lvl="6" algn="ctr">
              <a:spcBef>
                <a:spcPts val="0"/>
              </a:spcBef>
              <a:spcAft>
                <a:spcPts val="0"/>
              </a:spcAft>
              <a:buClr>
                <a:schemeClr val="lt1"/>
              </a:buClr>
              <a:buSzPts val="12000"/>
              <a:buNone/>
              <a:defRPr sz="12000">
                <a:solidFill>
                  <a:schemeClr val="lt1"/>
                </a:solidFill>
              </a:defRPr>
            </a:lvl7pPr>
            <a:lvl8pPr lvl="7" algn="ctr">
              <a:spcBef>
                <a:spcPts val="0"/>
              </a:spcBef>
              <a:spcAft>
                <a:spcPts val="0"/>
              </a:spcAft>
              <a:buClr>
                <a:schemeClr val="lt1"/>
              </a:buClr>
              <a:buSzPts val="12000"/>
              <a:buNone/>
              <a:defRPr sz="12000">
                <a:solidFill>
                  <a:schemeClr val="lt1"/>
                </a:solidFill>
              </a:defRPr>
            </a:lvl8pPr>
            <a:lvl9pPr lvl="8" algn="ctr">
              <a:spcBef>
                <a:spcPts val="0"/>
              </a:spcBef>
              <a:spcAft>
                <a:spcPts val="0"/>
              </a:spcAft>
              <a:buClr>
                <a:schemeClr val="lt1"/>
              </a:buClr>
              <a:buSzPts val="12000"/>
              <a:buNone/>
              <a:defRPr sz="12000">
                <a:solidFill>
                  <a:schemeClr val="lt1"/>
                </a:solidFill>
              </a:defRPr>
            </a:lvl9pPr>
          </a:lstStyle>
          <a:p>
            <a:r>
              <a:t>xx%</a:t>
            </a:r>
          </a:p>
        </p:txBody>
      </p:sp>
      <p:sp>
        <p:nvSpPr>
          <p:cNvPr id="77" name="Google Shape;77;p11"/>
          <p:cNvSpPr txBox="1"/>
          <p:nvPr>
            <p:ph idx="1" type="body"/>
          </p:nvPr>
        </p:nvSpPr>
        <p:spPr>
          <a:xfrm>
            <a:off x="311700" y="3369225"/>
            <a:ext cx="8520600" cy="12819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Clr>
                <a:schemeClr val="lt1"/>
              </a:buClr>
              <a:buSzPts val="1800"/>
              <a:buChar char="●"/>
              <a:defRPr>
                <a:solidFill>
                  <a:schemeClr val="lt1"/>
                </a:solidFill>
              </a:defRPr>
            </a:lvl1pPr>
            <a:lvl2pPr indent="-317500" lvl="1" marL="914400" algn="ctr">
              <a:spcBef>
                <a:spcPts val="0"/>
              </a:spcBef>
              <a:spcAft>
                <a:spcPts val="0"/>
              </a:spcAft>
              <a:buClr>
                <a:schemeClr val="lt1"/>
              </a:buClr>
              <a:buSzPts val="1400"/>
              <a:buChar char="○"/>
              <a:defRPr>
                <a:solidFill>
                  <a:schemeClr val="lt1"/>
                </a:solidFill>
              </a:defRPr>
            </a:lvl2pPr>
            <a:lvl3pPr indent="-317500" lvl="2" marL="1371600" algn="ctr">
              <a:spcBef>
                <a:spcPts val="0"/>
              </a:spcBef>
              <a:spcAft>
                <a:spcPts val="0"/>
              </a:spcAft>
              <a:buClr>
                <a:schemeClr val="lt1"/>
              </a:buClr>
              <a:buSzPts val="1400"/>
              <a:buChar char="■"/>
              <a:defRPr>
                <a:solidFill>
                  <a:schemeClr val="lt1"/>
                </a:solidFill>
              </a:defRPr>
            </a:lvl3pPr>
            <a:lvl4pPr indent="-317500" lvl="3" marL="1828800" algn="ctr">
              <a:spcBef>
                <a:spcPts val="0"/>
              </a:spcBef>
              <a:spcAft>
                <a:spcPts val="0"/>
              </a:spcAft>
              <a:buClr>
                <a:schemeClr val="lt1"/>
              </a:buClr>
              <a:buSzPts val="1400"/>
              <a:buChar char="●"/>
              <a:defRPr>
                <a:solidFill>
                  <a:schemeClr val="lt1"/>
                </a:solidFill>
              </a:defRPr>
            </a:lvl4pPr>
            <a:lvl5pPr indent="-317500" lvl="4" marL="2286000" algn="ctr">
              <a:spcBef>
                <a:spcPts val="0"/>
              </a:spcBef>
              <a:spcAft>
                <a:spcPts val="0"/>
              </a:spcAft>
              <a:buClr>
                <a:schemeClr val="lt1"/>
              </a:buClr>
              <a:buSzPts val="1400"/>
              <a:buChar char="○"/>
              <a:defRPr>
                <a:solidFill>
                  <a:schemeClr val="lt1"/>
                </a:solidFill>
              </a:defRPr>
            </a:lvl5pPr>
            <a:lvl6pPr indent="-317500" lvl="5" marL="2743200" algn="ctr">
              <a:spcBef>
                <a:spcPts val="0"/>
              </a:spcBef>
              <a:spcAft>
                <a:spcPts val="0"/>
              </a:spcAft>
              <a:buClr>
                <a:schemeClr val="lt1"/>
              </a:buClr>
              <a:buSzPts val="1400"/>
              <a:buChar char="■"/>
              <a:defRPr>
                <a:solidFill>
                  <a:schemeClr val="lt1"/>
                </a:solidFill>
              </a:defRPr>
            </a:lvl6pPr>
            <a:lvl7pPr indent="-317500" lvl="6" marL="3200400" algn="ctr">
              <a:spcBef>
                <a:spcPts val="0"/>
              </a:spcBef>
              <a:spcAft>
                <a:spcPts val="0"/>
              </a:spcAft>
              <a:buClr>
                <a:schemeClr val="lt1"/>
              </a:buClr>
              <a:buSzPts val="1400"/>
              <a:buChar char="●"/>
              <a:defRPr>
                <a:solidFill>
                  <a:schemeClr val="lt1"/>
                </a:solidFill>
              </a:defRPr>
            </a:lvl7pPr>
            <a:lvl8pPr indent="-317500" lvl="7" marL="3657600" algn="ctr">
              <a:spcBef>
                <a:spcPts val="0"/>
              </a:spcBef>
              <a:spcAft>
                <a:spcPts val="0"/>
              </a:spcAft>
              <a:buClr>
                <a:schemeClr val="lt1"/>
              </a:buClr>
              <a:buSzPts val="1400"/>
              <a:buChar char="○"/>
              <a:defRPr>
                <a:solidFill>
                  <a:schemeClr val="lt1"/>
                </a:solidFill>
              </a:defRPr>
            </a:lvl8pPr>
            <a:lvl9pPr indent="-317500" lvl="8" marL="4114800" algn="ctr">
              <a:spcBef>
                <a:spcPts val="0"/>
              </a:spcBef>
              <a:spcAft>
                <a:spcPts val="0"/>
              </a:spcAft>
              <a:buClr>
                <a:schemeClr val="lt1"/>
              </a:buClr>
              <a:buSzPts val="1400"/>
              <a:buChar char="■"/>
              <a:defRPr>
                <a:solidFill>
                  <a:schemeClr val="lt1"/>
                </a:solidFill>
              </a:defRPr>
            </a:lvl9pPr>
          </a:lstStyle>
          <a:p/>
        </p:txBody>
      </p:sp>
      <p:sp>
        <p:nvSpPr>
          <p:cNvPr id="78" name="Google Shape;78;p11"/>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9" name="Shape 79"/>
        <p:cNvGrpSpPr/>
        <p:nvPr/>
      </p:nvGrpSpPr>
      <p:grpSpPr>
        <a:xfrm>
          <a:off x="0" y="0"/>
          <a:ext cx="0" cy="0"/>
          <a:chOff x="0" y="0"/>
          <a:chExt cx="0" cy="0"/>
        </a:xfrm>
      </p:grpSpPr>
      <p:sp>
        <p:nvSpPr>
          <p:cNvPr id="80" name="Google Shape;80;p12"/>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p:cSld name="Blank">
    <p:spTree>
      <p:nvGrpSpPr>
        <p:cNvPr id="81" name="Shape 81"/>
        <p:cNvGrpSpPr/>
        <p:nvPr/>
      </p:nvGrpSpPr>
      <p:grpSpPr>
        <a:xfrm>
          <a:off x="0" y="0"/>
          <a:ext cx="0" cy="0"/>
          <a:chOff x="0" y="0"/>
          <a:chExt cx="0" cy="0"/>
        </a:xfrm>
      </p:grpSpPr>
      <p:sp>
        <p:nvSpPr>
          <p:cNvPr id="82" name="Google Shape;82;p1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3" name="Google Shape;83;p1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4" name="Google Shape;84;p1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
        <p:nvSpPr>
          <p:cNvPr id="85" name="Google Shape;85;p13"/>
          <p:cNvSpPr/>
          <p:nvPr/>
        </p:nvSpPr>
        <p:spPr>
          <a:xfrm>
            <a:off x="0" y="4886325"/>
            <a:ext cx="9144000" cy="257100"/>
          </a:xfrm>
          <a:prstGeom prst="rect">
            <a:avLst/>
          </a:prstGeom>
          <a:solidFill>
            <a:srgbClr val="D6F5FF"/>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descr="G:\STALL\ST Comms\Templates &amp; Resources\Logos\Other Emblems\DOC Logo\DOC Color.png" id="86" name="Google Shape;86;p13">
            <a:hlinkClick r:id="rId2"/>
          </p:cNvPr>
          <p:cNvPicPr preferRelativeResize="0"/>
          <p:nvPr/>
        </p:nvPicPr>
        <p:blipFill rotWithShape="1">
          <a:blip r:embed="rId3">
            <a:alphaModFix/>
          </a:blip>
          <a:srcRect b="0" l="0" r="0" t="0"/>
          <a:stretch/>
        </p:blipFill>
        <p:spPr>
          <a:xfrm>
            <a:off x="168631" y="4913578"/>
            <a:ext cx="174269" cy="174269"/>
          </a:xfrm>
          <a:prstGeom prst="rect">
            <a:avLst/>
          </a:prstGeom>
          <a:noFill/>
          <a:ln>
            <a:noFill/>
          </a:ln>
        </p:spPr>
      </p:pic>
      <p:pic>
        <p:nvPicPr>
          <p:cNvPr id="87" name="Google Shape;87;p13">
            <a:hlinkClick r:id="rId4"/>
          </p:cNvPr>
          <p:cNvPicPr preferRelativeResize="0"/>
          <p:nvPr/>
        </p:nvPicPr>
        <p:blipFill rotWithShape="1">
          <a:blip r:embed="rId5">
            <a:alphaModFix/>
          </a:blip>
          <a:srcRect b="0" l="0" r="0" t="0"/>
          <a:stretch/>
        </p:blipFill>
        <p:spPr>
          <a:xfrm>
            <a:off x="479870" y="4913578"/>
            <a:ext cx="168852" cy="168852"/>
          </a:xfrm>
          <a:prstGeom prst="rect">
            <a:avLst/>
          </a:prstGeom>
          <a:noFill/>
          <a:ln>
            <a:noFill/>
          </a:ln>
        </p:spPr>
      </p:pic>
      <p:sp>
        <p:nvSpPr>
          <p:cNvPr id="88" name="Google Shape;88;p13"/>
          <p:cNvSpPr txBox="1"/>
          <p:nvPr/>
        </p:nvSpPr>
        <p:spPr>
          <a:xfrm>
            <a:off x="3099288" y="4971212"/>
            <a:ext cx="5429100" cy="87000"/>
          </a:xfrm>
          <a:prstGeom prst="rect">
            <a:avLst/>
          </a:prstGeom>
          <a:noFill/>
          <a:ln>
            <a:noFill/>
          </a:ln>
        </p:spPr>
        <p:txBody>
          <a:bodyPr anchorCtr="0" anchor="t" bIns="0" lIns="0" spcFirstLastPara="1" rIns="0" wrap="square" tIns="0">
            <a:noAutofit/>
          </a:bodyPr>
          <a:lstStyle/>
          <a:p>
            <a:pPr indent="0" lvl="0" marL="0" marR="0" rtl="0" algn="r">
              <a:lnSpc>
                <a:spcPct val="100000"/>
              </a:lnSpc>
              <a:spcBef>
                <a:spcPts val="0"/>
              </a:spcBef>
              <a:spcAft>
                <a:spcPts val="0"/>
              </a:spcAft>
              <a:buClr>
                <a:srgbClr val="0B4596"/>
              </a:buClr>
              <a:buSzPts val="800"/>
              <a:buFont typeface="Arial"/>
              <a:buNone/>
            </a:pPr>
            <a:r>
              <a:rPr b="0" i="0" lang="en" sz="800" u="none" cap="none" strike="noStrike">
                <a:solidFill>
                  <a:srgbClr val="0B4596"/>
                </a:solidFill>
                <a:latin typeface="Arial"/>
                <a:ea typeface="Arial"/>
                <a:cs typeface="Arial"/>
                <a:sym typeface="Arial"/>
              </a:rPr>
              <a:t>Department of Commerce  //  National Oceanic and Atmospheric Administration  //  </a:t>
            </a:r>
            <a:fld id="{00000000-1234-1234-1234-123412341234}" type="slidenum">
              <a:rPr b="0" i="0" lang="en" sz="800" u="none" cap="none" strike="noStrike">
                <a:solidFill>
                  <a:srgbClr val="0B4596"/>
                </a:solidFill>
                <a:latin typeface="Arial"/>
                <a:ea typeface="Arial"/>
                <a:cs typeface="Arial"/>
                <a:sym typeface="Arial"/>
              </a:rPr>
              <a:t>‹#›</a:t>
            </a:fld>
            <a:endParaRPr b="0" i="0" sz="800" u="none" cap="none" strike="noStrike">
              <a:solidFill>
                <a:srgbClr val="0B4596"/>
              </a:solidFill>
              <a:latin typeface="Arial"/>
              <a:ea typeface="Arial"/>
              <a:cs typeface="Arial"/>
              <a:sym typeface="Arial"/>
            </a:endParaRPr>
          </a:p>
        </p:txBody>
      </p:sp>
      <p:grpSp>
        <p:nvGrpSpPr>
          <p:cNvPr id="89" name="Google Shape;89;p13"/>
          <p:cNvGrpSpPr/>
          <p:nvPr/>
        </p:nvGrpSpPr>
        <p:grpSpPr>
          <a:xfrm>
            <a:off x="-22789" y="0"/>
            <a:ext cx="354295" cy="4886325"/>
            <a:chOff x="-15238" y="0"/>
            <a:chExt cx="472393" cy="6858000"/>
          </a:xfrm>
        </p:grpSpPr>
        <p:sp>
          <p:nvSpPr>
            <p:cNvPr id="90" name="Google Shape;90;p13"/>
            <p:cNvSpPr/>
            <p:nvPr/>
          </p:nvSpPr>
          <p:spPr>
            <a:xfrm>
              <a:off x="10668" y="0"/>
              <a:ext cx="420600" cy="6858000"/>
            </a:xfrm>
            <a:prstGeom prst="rect">
              <a:avLst/>
            </a:prstGeom>
            <a:solidFill>
              <a:srgbClr val="0099D8"/>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91" name="Google Shape;91;p13"/>
            <p:cNvSpPr/>
            <p:nvPr/>
          </p:nvSpPr>
          <p:spPr>
            <a:xfrm>
              <a:off x="16002" y="4264151"/>
              <a:ext cx="410100" cy="1069800"/>
            </a:xfrm>
            <a:prstGeom prst="rect">
              <a:avLst/>
            </a:prstGeom>
            <a:solidFill>
              <a:srgbClr val="0B459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descr="C:\Users\jacqui.fenner\Desktop\PTT templates\images\noaa icons\noaa_icons-04.png" id="92" name="Google Shape;92;p13">
              <a:hlinkClick r:id="rId6"/>
            </p:cNvPr>
            <p:cNvPicPr preferRelativeResize="0"/>
            <p:nvPr/>
          </p:nvPicPr>
          <p:blipFill rotWithShape="1">
            <a:blip r:embed="rId7">
              <a:alphaModFix/>
            </a:blip>
            <a:srcRect b="0" l="0" r="0" t="0"/>
            <a:stretch/>
          </p:blipFill>
          <p:spPr>
            <a:xfrm>
              <a:off x="-15238" y="5714998"/>
              <a:ext cx="472393" cy="323841"/>
            </a:xfrm>
            <a:prstGeom prst="rect">
              <a:avLst/>
            </a:prstGeom>
            <a:noFill/>
            <a:ln>
              <a:noFill/>
            </a:ln>
          </p:spPr>
        </p:pic>
        <p:pic>
          <p:nvPicPr>
            <p:cNvPr descr="C:\Users\jacqui.fenner\Desktop\PTT templates\images\noaa icons\noaa_icons-05.png" id="93" name="Google Shape;93;p13">
              <a:hlinkClick r:id="rId8"/>
            </p:cNvPr>
            <p:cNvPicPr preferRelativeResize="0"/>
            <p:nvPr/>
          </p:nvPicPr>
          <p:blipFill rotWithShape="1">
            <a:blip r:embed="rId9">
              <a:alphaModFix/>
            </a:blip>
            <a:srcRect b="0" l="0" r="0" t="0"/>
            <a:stretch/>
          </p:blipFill>
          <p:spPr>
            <a:xfrm>
              <a:off x="-15238" y="4648200"/>
              <a:ext cx="472393" cy="323841"/>
            </a:xfrm>
            <a:prstGeom prst="rect">
              <a:avLst/>
            </a:prstGeom>
            <a:noFill/>
            <a:ln>
              <a:noFill/>
            </a:ln>
          </p:spPr>
        </p:pic>
        <p:pic>
          <p:nvPicPr>
            <p:cNvPr descr="C:\Users\jacqui.fenner\Desktop\PTT templates\images\noaa icons\noaa_icons-06.png" id="94" name="Google Shape;94;p13">
              <a:hlinkClick r:id="rId10"/>
            </p:cNvPr>
            <p:cNvPicPr preferRelativeResize="0"/>
            <p:nvPr/>
          </p:nvPicPr>
          <p:blipFill rotWithShape="1">
            <a:blip r:embed="rId11">
              <a:alphaModFix/>
            </a:blip>
            <a:srcRect b="0" l="0" r="0" t="0"/>
            <a:stretch/>
          </p:blipFill>
          <p:spPr>
            <a:xfrm>
              <a:off x="-15238" y="3581400"/>
              <a:ext cx="472393" cy="323841"/>
            </a:xfrm>
            <a:prstGeom prst="rect">
              <a:avLst/>
            </a:prstGeom>
            <a:noFill/>
            <a:ln>
              <a:noFill/>
            </a:ln>
          </p:spPr>
        </p:pic>
        <p:pic>
          <p:nvPicPr>
            <p:cNvPr descr="C:\Users\jacqui.fenner\Desktop\PTT templates\images\noaa icons\noaa_icons-07.png" id="95" name="Google Shape;95;p13">
              <a:hlinkClick r:id="rId12"/>
            </p:cNvPr>
            <p:cNvPicPr preferRelativeResize="0"/>
            <p:nvPr/>
          </p:nvPicPr>
          <p:blipFill rotWithShape="1">
            <a:blip r:embed="rId13">
              <a:alphaModFix/>
            </a:blip>
            <a:srcRect b="0" l="0" r="0" t="0"/>
            <a:stretch/>
          </p:blipFill>
          <p:spPr>
            <a:xfrm>
              <a:off x="-15238" y="2514600"/>
              <a:ext cx="472393" cy="323841"/>
            </a:xfrm>
            <a:prstGeom prst="rect">
              <a:avLst/>
            </a:prstGeom>
            <a:noFill/>
            <a:ln>
              <a:noFill/>
            </a:ln>
          </p:spPr>
        </p:pic>
        <p:pic>
          <p:nvPicPr>
            <p:cNvPr descr="C:\Users\jacqui.fenner\Desktop\PTT templates\images\noaa icons\noaa_icons-08.png" id="96" name="Google Shape;96;p13">
              <a:hlinkClick r:id="rId14"/>
            </p:cNvPr>
            <p:cNvPicPr preferRelativeResize="0"/>
            <p:nvPr/>
          </p:nvPicPr>
          <p:blipFill rotWithShape="1">
            <a:blip r:embed="rId15">
              <a:alphaModFix/>
            </a:blip>
            <a:srcRect b="0" l="0" r="0" t="0"/>
            <a:stretch/>
          </p:blipFill>
          <p:spPr>
            <a:xfrm>
              <a:off x="-15238" y="1447800"/>
              <a:ext cx="472393" cy="323841"/>
            </a:xfrm>
            <a:prstGeom prst="rect">
              <a:avLst/>
            </a:prstGeom>
            <a:noFill/>
            <a:ln>
              <a:noFill/>
            </a:ln>
          </p:spPr>
        </p:pic>
        <p:pic>
          <p:nvPicPr>
            <p:cNvPr descr="C:\Users\jacqui.fenner\Desktop\PTT templates\images\noaa icons\noaa_icons-10.png" id="97" name="Google Shape;97;p13">
              <a:hlinkClick r:id="rId16"/>
            </p:cNvPr>
            <p:cNvPicPr preferRelativeResize="0"/>
            <p:nvPr/>
          </p:nvPicPr>
          <p:blipFill rotWithShape="1">
            <a:blip r:embed="rId17">
              <a:alphaModFix/>
            </a:blip>
            <a:srcRect b="0" l="0" r="0" t="0"/>
            <a:stretch/>
          </p:blipFill>
          <p:spPr>
            <a:xfrm>
              <a:off x="-15238" y="381000"/>
              <a:ext cx="472393" cy="323841"/>
            </a:xfrm>
            <a:prstGeom prst="rect">
              <a:avLst/>
            </a:prstGeom>
            <a:noFill/>
            <a:ln>
              <a:noFill/>
            </a:ln>
          </p:spPr>
        </p:pic>
        <p:grpSp>
          <p:nvGrpSpPr>
            <p:cNvPr id="98" name="Google Shape;98;p13"/>
            <p:cNvGrpSpPr/>
            <p:nvPr/>
          </p:nvGrpSpPr>
          <p:grpSpPr>
            <a:xfrm>
              <a:off x="15147" y="0"/>
              <a:ext cx="420600" cy="6858000"/>
              <a:chOff x="15147" y="0"/>
              <a:chExt cx="420600" cy="6858000"/>
            </a:xfrm>
          </p:grpSpPr>
          <p:grpSp>
            <p:nvGrpSpPr>
              <p:cNvPr id="99" name="Google Shape;99;p13"/>
              <p:cNvGrpSpPr/>
              <p:nvPr/>
            </p:nvGrpSpPr>
            <p:grpSpPr>
              <a:xfrm>
                <a:off x="15147" y="1066800"/>
                <a:ext cx="420600" cy="5334000"/>
                <a:chOff x="15147" y="1066800"/>
                <a:chExt cx="420600" cy="5334000"/>
              </a:xfrm>
            </p:grpSpPr>
            <p:cxnSp>
              <p:nvCxnSpPr>
                <p:cNvPr id="100" name="Google Shape;100;p13"/>
                <p:cNvCxnSpPr/>
                <p:nvPr/>
              </p:nvCxnSpPr>
              <p:spPr>
                <a:xfrm>
                  <a:off x="15147" y="4267200"/>
                  <a:ext cx="420600" cy="0"/>
                </a:xfrm>
                <a:prstGeom prst="straightConnector1">
                  <a:avLst/>
                </a:prstGeom>
                <a:noFill/>
                <a:ln cap="flat" cmpd="sng" w="7150">
                  <a:solidFill>
                    <a:schemeClr val="lt1">
                      <a:alpha val="40000"/>
                    </a:schemeClr>
                  </a:solidFill>
                  <a:prstDash val="solid"/>
                  <a:round/>
                  <a:headEnd len="sm" w="sm" type="none"/>
                  <a:tailEnd len="sm" w="sm" type="none"/>
                </a:ln>
              </p:spPr>
            </p:cxnSp>
            <p:cxnSp>
              <p:nvCxnSpPr>
                <p:cNvPr id="101" name="Google Shape;101;p13"/>
                <p:cNvCxnSpPr/>
                <p:nvPr/>
              </p:nvCxnSpPr>
              <p:spPr>
                <a:xfrm>
                  <a:off x="15147" y="3200400"/>
                  <a:ext cx="420600" cy="0"/>
                </a:xfrm>
                <a:prstGeom prst="straightConnector1">
                  <a:avLst/>
                </a:prstGeom>
                <a:noFill/>
                <a:ln cap="flat" cmpd="sng" w="7150">
                  <a:solidFill>
                    <a:schemeClr val="lt1">
                      <a:alpha val="40000"/>
                    </a:schemeClr>
                  </a:solidFill>
                  <a:prstDash val="solid"/>
                  <a:round/>
                  <a:headEnd len="sm" w="sm" type="none"/>
                  <a:tailEnd len="sm" w="sm" type="none"/>
                </a:ln>
              </p:spPr>
            </p:cxnSp>
            <p:cxnSp>
              <p:nvCxnSpPr>
                <p:cNvPr id="102" name="Google Shape;102;p13"/>
                <p:cNvCxnSpPr/>
                <p:nvPr/>
              </p:nvCxnSpPr>
              <p:spPr>
                <a:xfrm>
                  <a:off x="15147" y="2133600"/>
                  <a:ext cx="420600" cy="0"/>
                </a:xfrm>
                <a:prstGeom prst="straightConnector1">
                  <a:avLst/>
                </a:prstGeom>
                <a:noFill/>
                <a:ln cap="flat" cmpd="sng" w="7150">
                  <a:solidFill>
                    <a:schemeClr val="lt1">
                      <a:alpha val="40000"/>
                    </a:schemeClr>
                  </a:solidFill>
                  <a:prstDash val="solid"/>
                  <a:round/>
                  <a:headEnd len="sm" w="sm" type="none"/>
                  <a:tailEnd len="sm" w="sm" type="none"/>
                </a:ln>
              </p:spPr>
            </p:cxnSp>
            <p:cxnSp>
              <p:nvCxnSpPr>
                <p:cNvPr id="103" name="Google Shape;103;p13"/>
                <p:cNvCxnSpPr/>
                <p:nvPr/>
              </p:nvCxnSpPr>
              <p:spPr>
                <a:xfrm>
                  <a:off x="15147" y="5334000"/>
                  <a:ext cx="420600" cy="0"/>
                </a:xfrm>
                <a:prstGeom prst="straightConnector1">
                  <a:avLst/>
                </a:prstGeom>
                <a:noFill/>
                <a:ln cap="flat" cmpd="sng" w="7150">
                  <a:solidFill>
                    <a:schemeClr val="lt1">
                      <a:alpha val="40000"/>
                    </a:schemeClr>
                  </a:solidFill>
                  <a:prstDash val="solid"/>
                  <a:round/>
                  <a:headEnd len="sm" w="sm" type="none"/>
                  <a:tailEnd len="sm" w="sm" type="none"/>
                </a:ln>
              </p:spPr>
            </p:cxnSp>
            <p:cxnSp>
              <p:nvCxnSpPr>
                <p:cNvPr id="104" name="Google Shape;104;p13"/>
                <p:cNvCxnSpPr/>
                <p:nvPr/>
              </p:nvCxnSpPr>
              <p:spPr>
                <a:xfrm>
                  <a:off x="15147" y="1066800"/>
                  <a:ext cx="420600" cy="0"/>
                </a:xfrm>
                <a:prstGeom prst="straightConnector1">
                  <a:avLst/>
                </a:prstGeom>
                <a:noFill/>
                <a:ln cap="flat" cmpd="sng" w="7150">
                  <a:solidFill>
                    <a:schemeClr val="lt1">
                      <a:alpha val="40000"/>
                    </a:schemeClr>
                  </a:solidFill>
                  <a:prstDash val="solid"/>
                  <a:round/>
                  <a:headEnd len="sm" w="sm" type="none"/>
                  <a:tailEnd len="sm" w="sm" type="none"/>
                </a:ln>
              </p:spPr>
            </p:cxnSp>
            <p:cxnSp>
              <p:nvCxnSpPr>
                <p:cNvPr id="105" name="Google Shape;105;p13"/>
                <p:cNvCxnSpPr/>
                <p:nvPr/>
              </p:nvCxnSpPr>
              <p:spPr>
                <a:xfrm>
                  <a:off x="15147" y="6400800"/>
                  <a:ext cx="420600" cy="0"/>
                </a:xfrm>
                <a:prstGeom prst="straightConnector1">
                  <a:avLst/>
                </a:prstGeom>
                <a:noFill/>
                <a:ln cap="flat" cmpd="sng" w="7150">
                  <a:solidFill>
                    <a:schemeClr val="lt1">
                      <a:alpha val="40000"/>
                    </a:schemeClr>
                  </a:solidFill>
                  <a:prstDash val="solid"/>
                  <a:round/>
                  <a:headEnd len="sm" w="sm" type="none"/>
                  <a:tailEnd len="sm" w="sm" type="none"/>
                </a:ln>
              </p:spPr>
            </p:cxnSp>
          </p:grpSp>
          <p:cxnSp>
            <p:nvCxnSpPr>
              <p:cNvPr id="106" name="Google Shape;106;p13"/>
              <p:cNvCxnSpPr/>
              <p:nvPr/>
            </p:nvCxnSpPr>
            <p:spPr>
              <a:xfrm>
                <a:off x="431291" y="0"/>
                <a:ext cx="0" cy="6858000"/>
              </a:xfrm>
              <a:prstGeom prst="straightConnector1">
                <a:avLst/>
              </a:prstGeom>
              <a:noFill/>
              <a:ln cap="flat" cmpd="sng" w="7150">
                <a:solidFill>
                  <a:schemeClr val="lt1">
                    <a:alpha val="40000"/>
                  </a:schemeClr>
                </a:solidFill>
                <a:prstDash val="solid"/>
                <a:round/>
                <a:headEnd len="sm" w="sm" type="none"/>
                <a:tailEnd len="sm" w="sm" type="none"/>
              </a:ln>
            </p:spPr>
          </p:cxnSp>
        </p:grpSp>
      </p:grpSp>
      <p:sp>
        <p:nvSpPr>
          <p:cNvPr id="107" name="Google Shape;107;p13"/>
          <p:cNvSpPr txBox="1"/>
          <p:nvPr>
            <p:ph type="title"/>
          </p:nvPr>
        </p:nvSpPr>
        <p:spPr>
          <a:xfrm>
            <a:off x="564665" y="154484"/>
            <a:ext cx="5550300" cy="445800"/>
          </a:xfrm>
          <a:prstGeom prst="rect">
            <a:avLst/>
          </a:prstGeom>
          <a:noFill/>
          <a:ln>
            <a:noFill/>
          </a:ln>
        </p:spPr>
        <p:txBody>
          <a:bodyPr anchorCtr="0" anchor="ctr" bIns="68575" lIns="68575" spcFirstLastPara="1" rIns="68575" wrap="square" tIns="68575">
            <a:noAutofit/>
          </a:bodyPr>
          <a:lstStyle>
            <a:lvl1pPr lvl="0" marR="0" algn="l">
              <a:lnSpc>
                <a:spcPct val="100000"/>
              </a:lnSpc>
              <a:spcBef>
                <a:spcPts val="0"/>
              </a:spcBef>
              <a:spcAft>
                <a:spcPts val="0"/>
              </a:spcAft>
              <a:buClr>
                <a:srgbClr val="0099D8"/>
              </a:buClr>
              <a:buSzPts val="1100"/>
              <a:buFont typeface="Arial"/>
              <a:buNone/>
              <a:defRPr b="1" i="0" sz="2400" u="none" cap="none" strike="noStrike">
                <a:solidFill>
                  <a:srgbClr val="0099D8"/>
                </a:solidFill>
                <a:latin typeface="Arial"/>
                <a:ea typeface="Arial"/>
                <a:cs typeface="Arial"/>
                <a:sym typeface="Arial"/>
              </a:defRPr>
            </a:lvl1pPr>
            <a:lvl2pPr lvl="1" algn="l">
              <a:lnSpc>
                <a:spcPct val="100000"/>
              </a:lnSpc>
              <a:spcBef>
                <a:spcPts val="0"/>
              </a:spcBef>
              <a:spcAft>
                <a:spcPts val="0"/>
              </a:spcAft>
              <a:buSzPts val="1100"/>
              <a:buFont typeface="Arial"/>
              <a:buNone/>
              <a:defRPr sz="1400"/>
            </a:lvl2pPr>
            <a:lvl3pPr lvl="2" algn="l">
              <a:lnSpc>
                <a:spcPct val="100000"/>
              </a:lnSpc>
              <a:spcBef>
                <a:spcPts val="0"/>
              </a:spcBef>
              <a:spcAft>
                <a:spcPts val="0"/>
              </a:spcAft>
              <a:buSzPts val="1100"/>
              <a:buFont typeface="Arial"/>
              <a:buNone/>
              <a:defRPr sz="1400"/>
            </a:lvl3pPr>
            <a:lvl4pPr lvl="3" algn="l">
              <a:lnSpc>
                <a:spcPct val="100000"/>
              </a:lnSpc>
              <a:spcBef>
                <a:spcPts val="0"/>
              </a:spcBef>
              <a:spcAft>
                <a:spcPts val="0"/>
              </a:spcAft>
              <a:buSzPts val="1100"/>
              <a:buFont typeface="Arial"/>
              <a:buNone/>
              <a:defRPr sz="1400"/>
            </a:lvl4pPr>
            <a:lvl5pPr lvl="4" algn="l">
              <a:lnSpc>
                <a:spcPct val="100000"/>
              </a:lnSpc>
              <a:spcBef>
                <a:spcPts val="0"/>
              </a:spcBef>
              <a:spcAft>
                <a:spcPts val="0"/>
              </a:spcAft>
              <a:buSzPts val="1100"/>
              <a:buFont typeface="Arial"/>
              <a:buNone/>
              <a:defRPr sz="1400"/>
            </a:lvl5pPr>
            <a:lvl6pPr lvl="5" algn="l">
              <a:lnSpc>
                <a:spcPct val="100000"/>
              </a:lnSpc>
              <a:spcBef>
                <a:spcPts val="0"/>
              </a:spcBef>
              <a:spcAft>
                <a:spcPts val="0"/>
              </a:spcAft>
              <a:buSzPts val="1100"/>
              <a:buFont typeface="Arial"/>
              <a:buNone/>
              <a:defRPr sz="1400"/>
            </a:lvl6pPr>
            <a:lvl7pPr lvl="6" algn="l">
              <a:lnSpc>
                <a:spcPct val="100000"/>
              </a:lnSpc>
              <a:spcBef>
                <a:spcPts val="0"/>
              </a:spcBef>
              <a:spcAft>
                <a:spcPts val="0"/>
              </a:spcAft>
              <a:buSzPts val="1100"/>
              <a:buFont typeface="Arial"/>
              <a:buNone/>
              <a:defRPr sz="1400"/>
            </a:lvl7pPr>
            <a:lvl8pPr lvl="7" algn="l">
              <a:lnSpc>
                <a:spcPct val="100000"/>
              </a:lnSpc>
              <a:spcBef>
                <a:spcPts val="0"/>
              </a:spcBef>
              <a:spcAft>
                <a:spcPts val="0"/>
              </a:spcAft>
              <a:buSzPts val="1100"/>
              <a:buFont typeface="Arial"/>
              <a:buNone/>
              <a:defRPr sz="1400"/>
            </a:lvl8pPr>
            <a:lvl9pPr lvl="8" algn="l">
              <a:lnSpc>
                <a:spcPct val="100000"/>
              </a:lnSpc>
              <a:spcBef>
                <a:spcPts val="0"/>
              </a:spcBef>
              <a:spcAft>
                <a:spcPts val="0"/>
              </a:spcAft>
              <a:buSzPts val="1100"/>
              <a:buFont typeface="Arial"/>
              <a:buNone/>
              <a:defRPr sz="1400"/>
            </a:lvl9pPr>
          </a:lstStyle>
          <a:p/>
        </p:txBody>
      </p:sp>
      <p:sp>
        <p:nvSpPr>
          <p:cNvPr id="108" name="Google Shape;108;p13"/>
          <p:cNvSpPr txBox="1"/>
          <p:nvPr>
            <p:ph idx="1" type="body"/>
          </p:nvPr>
        </p:nvSpPr>
        <p:spPr>
          <a:xfrm>
            <a:off x="564665" y="685800"/>
            <a:ext cx="5950500" cy="2786100"/>
          </a:xfrm>
          <a:prstGeom prst="rect">
            <a:avLst/>
          </a:prstGeom>
          <a:noFill/>
          <a:ln>
            <a:noFill/>
          </a:ln>
        </p:spPr>
        <p:txBody>
          <a:bodyPr anchorCtr="0" anchor="t" bIns="68575" lIns="68575" spcFirstLastPara="1" rIns="68575" wrap="square" tIns="68575">
            <a:noAutofit/>
          </a:bodyPr>
          <a:lstStyle>
            <a:lvl1pPr indent="-381000" lvl="0" marL="457200" marR="0" algn="l">
              <a:lnSpc>
                <a:spcPct val="100000"/>
              </a:lnSpc>
              <a:spcBef>
                <a:spcPts val="500"/>
              </a:spcBef>
              <a:spcAft>
                <a:spcPts val="0"/>
              </a:spcAft>
              <a:buClr>
                <a:schemeClr val="dk1"/>
              </a:buClr>
              <a:buSzPts val="2400"/>
              <a:buFont typeface="Arial"/>
              <a:buChar char="•"/>
              <a:defRPr b="0" i="0" sz="2400" u="none" cap="none" strike="noStrike">
                <a:solidFill>
                  <a:srgbClr val="0070C0"/>
                </a:solidFill>
                <a:latin typeface="Arial"/>
                <a:ea typeface="Arial"/>
                <a:cs typeface="Arial"/>
                <a:sym typeface="Arial"/>
              </a:defRPr>
            </a:lvl1pPr>
            <a:lvl2pPr indent="-361950" lvl="1" marL="914400" marR="0" algn="l">
              <a:lnSpc>
                <a:spcPct val="100000"/>
              </a:lnSpc>
              <a:spcBef>
                <a:spcPts val="400"/>
              </a:spcBef>
              <a:spcAft>
                <a:spcPts val="0"/>
              </a:spcAft>
              <a:buClr>
                <a:srgbClr val="07336F"/>
              </a:buClr>
              <a:buSzPts val="2100"/>
              <a:buFont typeface="Arial"/>
              <a:buChar char="•"/>
              <a:defRPr b="0" i="0" sz="2100" u="none" cap="none" strike="noStrike">
                <a:solidFill>
                  <a:srgbClr val="07336F"/>
                </a:solidFill>
                <a:latin typeface="Arial"/>
                <a:ea typeface="Arial"/>
                <a:cs typeface="Arial"/>
                <a:sym typeface="Arial"/>
              </a:defRPr>
            </a:lvl2pPr>
            <a:lvl3pPr indent="-342900" lvl="2" marL="1371600" marR="0" algn="l">
              <a:lnSpc>
                <a:spcPct val="100000"/>
              </a:lnSpc>
              <a:spcBef>
                <a:spcPts val="400"/>
              </a:spcBef>
              <a:spcAft>
                <a:spcPts val="0"/>
              </a:spcAft>
              <a:buClr>
                <a:srgbClr val="07336F"/>
              </a:buClr>
              <a:buSzPts val="1800"/>
              <a:buFont typeface="Arial"/>
              <a:buChar char="•"/>
              <a:defRPr b="0" i="0" sz="1800" u="none" cap="none" strike="noStrike">
                <a:solidFill>
                  <a:srgbClr val="07336F"/>
                </a:solidFill>
                <a:latin typeface="Arial"/>
                <a:ea typeface="Arial"/>
                <a:cs typeface="Arial"/>
                <a:sym typeface="Arial"/>
              </a:defRPr>
            </a:lvl3pPr>
            <a:lvl4pPr indent="-323850" lvl="3" marL="1828800" marR="0" algn="l">
              <a:lnSpc>
                <a:spcPct val="100000"/>
              </a:lnSpc>
              <a:spcBef>
                <a:spcPts val="300"/>
              </a:spcBef>
              <a:spcAft>
                <a:spcPts val="0"/>
              </a:spcAft>
              <a:buClr>
                <a:srgbClr val="07336F"/>
              </a:buClr>
              <a:buSzPts val="1500"/>
              <a:buFont typeface="Arial"/>
              <a:buChar char="•"/>
              <a:defRPr b="0" i="0" sz="1500" u="none" cap="none" strike="noStrike">
                <a:solidFill>
                  <a:srgbClr val="07336F"/>
                </a:solidFill>
                <a:latin typeface="Arial"/>
                <a:ea typeface="Arial"/>
                <a:cs typeface="Arial"/>
                <a:sym typeface="Arial"/>
              </a:defRPr>
            </a:lvl4pPr>
            <a:lvl5pPr indent="-317500" lvl="4" marL="2286000" marR="0" algn="l">
              <a:lnSpc>
                <a:spcPct val="100000"/>
              </a:lnSpc>
              <a:spcBef>
                <a:spcPts val="300"/>
              </a:spcBef>
              <a:spcAft>
                <a:spcPts val="0"/>
              </a:spcAft>
              <a:buClr>
                <a:srgbClr val="07336F"/>
              </a:buClr>
              <a:buSzPts val="1400"/>
              <a:buFont typeface="Arial"/>
              <a:buChar char="•"/>
              <a:defRPr b="0" i="0" sz="1400" u="none" cap="none" strike="noStrike">
                <a:solidFill>
                  <a:srgbClr val="07336F"/>
                </a:solidFill>
                <a:latin typeface="Arial"/>
                <a:ea typeface="Arial"/>
                <a:cs typeface="Arial"/>
                <a:sym typeface="Arial"/>
              </a:defRPr>
            </a:lvl5pPr>
            <a:lvl6pPr indent="-304800" lvl="5" marL="2743200" marR="0" algn="l">
              <a:lnSpc>
                <a:spcPct val="100000"/>
              </a:lnSpc>
              <a:spcBef>
                <a:spcPts val="200"/>
              </a:spcBef>
              <a:spcAft>
                <a:spcPts val="0"/>
              </a:spcAft>
              <a:buClr>
                <a:srgbClr val="07336F"/>
              </a:buClr>
              <a:buSzPts val="1200"/>
              <a:buFont typeface="Arial"/>
              <a:buChar char="•"/>
              <a:defRPr b="0" i="0" sz="1200" u="none" cap="none" strike="noStrike">
                <a:solidFill>
                  <a:srgbClr val="07336F"/>
                </a:solidFill>
                <a:latin typeface="Arial"/>
                <a:ea typeface="Arial"/>
                <a:cs typeface="Arial"/>
                <a:sym typeface="Arial"/>
              </a:defRPr>
            </a:lvl6pPr>
            <a:lvl7pPr indent="-323850" lvl="6" marL="32004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indent="-323850" lvl="7" marL="36576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indent="-323850" lvl="8" marL="41148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09" name="Shape 109"/>
        <p:cNvGrpSpPr/>
        <p:nvPr/>
      </p:nvGrpSpPr>
      <p:grpSpPr>
        <a:xfrm>
          <a:off x="0" y="0"/>
          <a:ext cx="0" cy="0"/>
          <a:chOff x="0" y="0"/>
          <a:chExt cx="0" cy="0"/>
        </a:xfrm>
      </p:grpSpPr>
      <p:sp>
        <p:nvSpPr>
          <p:cNvPr id="110" name="Google Shape;110;p14"/>
          <p:cNvSpPr txBox="1"/>
          <p:nvPr>
            <p:ph type="title"/>
          </p:nvPr>
        </p:nvSpPr>
        <p:spPr>
          <a:xfrm>
            <a:off x="423862" y="172640"/>
            <a:ext cx="8229600" cy="857400"/>
          </a:xfrm>
          <a:prstGeom prst="rect">
            <a:avLst/>
          </a:prstGeom>
          <a:noFill/>
          <a:ln>
            <a:noFill/>
          </a:ln>
        </p:spPr>
        <p:txBody>
          <a:bodyPr anchorCtr="0" anchor="ctr" bIns="91425" lIns="91425" spcFirstLastPara="1" rIns="91425" wrap="square" tIns="91425">
            <a:normAutofit/>
          </a:bodyPr>
          <a:lstStyle>
            <a:lvl1pPr lvl="0" marR="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1pPr>
            <a:lvl2pPr lvl="1" marR="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2pPr>
            <a:lvl3pPr lvl="2" marR="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3pPr>
            <a:lvl4pPr lvl="3" marR="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4pPr>
            <a:lvl5pPr lvl="4" marR="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5pPr>
            <a:lvl6pPr lvl="5" marR="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6pPr>
            <a:lvl7pPr lvl="6" marR="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7pPr>
            <a:lvl8pPr lvl="7" marR="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8pPr>
            <a:lvl9pPr lvl="8" marR="0" algn="ctr">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9pPr>
          </a:lstStyle>
          <a:p/>
        </p:txBody>
      </p:sp>
      <p:sp>
        <p:nvSpPr>
          <p:cNvPr id="111" name="Google Shape;111;p14"/>
          <p:cNvSpPr txBox="1"/>
          <p:nvPr>
            <p:ph idx="1" type="body"/>
          </p:nvPr>
        </p:nvSpPr>
        <p:spPr>
          <a:xfrm>
            <a:off x="457200" y="1200150"/>
            <a:ext cx="8229600" cy="3394500"/>
          </a:xfrm>
          <a:prstGeom prst="rect">
            <a:avLst/>
          </a:prstGeom>
          <a:noFill/>
          <a:ln>
            <a:noFill/>
          </a:ln>
        </p:spPr>
        <p:txBody>
          <a:bodyPr anchorCtr="0" anchor="t" bIns="91425" lIns="91425" spcFirstLastPara="1" rIns="91425" wrap="square" tIns="91425">
            <a:normAutofit/>
          </a:bodyPr>
          <a:lstStyle>
            <a:lvl1pPr indent="-431800" lvl="0" marL="457200" marR="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_1">
  <p:cSld name="TITLE_AND_BODY_1">
    <p:spTree>
      <p:nvGrpSpPr>
        <p:cNvPr id="112" name="Shape 112"/>
        <p:cNvGrpSpPr/>
        <p:nvPr/>
      </p:nvGrpSpPr>
      <p:grpSpPr>
        <a:xfrm>
          <a:off x="0" y="0"/>
          <a:ext cx="0" cy="0"/>
          <a:chOff x="0" y="0"/>
          <a:chExt cx="0" cy="0"/>
        </a:xfrm>
      </p:grpSpPr>
      <p:sp>
        <p:nvSpPr>
          <p:cNvPr id="113" name="Google Shape;113;p1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14" name="Google Shape;114;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15" name="Google Shape;115;p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1">
  <p:cSld name="One column text">
    <p:spTree>
      <p:nvGrpSpPr>
        <p:cNvPr id="116" name="Shape 116"/>
        <p:cNvGrpSpPr/>
        <p:nvPr/>
      </p:nvGrpSpPr>
      <p:grpSpPr>
        <a:xfrm>
          <a:off x="0" y="0"/>
          <a:ext cx="0" cy="0"/>
          <a:chOff x="0" y="0"/>
          <a:chExt cx="0" cy="0"/>
        </a:xfrm>
      </p:grpSpPr>
      <p:sp>
        <p:nvSpPr>
          <p:cNvPr id="117" name="Google Shape;117;p16"/>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lgn="ctr">
              <a:lnSpc>
                <a:spcPct val="90000"/>
              </a:lnSpc>
              <a:spcBef>
                <a:spcPts val="0"/>
              </a:spcBef>
              <a:spcAft>
                <a:spcPts val="0"/>
              </a:spcAft>
              <a:buSzPts val="3200"/>
              <a:buNone/>
              <a:defRPr sz="2400"/>
            </a:lvl1pPr>
            <a:lvl2pPr lvl="1" algn="l">
              <a:lnSpc>
                <a:spcPct val="100000"/>
              </a:lnSpc>
              <a:spcBef>
                <a:spcPts val="0"/>
              </a:spcBef>
              <a:spcAft>
                <a:spcPts val="0"/>
              </a:spcAft>
              <a:buSzPts val="3200"/>
              <a:buNone/>
              <a:defRPr sz="2400"/>
            </a:lvl2pPr>
            <a:lvl3pPr lvl="2" algn="l">
              <a:lnSpc>
                <a:spcPct val="100000"/>
              </a:lnSpc>
              <a:spcBef>
                <a:spcPts val="0"/>
              </a:spcBef>
              <a:spcAft>
                <a:spcPts val="0"/>
              </a:spcAft>
              <a:buSzPts val="3200"/>
              <a:buNone/>
              <a:defRPr sz="2400"/>
            </a:lvl3pPr>
            <a:lvl4pPr lvl="3" algn="l">
              <a:lnSpc>
                <a:spcPct val="100000"/>
              </a:lnSpc>
              <a:spcBef>
                <a:spcPts val="0"/>
              </a:spcBef>
              <a:spcAft>
                <a:spcPts val="0"/>
              </a:spcAft>
              <a:buSzPts val="3200"/>
              <a:buNone/>
              <a:defRPr sz="2400"/>
            </a:lvl4pPr>
            <a:lvl5pPr lvl="4" algn="l">
              <a:lnSpc>
                <a:spcPct val="100000"/>
              </a:lnSpc>
              <a:spcBef>
                <a:spcPts val="0"/>
              </a:spcBef>
              <a:spcAft>
                <a:spcPts val="0"/>
              </a:spcAft>
              <a:buSzPts val="3200"/>
              <a:buNone/>
              <a:defRPr sz="2400"/>
            </a:lvl5pPr>
            <a:lvl6pPr lvl="5" algn="l">
              <a:lnSpc>
                <a:spcPct val="100000"/>
              </a:lnSpc>
              <a:spcBef>
                <a:spcPts val="0"/>
              </a:spcBef>
              <a:spcAft>
                <a:spcPts val="0"/>
              </a:spcAft>
              <a:buSzPts val="3200"/>
              <a:buNone/>
              <a:defRPr sz="2400"/>
            </a:lvl6pPr>
            <a:lvl7pPr lvl="6" algn="l">
              <a:lnSpc>
                <a:spcPct val="100000"/>
              </a:lnSpc>
              <a:spcBef>
                <a:spcPts val="0"/>
              </a:spcBef>
              <a:spcAft>
                <a:spcPts val="0"/>
              </a:spcAft>
              <a:buSzPts val="3200"/>
              <a:buNone/>
              <a:defRPr sz="2400"/>
            </a:lvl7pPr>
            <a:lvl8pPr lvl="7" algn="l">
              <a:lnSpc>
                <a:spcPct val="100000"/>
              </a:lnSpc>
              <a:spcBef>
                <a:spcPts val="0"/>
              </a:spcBef>
              <a:spcAft>
                <a:spcPts val="0"/>
              </a:spcAft>
              <a:buSzPts val="3200"/>
              <a:buNone/>
              <a:defRPr sz="2400"/>
            </a:lvl8pPr>
            <a:lvl9pPr lvl="8" algn="l">
              <a:lnSpc>
                <a:spcPct val="100000"/>
              </a:lnSpc>
              <a:spcBef>
                <a:spcPts val="0"/>
              </a:spcBef>
              <a:spcAft>
                <a:spcPts val="0"/>
              </a:spcAft>
              <a:buSzPts val="3200"/>
              <a:buNone/>
              <a:defRPr sz="2400"/>
            </a:lvl9pPr>
          </a:lstStyle>
          <a:p/>
        </p:txBody>
      </p:sp>
      <p:sp>
        <p:nvSpPr>
          <p:cNvPr id="118" name="Google Shape;118;p16"/>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330200" lvl="0" marL="457200" algn="l">
              <a:lnSpc>
                <a:spcPct val="90000"/>
              </a:lnSpc>
              <a:spcBef>
                <a:spcPts val="450"/>
              </a:spcBef>
              <a:spcAft>
                <a:spcPts val="0"/>
              </a:spcAft>
              <a:buSzPts val="1600"/>
              <a:buChar char="●"/>
              <a:defRPr sz="1200"/>
            </a:lvl1pPr>
            <a:lvl2pPr indent="-330200" lvl="1" marL="914400" algn="l">
              <a:lnSpc>
                <a:spcPct val="110000"/>
              </a:lnSpc>
              <a:spcBef>
                <a:spcPts val="360"/>
              </a:spcBef>
              <a:spcAft>
                <a:spcPts val="0"/>
              </a:spcAft>
              <a:buSzPts val="1600"/>
              <a:buChar char="○"/>
              <a:defRPr sz="1200"/>
            </a:lvl2pPr>
            <a:lvl3pPr indent="-330200" lvl="2" marL="1371600" algn="l">
              <a:lnSpc>
                <a:spcPct val="110000"/>
              </a:lnSpc>
              <a:spcBef>
                <a:spcPts val="360"/>
              </a:spcBef>
              <a:spcAft>
                <a:spcPts val="0"/>
              </a:spcAft>
              <a:buSzPts val="1600"/>
              <a:buChar char="■"/>
              <a:defRPr sz="1200"/>
            </a:lvl3pPr>
            <a:lvl4pPr indent="-330200" lvl="3" marL="1828800" algn="l">
              <a:lnSpc>
                <a:spcPct val="110000"/>
              </a:lnSpc>
              <a:spcBef>
                <a:spcPts val="270"/>
              </a:spcBef>
              <a:spcAft>
                <a:spcPts val="0"/>
              </a:spcAft>
              <a:buSzPts val="1600"/>
              <a:buChar char="●"/>
              <a:defRPr sz="1200"/>
            </a:lvl4pPr>
            <a:lvl5pPr indent="-330200" lvl="4" marL="2286000" algn="l">
              <a:lnSpc>
                <a:spcPct val="110000"/>
              </a:lnSpc>
              <a:spcBef>
                <a:spcPts val="270"/>
              </a:spcBef>
              <a:spcAft>
                <a:spcPts val="0"/>
              </a:spcAft>
              <a:buSzPts val="1600"/>
              <a:buChar char="○"/>
              <a:defRPr sz="1200"/>
            </a:lvl5pPr>
            <a:lvl6pPr indent="-330200" lvl="5" marL="2743200" algn="l">
              <a:lnSpc>
                <a:spcPct val="90000"/>
              </a:lnSpc>
              <a:spcBef>
                <a:spcPts val="270"/>
              </a:spcBef>
              <a:spcAft>
                <a:spcPts val="0"/>
              </a:spcAft>
              <a:buSzPts val="1600"/>
              <a:buChar char="■"/>
              <a:defRPr sz="1200"/>
            </a:lvl6pPr>
            <a:lvl7pPr indent="-330200" lvl="6" marL="3200400" algn="l">
              <a:lnSpc>
                <a:spcPct val="90000"/>
              </a:lnSpc>
              <a:spcBef>
                <a:spcPts val="270"/>
              </a:spcBef>
              <a:spcAft>
                <a:spcPts val="0"/>
              </a:spcAft>
              <a:buSzPts val="1600"/>
              <a:buChar char="●"/>
              <a:defRPr sz="1200"/>
            </a:lvl7pPr>
            <a:lvl8pPr indent="-330200" lvl="7" marL="3657600" algn="l">
              <a:lnSpc>
                <a:spcPct val="90000"/>
              </a:lnSpc>
              <a:spcBef>
                <a:spcPts val="270"/>
              </a:spcBef>
              <a:spcAft>
                <a:spcPts val="0"/>
              </a:spcAft>
              <a:buSzPts val="1600"/>
              <a:buChar char="○"/>
              <a:defRPr sz="1200"/>
            </a:lvl8pPr>
            <a:lvl9pPr indent="-330200" lvl="8" marL="4114800" algn="l">
              <a:lnSpc>
                <a:spcPct val="90000"/>
              </a:lnSpc>
              <a:spcBef>
                <a:spcPts val="270"/>
              </a:spcBef>
              <a:spcAft>
                <a:spcPts val="0"/>
              </a:spcAft>
              <a:buSzPts val="1600"/>
              <a:buChar char="■"/>
              <a:defRPr sz="1200"/>
            </a:lvl9pPr>
          </a:lstStyle>
          <a:p/>
        </p:txBody>
      </p:sp>
      <p:sp>
        <p:nvSpPr>
          <p:cNvPr id="119" name="Google Shape;119;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27" name="Shape 127"/>
        <p:cNvGrpSpPr/>
        <p:nvPr/>
      </p:nvGrpSpPr>
      <p:grpSpPr>
        <a:xfrm>
          <a:off x="0" y="0"/>
          <a:ext cx="0" cy="0"/>
          <a:chOff x="0" y="0"/>
          <a:chExt cx="0" cy="0"/>
        </a:xfrm>
      </p:grpSpPr>
      <p:sp>
        <p:nvSpPr>
          <p:cNvPr id="128" name="Google Shape;128;p18"/>
          <p:cNvSpPr txBox="1"/>
          <p:nvPr>
            <p:ph type="title"/>
          </p:nvPr>
        </p:nvSpPr>
        <p:spPr>
          <a:xfrm>
            <a:off x="200025" y="-110080"/>
            <a:ext cx="83154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lt1"/>
              </a:buClr>
              <a:buSzPts val="1400"/>
              <a:buNone/>
              <a:defRPr b="1"/>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29" name="Google Shape;129;p18"/>
          <p:cNvSpPr txBox="1"/>
          <p:nvPr>
            <p:ph idx="1" type="body"/>
          </p:nvPr>
        </p:nvSpPr>
        <p:spPr>
          <a:xfrm>
            <a:off x="200025" y="994172"/>
            <a:ext cx="8696400" cy="36630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400"/>
              <a:buNone/>
              <a:defRPr>
                <a:latin typeface="Arial"/>
                <a:ea typeface="Arial"/>
                <a:cs typeface="Arial"/>
                <a:sym typeface="Arial"/>
              </a:defRPr>
            </a:lvl1pPr>
            <a:lvl2pPr indent="-317500" lvl="1" marL="914400" algn="l">
              <a:lnSpc>
                <a:spcPct val="90000"/>
              </a:lnSpc>
              <a:spcBef>
                <a:spcPts val="400"/>
              </a:spcBef>
              <a:spcAft>
                <a:spcPts val="0"/>
              </a:spcAft>
              <a:buClr>
                <a:schemeClr val="dk1"/>
              </a:buClr>
              <a:buSzPts val="1400"/>
              <a:buChar char="•"/>
              <a:defRPr>
                <a:latin typeface="Arial"/>
                <a:ea typeface="Arial"/>
                <a:cs typeface="Arial"/>
                <a:sym typeface="Arial"/>
              </a:defRPr>
            </a:lvl2pPr>
            <a:lvl3pPr indent="-317500" lvl="2" marL="1371600" algn="l">
              <a:lnSpc>
                <a:spcPct val="90000"/>
              </a:lnSpc>
              <a:spcBef>
                <a:spcPts val="400"/>
              </a:spcBef>
              <a:spcAft>
                <a:spcPts val="0"/>
              </a:spcAft>
              <a:buClr>
                <a:schemeClr val="dk1"/>
              </a:buClr>
              <a:buSzPts val="1400"/>
              <a:buChar char="•"/>
              <a:defRPr>
                <a:latin typeface="Arial"/>
                <a:ea typeface="Arial"/>
                <a:cs typeface="Arial"/>
                <a:sym typeface="Arial"/>
              </a:defRPr>
            </a:lvl3pPr>
            <a:lvl4pPr indent="-317500" lvl="3" marL="1828800" algn="l">
              <a:lnSpc>
                <a:spcPct val="90000"/>
              </a:lnSpc>
              <a:spcBef>
                <a:spcPts val="400"/>
              </a:spcBef>
              <a:spcAft>
                <a:spcPts val="0"/>
              </a:spcAft>
              <a:buClr>
                <a:schemeClr val="dk1"/>
              </a:buClr>
              <a:buSzPts val="1400"/>
              <a:buChar char="•"/>
              <a:defRPr>
                <a:latin typeface="Arial"/>
                <a:ea typeface="Arial"/>
                <a:cs typeface="Arial"/>
                <a:sym typeface="Arial"/>
              </a:defRPr>
            </a:lvl4pPr>
            <a:lvl5pPr indent="-317500" lvl="4" marL="2286000" algn="l">
              <a:lnSpc>
                <a:spcPct val="90000"/>
              </a:lnSpc>
              <a:spcBef>
                <a:spcPts val="4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400"/>
              </a:spcBef>
              <a:spcAft>
                <a:spcPts val="0"/>
              </a:spcAft>
              <a:buClr>
                <a:schemeClr val="dk1"/>
              </a:buClr>
              <a:buSzPts val="1400"/>
              <a:buChar char="•"/>
              <a:defRPr>
                <a:latin typeface="Arial"/>
                <a:ea typeface="Arial"/>
                <a:cs typeface="Arial"/>
                <a:sym typeface="Arial"/>
              </a:defRPr>
            </a:lvl6pPr>
            <a:lvl7pPr indent="-317500" lvl="6" marL="3200400" algn="l">
              <a:lnSpc>
                <a:spcPct val="90000"/>
              </a:lnSpc>
              <a:spcBef>
                <a:spcPts val="400"/>
              </a:spcBef>
              <a:spcAft>
                <a:spcPts val="0"/>
              </a:spcAft>
              <a:buClr>
                <a:schemeClr val="dk1"/>
              </a:buClr>
              <a:buSzPts val="1400"/>
              <a:buChar char="•"/>
              <a:defRPr>
                <a:latin typeface="Arial"/>
                <a:ea typeface="Arial"/>
                <a:cs typeface="Arial"/>
                <a:sym typeface="Arial"/>
              </a:defRPr>
            </a:lvl7pPr>
            <a:lvl8pPr indent="-317500" lvl="7" marL="3657600" algn="l">
              <a:lnSpc>
                <a:spcPct val="90000"/>
              </a:lnSpc>
              <a:spcBef>
                <a:spcPts val="400"/>
              </a:spcBef>
              <a:spcAft>
                <a:spcPts val="0"/>
              </a:spcAft>
              <a:buClr>
                <a:schemeClr val="dk1"/>
              </a:buClr>
              <a:buSzPts val="1400"/>
              <a:buChar char="•"/>
              <a:defRPr>
                <a:latin typeface="Arial"/>
                <a:ea typeface="Arial"/>
                <a:cs typeface="Arial"/>
                <a:sym typeface="Arial"/>
              </a:defRPr>
            </a:lvl8pPr>
            <a:lvl9pPr indent="-317500" lvl="8" marL="4114800" algn="l">
              <a:lnSpc>
                <a:spcPct val="90000"/>
              </a:lnSpc>
              <a:spcBef>
                <a:spcPts val="400"/>
              </a:spcBef>
              <a:spcAft>
                <a:spcPts val="0"/>
              </a:spcAft>
              <a:buClr>
                <a:schemeClr val="dk1"/>
              </a:buClr>
              <a:buSzPts val="1400"/>
              <a:buChar char="•"/>
              <a:defRPr>
                <a:latin typeface="Arial"/>
                <a:ea typeface="Arial"/>
                <a:cs typeface="Arial"/>
                <a:sym typeface="Arial"/>
              </a:defRPr>
            </a:lvl9pPr>
          </a:lstStyle>
          <a:p/>
        </p:txBody>
      </p:sp>
      <p:sp>
        <p:nvSpPr>
          <p:cNvPr id="130" name="Google Shape;130;p18"/>
          <p:cNvSpPr txBox="1"/>
          <p:nvPr>
            <p:ph idx="12" type="sldNum"/>
          </p:nvPr>
        </p:nvSpPr>
        <p:spPr>
          <a:xfrm>
            <a:off x="7031935" y="4824412"/>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31" name="Shape 131"/>
        <p:cNvGrpSpPr/>
        <p:nvPr/>
      </p:nvGrpSpPr>
      <p:grpSpPr>
        <a:xfrm>
          <a:off x="0" y="0"/>
          <a:ext cx="0" cy="0"/>
          <a:chOff x="0" y="0"/>
          <a:chExt cx="0" cy="0"/>
        </a:xfrm>
      </p:grpSpPr>
      <p:sp>
        <p:nvSpPr>
          <p:cNvPr id="132" name="Google Shape;132;p19"/>
          <p:cNvSpPr txBox="1"/>
          <p:nvPr>
            <p:ph type="title"/>
          </p:nvPr>
        </p:nvSpPr>
        <p:spPr>
          <a:xfrm>
            <a:off x="200025" y="-110080"/>
            <a:ext cx="83154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l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33" name="Google Shape;133;p19"/>
          <p:cNvSpPr txBox="1"/>
          <p:nvPr>
            <p:ph idx="1" type="body"/>
          </p:nvPr>
        </p:nvSpPr>
        <p:spPr>
          <a:xfrm>
            <a:off x="628650" y="1369219"/>
            <a:ext cx="3886200" cy="32634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400"/>
              <a:buNone/>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34" name="Google Shape;134;p19"/>
          <p:cNvSpPr txBox="1"/>
          <p:nvPr>
            <p:ph idx="2" type="body"/>
          </p:nvPr>
        </p:nvSpPr>
        <p:spPr>
          <a:xfrm>
            <a:off x="4629150" y="1369219"/>
            <a:ext cx="3886200" cy="32634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400"/>
              <a:buNone/>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35" name="Google Shape;135;p19"/>
          <p:cNvSpPr txBox="1"/>
          <p:nvPr>
            <p:ph idx="12" type="sldNum"/>
          </p:nvPr>
        </p:nvSpPr>
        <p:spPr>
          <a:xfrm>
            <a:off x="7031935" y="4824412"/>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6" name="Shape 136"/>
        <p:cNvGrpSpPr/>
        <p:nvPr/>
      </p:nvGrpSpPr>
      <p:grpSpPr>
        <a:xfrm>
          <a:off x="0" y="0"/>
          <a:ext cx="0" cy="0"/>
          <a:chOff x="0" y="0"/>
          <a:chExt cx="0" cy="0"/>
        </a:xfrm>
      </p:grpSpPr>
      <p:sp>
        <p:nvSpPr>
          <p:cNvPr id="137" name="Google Shape;137;p20"/>
          <p:cNvSpPr txBox="1"/>
          <p:nvPr>
            <p:ph type="title"/>
          </p:nvPr>
        </p:nvSpPr>
        <p:spPr>
          <a:xfrm>
            <a:off x="200025" y="-110080"/>
            <a:ext cx="83154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l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38" name="Google Shape;138;p20"/>
          <p:cNvSpPr txBox="1"/>
          <p:nvPr>
            <p:ph idx="12" type="sldNum"/>
          </p:nvPr>
        </p:nvSpPr>
        <p:spPr>
          <a:xfrm>
            <a:off x="7031935" y="4824412"/>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nner" type="tx">
  <p:cSld name="TITLE_AND_BODY">
    <p:spTree>
      <p:nvGrpSpPr>
        <p:cNvPr id="139" name="Shape 139"/>
        <p:cNvGrpSpPr/>
        <p:nvPr/>
      </p:nvGrpSpPr>
      <p:grpSpPr>
        <a:xfrm>
          <a:off x="0" y="0"/>
          <a:ext cx="0" cy="0"/>
          <a:chOff x="0" y="0"/>
          <a:chExt cx="0" cy="0"/>
        </a:xfrm>
      </p:grpSpPr>
      <p:sp>
        <p:nvSpPr>
          <p:cNvPr id="140" name="Google Shape;140;p21"/>
          <p:cNvSpPr txBox="1"/>
          <p:nvPr>
            <p:ph idx="12" type="sldNum"/>
          </p:nvPr>
        </p:nvSpPr>
        <p:spPr>
          <a:xfrm>
            <a:off x="8472458" y="4739417"/>
            <a:ext cx="548700" cy="393600"/>
          </a:xfrm>
          <a:prstGeom prst="rect">
            <a:avLst/>
          </a:prstGeom>
        </p:spPr>
        <p:txBody>
          <a:bodyPr anchorCtr="0" anchor="ctr" bIns="34275" lIns="68575" spcFirstLastPara="1" rIns="68575" wrap="square" tIns="34275">
            <a:noAutofit/>
          </a:bodyPr>
          <a:lstStyle>
            <a:lvl1pPr lvl="0">
              <a:buNone/>
              <a:defRPr sz="800">
                <a:solidFill>
                  <a:srgbClr val="001743"/>
                </a:solidFill>
                <a:latin typeface="Calibri"/>
                <a:ea typeface="Calibri"/>
                <a:cs typeface="Calibri"/>
                <a:sym typeface="Calibri"/>
              </a:defRPr>
            </a:lvl1pPr>
            <a:lvl2pPr lvl="1">
              <a:buNone/>
              <a:defRPr sz="800">
                <a:solidFill>
                  <a:srgbClr val="001743"/>
                </a:solidFill>
                <a:latin typeface="Calibri"/>
                <a:ea typeface="Calibri"/>
                <a:cs typeface="Calibri"/>
                <a:sym typeface="Calibri"/>
              </a:defRPr>
            </a:lvl2pPr>
            <a:lvl3pPr lvl="2">
              <a:buNone/>
              <a:defRPr sz="800">
                <a:solidFill>
                  <a:srgbClr val="001743"/>
                </a:solidFill>
                <a:latin typeface="Calibri"/>
                <a:ea typeface="Calibri"/>
                <a:cs typeface="Calibri"/>
                <a:sym typeface="Calibri"/>
              </a:defRPr>
            </a:lvl3pPr>
            <a:lvl4pPr lvl="3">
              <a:buNone/>
              <a:defRPr sz="800">
                <a:solidFill>
                  <a:srgbClr val="001743"/>
                </a:solidFill>
                <a:latin typeface="Calibri"/>
                <a:ea typeface="Calibri"/>
                <a:cs typeface="Calibri"/>
                <a:sym typeface="Calibri"/>
              </a:defRPr>
            </a:lvl4pPr>
            <a:lvl5pPr lvl="4">
              <a:buNone/>
              <a:defRPr sz="800">
                <a:solidFill>
                  <a:srgbClr val="001743"/>
                </a:solidFill>
                <a:latin typeface="Calibri"/>
                <a:ea typeface="Calibri"/>
                <a:cs typeface="Calibri"/>
                <a:sym typeface="Calibri"/>
              </a:defRPr>
            </a:lvl5pPr>
            <a:lvl6pPr lvl="5">
              <a:buNone/>
              <a:defRPr sz="800">
                <a:solidFill>
                  <a:srgbClr val="001743"/>
                </a:solidFill>
                <a:latin typeface="Calibri"/>
                <a:ea typeface="Calibri"/>
                <a:cs typeface="Calibri"/>
                <a:sym typeface="Calibri"/>
              </a:defRPr>
            </a:lvl6pPr>
            <a:lvl7pPr lvl="6">
              <a:buNone/>
              <a:defRPr sz="800">
                <a:solidFill>
                  <a:srgbClr val="001743"/>
                </a:solidFill>
                <a:latin typeface="Calibri"/>
                <a:ea typeface="Calibri"/>
                <a:cs typeface="Calibri"/>
                <a:sym typeface="Calibri"/>
              </a:defRPr>
            </a:lvl7pPr>
            <a:lvl8pPr lvl="7">
              <a:buNone/>
              <a:defRPr sz="800">
                <a:solidFill>
                  <a:srgbClr val="001743"/>
                </a:solidFill>
                <a:latin typeface="Calibri"/>
                <a:ea typeface="Calibri"/>
                <a:cs typeface="Calibri"/>
                <a:sym typeface="Calibri"/>
              </a:defRPr>
            </a:lvl8pPr>
            <a:lvl9pPr lvl="8">
              <a:buNone/>
              <a:defRPr sz="800">
                <a:solidFill>
                  <a:srgbClr val="00174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
        <p:nvSpPr>
          <p:cNvPr id="141" name="Google Shape;141;p21"/>
          <p:cNvSpPr txBox="1"/>
          <p:nvPr/>
        </p:nvSpPr>
        <p:spPr>
          <a:xfrm>
            <a:off x="1662600" y="4810375"/>
            <a:ext cx="5818800" cy="251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800">
                <a:solidFill>
                  <a:srgbClr val="001743"/>
                </a:solidFill>
                <a:latin typeface="Calibri"/>
                <a:ea typeface="Calibri"/>
                <a:cs typeface="Calibri"/>
                <a:sym typeface="Calibri"/>
              </a:rPr>
              <a:t>Department of Commerce | National Oceanic and Atmospheric Administration</a:t>
            </a:r>
            <a:r>
              <a:rPr lang="en" sz="800">
                <a:solidFill>
                  <a:schemeClr val="accent3"/>
                </a:solidFill>
                <a:latin typeface="Calibri"/>
                <a:ea typeface="Calibri"/>
                <a:cs typeface="Calibri"/>
                <a:sym typeface="Calibri"/>
              </a:rPr>
              <a:t> | NOAA.gov</a:t>
            </a:r>
            <a:endParaRPr sz="800">
              <a:solidFill>
                <a:srgbClr val="001743"/>
              </a:solidFill>
              <a:latin typeface="Calibri"/>
              <a:ea typeface="Calibri"/>
              <a:cs typeface="Calibri"/>
              <a:sym typeface="Calibri"/>
            </a:endParaRPr>
          </a:p>
        </p:txBody>
      </p:sp>
      <p:sp>
        <p:nvSpPr>
          <p:cNvPr id="142" name="Google Shape;142;p21"/>
          <p:cNvSpPr/>
          <p:nvPr/>
        </p:nvSpPr>
        <p:spPr>
          <a:xfrm rot="5400000">
            <a:off x="7414500" y="2458625"/>
            <a:ext cx="3246600" cy="212400"/>
          </a:xfrm>
          <a:prstGeom prst="rect">
            <a:avLst/>
          </a:prstGeom>
          <a:solidFill>
            <a:srgbClr val="0085C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143" name="Google Shape;143;p21"/>
          <p:cNvSpPr txBox="1"/>
          <p:nvPr>
            <p:ph idx="1" type="body"/>
          </p:nvPr>
        </p:nvSpPr>
        <p:spPr>
          <a:xfrm>
            <a:off x="311700" y="863550"/>
            <a:ext cx="8520600" cy="3876000"/>
          </a:xfrm>
          <a:prstGeom prst="rect">
            <a:avLst/>
          </a:prstGeom>
        </p:spPr>
        <p:txBody>
          <a:bodyPr anchorCtr="0" anchor="t" bIns="34275" lIns="68575" spcFirstLastPara="1" rIns="68575" wrap="square" tIns="34275">
            <a:noAutofit/>
          </a:bodyPr>
          <a:lstStyle>
            <a:lvl1pPr indent="-228600" lvl="0" marL="457200">
              <a:lnSpc>
                <a:spcPct val="115000"/>
              </a:lnSpc>
              <a:spcBef>
                <a:spcPts val="800"/>
              </a:spcBef>
              <a:spcAft>
                <a:spcPts val="0"/>
              </a:spcAft>
              <a:buClr>
                <a:schemeClr val="dk1"/>
              </a:buClr>
              <a:buSzPts val="2000"/>
              <a:buFont typeface="Calibri"/>
              <a:buNone/>
              <a:defRPr sz="2000">
                <a:solidFill>
                  <a:schemeClr val="dk1"/>
                </a:solidFill>
                <a:latin typeface="Calibri"/>
                <a:ea typeface="Calibri"/>
                <a:cs typeface="Calibri"/>
                <a:sym typeface="Calibri"/>
              </a:defRPr>
            </a:lvl1pPr>
            <a:lvl2pPr indent="-330200" lvl="1" marL="914400">
              <a:lnSpc>
                <a:spcPct val="115000"/>
              </a:lnSpc>
              <a:spcBef>
                <a:spcPts val="1200"/>
              </a:spcBef>
              <a:spcAft>
                <a:spcPts val="0"/>
              </a:spcAft>
              <a:buClr>
                <a:schemeClr val="dk1"/>
              </a:buClr>
              <a:buSzPts val="1600"/>
              <a:buFont typeface="Calibri"/>
              <a:buChar char="•"/>
              <a:defRPr sz="1600">
                <a:solidFill>
                  <a:schemeClr val="dk1"/>
                </a:solidFill>
                <a:latin typeface="Calibri"/>
                <a:ea typeface="Calibri"/>
                <a:cs typeface="Calibri"/>
                <a:sym typeface="Calibri"/>
              </a:defRPr>
            </a:lvl2pPr>
            <a:lvl3pPr indent="-330200" lvl="2" marL="1371600">
              <a:lnSpc>
                <a:spcPct val="115000"/>
              </a:lnSpc>
              <a:spcBef>
                <a:spcPts val="1200"/>
              </a:spcBef>
              <a:spcAft>
                <a:spcPts val="0"/>
              </a:spcAft>
              <a:buClr>
                <a:schemeClr val="dk1"/>
              </a:buClr>
              <a:buSzPts val="1600"/>
              <a:buFont typeface="Calibri"/>
              <a:buChar char="•"/>
              <a:defRPr sz="1600">
                <a:solidFill>
                  <a:schemeClr val="dk1"/>
                </a:solidFill>
                <a:latin typeface="Calibri"/>
                <a:ea typeface="Calibri"/>
                <a:cs typeface="Calibri"/>
                <a:sym typeface="Calibri"/>
              </a:defRPr>
            </a:lvl3pPr>
            <a:lvl4pPr indent="-330200" lvl="3" marL="1828800">
              <a:lnSpc>
                <a:spcPct val="115000"/>
              </a:lnSpc>
              <a:spcBef>
                <a:spcPts val="1200"/>
              </a:spcBef>
              <a:spcAft>
                <a:spcPts val="0"/>
              </a:spcAft>
              <a:buClr>
                <a:schemeClr val="dk1"/>
              </a:buClr>
              <a:buSzPts val="1600"/>
              <a:buFont typeface="Calibri"/>
              <a:buChar char="•"/>
              <a:defRPr sz="1600">
                <a:solidFill>
                  <a:schemeClr val="dk1"/>
                </a:solidFill>
                <a:latin typeface="Calibri"/>
                <a:ea typeface="Calibri"/>
                <a:cs typeface="Calibri"/>
                <a:sym typeface="Calibri"/>
              </a:defRPr>
            </a:lvl4pPr>
            <a:lvl5pPr indent="-330200" lvl="4" marL="2286000">
              <a:lnSpc>
                <a:spcPct val="115000"/>
              </a:lnSpc>
              <a:spcBef>
                <a:spcPts val="1200"/>
              </a:spcBef>
              <a:spcAft>
                <a:spcPts val="0"/>
              </a:spcAft>
              <a:buClr>
                <a:schemeClr val="dk1"/>
              </a:buClr>
              <a:buSzPts val="1600"/>
              <a:buFont typeface="Calibri"/>
              <a:buChar char="•"/>
              <a:defRPr sz="1600">
                <a:solidFill>
                  <a:schemeClr val="dk1"/>
                </a:solidFill>
                <a:latin typeface="Calibri"/>
                <a:ea typeface="Calibri"/>
                <a:cs typeface="Calibri"/>
                <a:sym typeface="Calibri"/>
              </a:defRPr>
            </a:lvl5pPr>
            <a:lvl6pPr indent="-330200" lvl="5" marL="2743200">
              <a:lnSpc>
                <a:spcPct val="115000"/>
              </a:lnSpc>
              <a:spcBef>
                <a:spcPts val="1200"/>
              </a:spcBef>
              <a:spcAft>
                <a:spcPts val="0"/>
              </a:spcAft>
              <a:buClr>
                <a:schemeClr val="dk1"/>
              </a:buClr>
              <a:buSzPts val="1600"/>
              <a:buFont typeface="Calibri"/>
              <a:buChar char="•"/>
              <a:defRPr sz="1600">
                <a:solidFill>
                  <a:schemeClr val="dk1"/>
                </a:solidFill>
                <a:latin typeface="Calibri"/>
                <a:ea typeface="Calibri"/>
                <a:cs typeface="Calibri"/>
                <a:sym typeface="Calibri"/>
              </a:defRPr>
            </a:lvl6pPr>
            <a:lvl7pPr indent="-330200" lvl="6" marL="3200400">
              <a:lnSpc>
                <a:spcPct val="115000"/>
              </a:lnSpc>
              <a:spcBef>
                <a:spcPts val="1200"/>
              </a:spcBef>
              <a:spcAft>
                <a:spcPts val="0"/>
              </a:spcAft>
              <a:buClr>
                <a:schemeClr val="dk1"/>
              </a:buClr>
              <a:buSzPts val="1600"/>
              <a:buFont typeface="Calibri"/>
              <a:buChar char="•"/>
              <a:defRPr sz="1600">
                <a:solidFill>
                  <a:schemeClr val="dk1"/>
                </a:solidFill>
                <a:latin typeface="Calibri"/>
                <a:ea typeface="Calibri"/>
                <a:cs typeface="Calibri"/>
                <a:sym typeface="Calibri"/>
              </a:defRPr>
            </a:lvl7pPr>
            <a:lvl8pPr indent="-330200" lvl="7" marL="3657600">
              <a:lnSpc>
                <a:spcPct val="115000"/>
              </a:lnSpc>
              <a:spcBef>
                <a:spcPts val="1200"/>
              </a:spcBef>
              <a:spcAft>
                <a:spcPts val="0"/>
              </a:spcAft>
              <a:buClr>
                <a:schemeClr val="dk1"/>
              </a:buClr>
              <a:buSzPts val="1600"/>
              <a:buFont typeface="Calibri"/>
              <a:buChar char="•"/>
              <a:defRPr sz="1600">
                <a:solidFill>
                  <a:schemeClr val="dk1"/>
                </a:solidFill>
                <a:latin typeface="Calibri"/>
                <a:ea typeface="Calibri"/>
                <a:cs typeface="Calibri"/>
                <a:sym typeface="Calibri"/>
              </a:defRPr>
            </a:lvl8pPr>
            <a:lvl9pPr indent="-330200" lvl="8" marL="4114800">
              <a:lnSpc>
                <a:spcPct val="115000"/>
              </a:lnSpc>
              <a:spcBef>
                <a:spcPts val="1200"/>
              </a:spcBef>
              <a:spcAft>
                <a:spcPts val="1200"/>
              </a:spcAft>
              <a:buClr>
                <a:schemeClr val="dk1"/>
              </a:buClr>
              <a:buSzPts val="1600"/>
              <a:buFont typeface="Calibri"/>
              <a:buChar char="•"/>
              <a:defRPr sz="1600">
                <a:solidFill>
                  <a:schemeClr val="dk1"/>
                </a:solidFill>
                <a:latin typeface="Calibri"/>
                <a:ea typeface="Calibri"/>
                <a:cs typeface="Calibri"/>
                <a:sym typeface="Calibri"/>
              </a:defRPr>
            </a:lvl9pPr>
          </a:lstStyle>
          <a:p/>
        </p:txBody>
      </p:sp>
      <p:sp>
        <p:nvSpPr>
          <p:cNvPr id="144" name="Google Shape;144;p21"/>
          <p:cNvSpPr txBox="1"/>
          <p:nvPr>
            <p:ph type="title"/>
          </p:nvPr>
        </p:nvSpPr>
        <p:spPr>
          <a:xfrm>
            <a:off x="311700" y="292625"/>
            <a:ext cx="8520600" cy="572700"/>
          </a:xfrm>
          <a:prstGeom prst="rect">
            <a:avLst/>
          </a:prstGeom>
        </p:spPr>
        <p:txBody>
          <a:bodyPr anchorCtr="0" anchor="ctr" bIns="34275" lIns="68575" spcFirstLastPara="1" rIns="68575" wrap="square" tIns="34275">
            <a:noAutofit/>
          </a:bodyPr>
          <a:lstStyle>
            <a:lvl1pPr lvl="0">
              <a:spcBef>
                <a:spcPts val="0"/>
              </a:spcBef>
              <a:spcAft>
                <a:spcPts val="0"/>
              </a:spcAft>
              <a:buClr>
                <a:schemeClr val="accent3"/>
              </a:buClr>
              <a:buSzPts val="3000"/>
              <a:buFont typeface="Calibri"/>
              <a:buNone/>
              <a:defRPr b="1" sz="3000">
                <a:solidFill>
                  <a:schemeClr val="accent3"/>
                </a:solidFill>
                <a:latin typeface="Calibri"/>
                <a:ea typeface="Calibri"/>
                <a:cs typeface="Calibri"/>
                <a:sym typeface="Calibri"/>
              </a:defRPr>
            </a:lvl1pPr>
            <a:lvl2pPr lvl="1">
              <a:spcBef>
                <a:spcPts val="0"/>
              </a:spcBef>
              <a:spcAft>
                <a:spcPts val="0"/>
              </a:spcAft>
              <a:buClr>
                <a:schemeClr val="accent3"/>
              </a:buClr>
              <a:buSzPts val="3000"/>
              <a:buFont typeface="Calibri"/>
              <a:buNone/>
              <a:defRPr sz="3000">
                <a:solidFill>
                  <a:schemeClr val="accent3"/>
                </a:solidFill>
                <a:latin typeface="Calibri"/>
                <a:ea typeface="Calibri"/>
                <a:cs typeface="Calibri"/>
                <a:sym typeface="Calibri"/>
              </a:defRPr>
            </a:lvl2pPr>
            <a:lvl3pPr lvl="2">
              <a:spcBef>
                <a:spcPts val="0"/>
              </a:spcBef>
              <a:spcAft>
                <a:spcPts val="0"/>
              </a:spcAft>
              <a:buClr>
                <a:schemeClr val="accent3"/>
              </a:buClr>
              <a:buSzPts val="3000"/>
              <a:buFont typeface="Calibri"/>
              <a:buNone/>
              <a:defRPr sz="3000">
                <a:solidFill>
                  <a:schemeClr val="accent3"/>
                </a:solidFill>
                <a:latin typeface="Calibri"/>
                <a:ea typeface="Calibri"/>
                <a:cs typeface="Calibri"/>
                <a:sym typeface="Calibri"/>
              </a:defRPr>
            </a:lvl3pPr>
            <a:lvl4pPr lvl="3">
              <a:spcBef>
                <a:spcPts val="0"/>
              </a:spcBef>
              <a:spcAft>
                <a:spcPts val="0"/>
              </a:spcAft>
              <a:buClr>
                <a:schemeClr val="accent3"/>
              </a:buClr>
              <a:buSzPts val="3000"/>
              <a:buFont typeface="Calibri"/>
              <a:buNone/>
              <a:defRPr sz="3000">
                <a:solidFill>
                  <a:schemeClr val="accent3"/>
                </a:solidFill>
                <a:latin typeface="Calibri"/>
                <a:ea typeface="Calibri"/>
                <a:cs typeface="Calibri"/>
                <a:sym typeface="Calibri"/>
              </a:defRPr>
            </a:lvl4pPr>
            <a:lvl5pPr lvl="4">
              <a:spcBef>
                <a:spcPts val="0"/>
              </a:spcBef>
              <a:spcAft>
                <a:spcPts val="0"/>
              </a:spcAft>
              <a:buClr>
                <a:schemeClr val="accent3"/>
              </a:buClr>
              <a:buSzPts val="3000"/>
              <a:buFont typeface="Calibri"/>
              <a:buNone/>
              <a:defRPr sz="3000">
                <a:solidFill>
                  <a:schemeClr val="accent3"/>
                </a:solidFill>
                <a:latin typeface="Calibri"/>
                <a:ea typeface="Calibri"/>
                <a:cs typeface="Calibri"/>
                <a:sym typeface="Calibri"/>
              </a:defRPr>
            </a:lvl5pPr>
            <a:lvl6pPr lvl="5">
              <a:spcBef>
                <a:spcPts val="0"/>
              </a:spcBef>
              <a:spcAft>
                <a:spcPts val="0"/>
              </a:spcAft>
              <a:buClr>
                <a:schemeClr val="accent3"/>
              </a:buClr>
              <a:buSzPts val="3000"/>
              <a:buFont typeface="Calibri"/>
              <a:buNone/>
              <a:defRPr sz="3000">
                <a:solidFill>
                  <a:schemeClr val="accent3"/>
                </a:solidFill>
                <a:latin typeface="Calibri"/>
                <a:ea typeface="Calibri"/>
                <a:cs typeface="Calibri"/>
                <a:sym typeface="Calibri"/>
              </a:defRPr>
            </a:lvl6pPr>
            <a:lvl7pPr lvl="6">
              <a:spcBef>
                <a:spcPts val="0"/>
              </a:spcBef>
              <a:spcAft>
                <a:spcPts val="0"/>
              </a:spcAft>
              <a:buClr>
                <a:schemeClr val="accent3"/>
              </a:buClr>
              <a:buSzPts val="3000"/>
              <a:buFont typeface="Calibri"/>
              <a:buNone/>
              <a:defRPr sz="3000">
                <a:solidFill>
                  <a:schemeClr val="accent3"/>
                </a:solidFill>
                <a:latin typeface="Calibri"/>
                <a:ea typeface="Calibri"/>
                <a:cs typeface="Calibri"/>
                <a:sym typeface="Calibri"/>
              </a:defRPr>
            </a:lvl7pPr>
            <a:lvl8pPr lvl="7">
              <a:spcBef>
                <a:spcPts val="0"/>
              </a:spcBef>
              <a:spcAft>
                <a:spcPts val="0"/>
              </a:spcAft>
              <a:buClr>
                <a:schemeClr val="accent3"/>
              </a:buClr>
              <a:buSzPts val="3000"/>
              <a:buFont typeface="Calibri"/>
              <a:buNone/>
              <a:defRPr sz="3000">
                <a:solidFill>
                  <a:schemeClr val="accent3"/>
                </a:solidFill>
                <a:latin typeface="Calibri"/>
                <a:ea typeface="Calibri"/>
                <a:cs typeface="Calibri"/>
                <a:sym typeface="Calibri"/>
              </a:defRPr>
            </a:lvl8pPr>
            <a:lvl9pPr lvl="8">
              <a:spcBef>
                <a:spcPts val="0"/>
              </a:spcBef>
              <a:spcAft>
                <a:spcPts val="0"/>
              </a:spcAft>
              <a:buClr>
                <a:schemeClr val="accent3"/>
              </a:buClr>
              <a:buSzPts val="3000"/>
              <a:buFont typeface="Calibri"/>
              <a:buNone/>
              <a:defRPr sz="3000">
                <a:solidFill>
                  <a:schemeClr val="accent3"/>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9" name="Shape 19"/>
        <p:cNvGrpSpPr/>
        <p:nvPr/>
      </p:nvGrpSpPr>
      <p:grpSpPr>
        <a:xfrm>
          <a:off x="0" y="0"/>
          <a:ext cx="0" cy="0"/>
          <a:chOff x="0" y="0"/>
          <a:chExt cx="0" cy="0"/>
        </a:xfrm>
      </p:grpSpPr>
      <p:grpSp>
        <p:nvGrpSpPr>
          <p:cNvPr id="20" name="Google Shape;20;p3"/>
          <p:cNvGrpSpPr/>
          <p:nvPr/>
        </p:nvGrpSpPr>
        <p:grpSpPr>
          <a:xfrm>
            <a:off x="6098378" y="5"/>
            <a:ext cx="3045625" cy="2030570"/>
            <a:chOff x="6098378" y="5"/>
            <a:chExt cx="3045625" cy="2030570"/>
          </a:xfrm>
        </p:grpSpPr>
        <p:sp>
          <p:nvSpPr>
            <p:cNvPr id="21" name="Google Shape;21;p3"/>
            <p:cNvSpPr/>
            <p:nvPr/>
          </p:nvSpPr>
          <p:spPr>
            <a:xfrm>
              <a:off x="8128803" y="16"/>
              <a:ext cx="1015200" cy="1015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3"/>
            <p:cNvSpPr/>
            <p:nvPr/>
          </p:nvSpPr>
          <p:spPr>
            <a:xfrm flipH="1">
              <a:off x="7113463" y="5"/>
              <a:ext cx="1015200" cy="10152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3"/>
            <p:cNvSpPr/>
            <p:nvPr/>
          </p:nvSpPr>
          <p:spPr>
            <a:xfrm flipH="1" rot="10800000">
              <a:off x="7113588" y="107"/>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3"/>
            <p:cNvSpPr/>
            <p:nvPr/>
          </p:nvSpPr>
          <p:spPr>
            <a:xfrm rot="10800000">
              <a:off x="6098378" y="97"/>
              <a:ext cx="1015200" cy="10152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3"/>
            <p:cNvSpPr/>
            <p:nvPr/>
          </p:nvSpPr>
          <p:spPr>
            <a:xfrm rot="10800000">
              <a:off x="8128789" y="1015375"/>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6" name="Google Shape;26;p3"/>
          <p:cNvSpPr txBox="1"/>
          <p:nvPr>
            <p:ph type="title"/>
          </p:nvPr>
        </p:nvSpPr>
        <p:spPr>
          <a:xfrm>
            <a:off x="598100" y="2152347"/>
            <a:ext cx="8222100" cy="838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200"/>
              <a:buNone/>
              <a:defRPr sz="4200">
                <a:solidFill>
                  <a:schemeClr val="lt1"/>
                </a:solidFill>
              </a:defRPr>
            </a:lvl1pPr>
            <a:lvl2pPr lvl="1">
              <a:spcBef>
                <a:spcPts val="0"/>
              </a:spcBef>
              <a:spcAft>
                <a:spcPts val="0"/>
              </a:spcAft>
              <a:buClr>
                <a:schemeClr val="lt1"/>
              </a:buClr>
              <a:buSzPts val="4200"/>
              <a:buNone/>
              <a:defRPr sz="4200">
                <a:solidFill>
                  <a:schemeClr val="lt1"/>
                </a:solidFill>
              </a:defRPr>
            </a:lvl2pPr>
            <a:lvl3pPr lvl="2">
              <a:spcBef>
                <a:spcPts val="0"/>
              </a:spcBef>
              <a:spcAft>
                <a:spcPts val="0"/>
              </a:spcAft>
              <a:buClr>
                <a:schemeClr val="lt1"/>
              </a:buClr>
              <a:buSzPts val="4200"/>
              <a:buNone/>
              <a:defRPr sz="4200">
                <a:solidFill>
                  <a:schemeClr val="lt1"/>
                </a:solidFill>
              </a:defRPr>
            </a:lvl3pPr>
            <a:lvl4pPr lvl="3">
              <a:spcBef>
                <a:spcPts val="0"/>
              </a:spcBef>
              <a:spcAft>
                <a:spcPts val="0"/>
              </a:spcAft>
              <a:buClr>
                <a:schemeClr val="lt1"/>
              </a:buClr>
              <a:buSzPts val="4200"/>
              <a:buNone/>
              <a:defRPr sz="4200">
                <a:solidFill>
                  <a:schemeClr val="lt1"/>
                </a:solidFill>
              </a:defRPr>
            </a:lvl4pPr>
            <a:lvl5pPr lvl="4">
              <a:spcBef>
                <a:spcPts val="0"/>
              </a:spcBef>
              <a:spcAft>
                <a:spcPts val="0"/>
              </a:spcAft>
              <a:buClr>
                <a:schemeClr val="lt1"/>
              </a:buClr>
              <a:buSzPts val="4200"/>
              <a:buNone/>
              <a:defRPr sz="4200">
                <a:solidFill>
                  <a:schemeClr val="lt1"/>
                </a:solidFill>
              </a:defRPr>
            </a:lvl5pPr>
            <a:lvl6pPr lvl="5">
              <a:spcBef>
                <a:spcPts val="0"/>
              </a:spcBef>
              <a:spcAft>
                <a:spcPts val="0"/>
              </a:spcAft>
              <a:buClr>
                <a:schemeClr val="lt1"/>
              </a:buClr>
              <a:buSzPts val="4200"/>
              <a:buNone/>
              <a:defRPr sz="4200">
                <a:solidFill>
                  <a:schemeClr val="lt1"/>
                </a:solidFill>
              </a:defRPr>
            </a:lvl6pPr>
            <a:lvl7pPr lvl="6">
              <a:spcBef>
                <a:spcPts val="0"/>
              </a:spcBef>
              <a:spcAft>
                <a:spcPts val="0"/>
              </a:spcAft>
              <a:buClr>
                <a:schemeClr val="lt1"/>
              </a:buClr>
              <a:buSzPts val="4200"/>
              <a:buNone/>
              <a:defRPr sz="4200">
                <a:solidFill>
                  <a:schemeClr val="lt1"/>
                </a:solidFill>
              </a:defRPr>
            </a:lvl7pPr>
            <a:lvl8pPr lvl="7">
              <a:spcBef>
                <a:spcPts val="0"/>
              </a:spcBef>
              <a:spcAft>
                <a:spcPts val="0"/>
              </a:spcAft>
              <a:buClr>
                <a:schemeClr val="lt1"/>
              </a:buClr>
              <a:buSzPts val="4200"/>
              <a:buNone/>
              <a:defRPr sz="4200">
                <a:solidFill>
                  <a:schemeClr val="lt1"/>
                </a:solidFill>
              </a:defRPr>
            </a:lvl8pPr>
            <a:lvl9pPr lvl="8">
              <a:spcBef>
                <a:spcPts val="0"/>
              </a:spcBef>
              <a:spcAft>
                <a:spcPts val="0"/>
              </a:spcAft>
              <a:buClr>
                <a:schemeClr val="lt1"/>
              </a:buClr>
              <a:buSzPts val="4200"/>
              <a:buNone/>
              <a:defRPr sz="4200">
                <a:solidFill>
                  <a:schemeClr val="lt1"/>
                </a:solidFill>
              </a:defRPr>
            </a:lvl9pPr>
          </a:lstStyle>
          <a:p/>
        </p:txBody>
      </p:sp>
      <p:sp>
        <p:nvSpPr>
          <p:cNvPr id="27" name="Google Shape;27;p3"/>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_1">
    <p:spTree>
      <p:nvGrpSpPr>
        <p:cNvPr id="145" name="Shape 145"/>
        <p:cNvGrpSpPr/>
        <p:nvPr/>
      </p:nvGrpSpPr>
      <p:grpSpPr>
        <a:xfrm>
          <a:off x="0" y="0"/>
          <a:ext cx="0" cy="0"/>
          <a:chOff x="0" y="0"/>
          <a:chExt cx="0" cy="0"/>
        </a:xfrm>
      </p:grpSpPr>
      <p:sp>
        <p:nvSpPr>
          <p:cNvPr id="146" name="Google Shape;146;p22"/>
          <p:cNvSpPr txBox="1"/>
          <p:nvPr>
            <p:ph type="ctrTitle"/>
          </p:nvPr>
        </p:nvSpPr>
        <p:spPr>
          <a:xfrm>
            <a:off x="161365" y="102394"/>
            <a:ext cx="6804300" cy="5025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0085CA"/>
              </a:buClr>
              <a:buSzPts val="3300"/>
              <a:buNone/>
              <a:defRPr b="1" sz="3300"/>
            </a:lvl1pPr>
            <a:lvl2pPr lvl="1" algn="l">
              <a:lnSpc>
                <a:spcPct val="100000"/>
              </a:lnSpc>
              <a:spcBef>
                <a:spcPts val="0"/>
              </a:spcBef>
              <a:spcAft>
                <a:spcPts val="0"/>
              </a:spcAft>
              <a:buSzPts val="1100"/>
              <a:buNone/>
              <a:defRPr b="1"/>
            </a:lvl2pPr>
            <a:lvl3pPr lvl="2" algn="l">
              <a:lnSpc>
                <a:spcPct val="100000"/>
              </a:lnSpc>
              <a:spcBef>
                <a:spcPts val="0"/>
              </a:spcBef>
              <a:spcAft>
                <a:spcPts val="0"/>
              </a:spcAft>
              <a:buSzPts val="1100"/>
              <a:buNone/>
              <a:defRPr b="1"/>
            </a:lvl3pPr>
            <a:lvl4pPr lvl="3" algn="l">
              <a:lnSpc>
                <a:spcPct val="100000"/>
              </a:lnSpc>
              <a:spcBef>
                <a:spcPts val="0"/>
              </a:spcBef>
              <a:spcAft>
                <a:spcPts val="0"/>
              </a:spcAft>
              <a:buSzPts val="1100"/>
              <a:buNone/>
              <a:defRPr b="1"/>
            </a:lvl4pPr>
            <a:lvl5pPr lvl="4" algn="l">
              <a:lnSpc>
                <a:spcPct val="100000"/>
              </a:lnSpc>
              <a:spcBef>
                <a:spcPts val="0"/>
              </a:spcBef>
              <a:spcAft>
                <a:spcPts val="0"/>
              </a:spcAft>
              <a:buSzPts val="1100"/>
              <a:buNone/>
              <a:defRPr b="1"/>
            </a:lvl5pPr>
            <a:lvl6pPr lvl="5" algn="l">
              <a:lnSpc>
                <a:spcPct val="100000"/>
              </a:lnSpc>
              <a:spcBef>
                <a:spcPts val="0"/>
              </a:spcBef>
              <a:spcAft>
                <a:spcPts val="0"/>
              </a:spcAft>
              <a:buSzPts val="1100"/>
              <a:buNone/>
              <a:defRPr b="1"/>
            </a:lvl6pPr>
            <a:lvl7pPr lvl="6" algn="l">
              <a:lnSpc>
                <a:spcPct val="100000"/>
              </a:lnSpc>
              <a:spcBef>
                <a:spcPts val="0"/>
              </a:spcBef>
              <a:spcAft>
                <a:spcPts val="0"/>
              </a:spcAft>
              <a:buSzPts val="1100"/>
              <a:buNone/>
              <a:defRPr b="1"/>
            </a:lvl7pPr>
            <a:lvl8pPr lvl="7" algn="l">
              <a:lnSpc>
                <a:spcPct val="100000"/>
              </a:lnSpc>
              <a:spcBef>
                <a:spcPts val="0"/>
              </a:spcBef>
              <a:spcAft>
                <a:spcPts val="0"/>
              </a:spcAft>
              <a:buSzPts val="1100"/>
              <a:buNone/>
              <a:defRPr b="1"/>
            </a:lvl8pPr>
            <a:lvl9pPr lvl="8" algn="l">
              <a:lnSpc>
                <a:spcPct val="100000"/>
              </a:lnSpc>
              <a:spcBef>
                <a:spcPts val="0"/>
              </a:spcBef>
              <a:spcAft>
                <a:spcPts val="0"/>
              </a:spcAft>
              <a:buSzPts val="1100"/>
              <a:buNone/>
              <a:defRPr b="1"/>
            </a:lvl9pPr>
          </a:lstStyle>
          <a:p/>
        </p:txBody>
      </p:sp>
      <p:sp>
        <p:nvSpPr>
          <p:cNvPr id="147" name="Google Shape;147;p22"/>
          <p:cNvSpPr txBox="1"/>
          <p:nvPr>
            <p:ph idx="1" type="subTitle"/>
          </p:nvPr>
        </p:nvSpPr>
        <p:spPr>
          <a:xfrm>
            <a:off x="189096" y="3322304"/>
            <a:ext cx="4172400" cy="1381500"/>
          </a:xfrm>
          <a:prstGeom prst="rect">
            <a:avLst/>
          </a:prstGeom>
          <a:noFill/>
          <a:ln>
            <a:noFill/>
          </a:ln>
        </p:spPr>
        <p:txBody>
          <a:bodyPr anchorCtr="0" anchor="t" bIns="34275" lIns="68575" spcFirstLastPara="1" rIns="68575" wrap="square" tIns="34275">
            <a:noAutofit/>
          </a:bodyPr>
          <a:lstStyle>
            <a:lvl1pPr lvl="0" marR="0" algn="l">
              <a:lnSpc>
                <a:spcPct val="90000"/>
              </a:lnSpc>
              <a:spcBef>
                <a:spcPts val="800"/>
              </a:spcBef>
              <a:spcAft>
                <a:spcPts val="0"/>
              </a:spcAft>
              <a:buClr>
                <a:schemeClr val="dk1"/>
              </a:buClr>
              <a:buSzPts val="1100"/>
              <a:buFont typeface="Arial"/>
              <a:buNone/>
              <a:defRPr b="0" i="0" sz="1100" u="none" cap="none" strike="noStrike">
                <a:solidFill>
                  <a:schemeClr val="dk1"/>
                </a:solidFill>
                <a:latin typeface="Arial"/>
                <a:ea typeface="Arial"/>
                <a:cs typeface="Arial"/>
                <a:sym typeface="Arial"/>
              </a:defRPr>
            </a:lvl1pPr>
            <a:lvl2pPr lvl="1" marR="0" algn="ctr">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2pPr>
            <a:lvl3pPr lvl="2" marR="0" algn="ctr">
              <a:lnSpc>
                <a:spcPct val="90000"/>
              </a:lnSpc>
              <a:spcBef>
                <a:spcPts val="40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3pPr>
            <a:lvl4pPr lvl="3"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4pPr>
            <a:lvl5pPr lvl="4"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5pPr>
            <a:lvl6pPr lvl="5"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6pPr>
            <a:lvl7pPr lvl="6"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7pPr>
            <a:lvl8pPr lvl="7"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8pPr>
            <a:lvl9pPr lvl="8"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9pPr>
          </a:lstStyle>
          <a:p/>
        </p:txBody>
      </p:sp>
      <p:sp>
        <p:nvSpPr>
          <p:cNvPr id="148" name="Google Shape;148;p22"/>
          <p:cNvSpPr/>
          <p:nvPr>
            <p:ph idx="2" type="pic"/>
          </p:nvPr>
        </p:nvSpPr>
        <p:spPr>
          <a:xfrm>
            <a:off x="187626" y="816839"/>
            <a:ext cx="4176900" cy="2063400"/>
          </a:xfrm>
          <a:prstGeom prst="rect">
            <a:avLst/>
          </a:prstGeom>
          <a:noFill/>
          <a:ln>
            <a:noFill/>
          </a:ln>
        </p:spPr>
      </p:sp>
      <p:sp>
        <p:nvSpPr>
          <p:cNvPr id="149" name="Google Shape;149;p22"/>
          <p:cNvSpPr txBox="1"/>
          <p:nvPr>
            <p:ph idx="3" type="body"/>
          </p:nvPr>
        </p:nvSpPr>
        <p:spPr>
          <a:xfrm>
            <a:off x="187625" y="2965146"/>
            <a:ext cx="4176900" cy="273900"/>
          </a:xfrm>
          <a:prstGeom prst="rect">
            <a:avLst/>
          </a:prstGeom>
          <a:solidFill>
            <a:srgbClr val="0085CA"/>
          </a:solidFill>
          <a:ln>
            <a:noFill/>
          </a:ln>
        </p:spPr>
        <p:txBody>
          <a:bodyPr anchorCtr="0" anchor="ctr" bIns="34275" lIns="68575" spcFirstLastPara="1" rIns="68575" wrap="square" tIns="34275">
            <a:noAutofit/>
          </a:bodyPr>
          <a:lstStyle>
            <a:lvl1pPr indent="-228600" lvl="0" marL="457200" marR="0" algn="ctr">
              <a:lnSpc>
                <a:spcPct val="90000"/>
              </a:lnSpc>
              <a:spcBef>
                <a:spcPts val="80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150" name="Google Shape;150;p22"/>
          <p:cNvSpPr/>
          <p:nvPr>
            <p:ph idx="4" type="pic"/>
          </p:nvPr>
        </p:nvSpPr>
        <p:spPr>
          <a:xfrm>
            <a:off x="4601372" y="816839"/>
            <a:ext cx="4176900" cy="2063400"/>
          </a:xfrm>
          <a:prstGeom prst="rect">
            <a:avLst/>
          </a:prstGeom>
          <a:noFill/>
          <a:ln>
            <a:noFill/>
          </a:ln>
        </p:spPr>
      </p:sp>
      <p:sp>
        <p:nvSpPr>
          <p:cNvPr id="151" name="Google Shape;151;p22"/>
          <p:cNvSpPr txBox="1"/>
          <p:nvPr>
            <p:ph idx="5" type="body"/>
          </p:nvPr>
        </p:nvSpPr>
        <p:spPr>
          <a:xfrm>
            <a:off x="4601372" y="2965146"/>
            <a:ext cx="4176900" cy="273900"/>
          </a:xfrm>
          <a:prstGeom prst="rect">
            <a:avLst/>
          </a:prstGeom>
          <a:solidFill>
            <a:srgbClr val="0085CA"/>
          </a:solidFill>
          <a:ln>
            <a:noFill/>
          </a:ln>
        </p:spPr>
        <p:txBody>
          <a:bodyPr anchorCtr="0" anchor="ctr" bIns="34275" lIns="68575" spcFirstLastPara="1" rIns="68575" wrap="square" tIns="34275">
            <a:noAutofit/>
          </a:bodyPr>
          <a:lstStyle>
            <a:lvl1pPr indent="-228600" lvl="0" marL="457200" marR="0" algn="ctr">
              <a:lnSpc>
                <a:spcPct val="90000"/>
              </a:lnSpc>
              <a:spcBef>
                <a:spcPts val="80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152" name="Google Shape;152;p22"/>
          <p:cNvSpPr txBox="1"/>
          <p:nvPr/>
        </p:nvSpPr>
        <p:spPr>
          <a:xfrm>
            <a:off x="2057400" y="4832325"/>
            <a:ext cx="5029200" cy="2616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800"/>
              <a:buFont typeface="Arial"/>
              <a:buNone/>
            </a:pPr>
            <a:r>
              <a:rPr b="0" i="0" lang="en" sz="800" u="none" cap="none" strike="noStrike">
                <a:solidFill>
                  <a:srgbClr val="001743"/>
                </a:solidFill>
                <a:latin typeface="Arial"/>
                <a:ea typeface="Arial"/>
                <a:cs typeface="Arial"/>
                <a:sym typeface="Arial"/>
              </a:rPr>
              <a:t>Department of Commerce   |   National Oceanic and Atmospheric Administration   |   weather.gov</a:t>
            </a:r>
            <a:endParaRPr b="0" i="0" sz="800" u="none" cap="none" strike="noStrike">
              <a:solidFill>
                <a:srgbClr val="001743"/>
              </a:solidFill>
              <a:latin typeface="Arial"/>
              <a:ea typeface="Arial"/>
              <a:cs typeface="Arial"/>
              <a:sym typeface="Arial"/>
            </a:endParaRPr>
          </a:p>
        </p:txBody>
      </p:sp>
      <p:sp>
        <p:nvSpPr>
          <p:cNvPr id="153" name="Google Shape;153;p22"/>
          <p:cNvSpPr txBox="1"/>
          <p:nvPr>
            <p:ph idx="12" type="sldNum"/>
          </p:nvPr>
        </p:nvSpPr>
        <p:spPr>
          <a:xfrm>
            <a:off x="7031935" y="4824412"/>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4" name="Shape 154"/>
        <p:cNvGrpSpPr/>
        <p:nvPr/>
      </p:nvGrpSpPr>
      <p:grpSpPr>
        <a:xfrm>
          <a:off x="0" y="0"/>
          <a:ext cx="0" cy="0"/>
          <a:chOff x="0" y="0"/>
          <a:chExt cx="0" cy="0"/>
        </a:xfrm>
      </p:grpSpPr>
      <p:sp>
        <p:nvSpPr>
          <p:cNvPr id="155" name="Google Shape;155;p23"/>
          <p:cNvSpPr txBox="1"/>
          <p:nvPr>
            <p:ph type="ctrTitle"/>
          </p:nvPr>
        </p:nvSpPr>
        <p:spPr>
          <a:xfrm>
            <a:off x="311708" y="744575"/>
            <a:ext cx="8520600" cy="2052600"/>
          </a:xfrm>
          <a:prstGeom prst="rect">
            <a:avLst/>
          </a:prstGeom>
        </p:spPr>
        <p:txBody>
          <a:bodyPr anchorCtr="0" anchor="b" bIns="34275" lIns="68575" spcFirstLastPara="1" rIns="68575" wrap="square" tIns="3427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56" name="Google Shape;156;p23"/>
          <p:cNvSpPr txBox="1"/>
          <p:nvPr>
            <p:ph idx="1" type="subTitle"/>
          </p:nvPr>
        </p:nvSpPr>
        <p:spPr>
          <a:xfrm>
            <a:off x="311700" y="2834125"/>
            <a:ext cx="8520600" cy="792600"/>
          </a:xfrm>
          <a:prstGeom prst="rect">
            <a:avLst/>
          </a:prstGeom>
        </p:spPr>
        <p:txBody>
          <a:bodyPr anchorCtr="0" anchor="t" bIns="34275" lIns="68575" spcFirstLastPara="1" rIns="68575" wrap="square" tIns="34275">
            <a:normAutofit/>
          </a:bodyPr>
          <a:lstStyle>
            <a:lvl1pPr lvl="0" algn="ctr">
              <a:lnSpc>
                <a:spcPct val="100000"/>
              </a:lnSpc>
              <a:spcBef>
                <a:spcPts val="800"/>
              </a:spcBef>
              <a:spcAft>
                <a:spcPts val="0"/>
              </a:spcAft>
              <a:buSzPts val="2800"/>
              <a:buNone/>
              <a:defRPr sz="2800"/>
            </a:lvl1pPr>
            <a:lvl2pPr lvl="1" algn="ctr">
              <a:lnSpc>
                <a:spcPct val="100000"/>
              </a:lnSpc>
              <a:spcBef>
                <a:spcPts val="400"/>
              </a:spcBef>
              <a:spcAft>
                <a:spcPts val="0"/>
              </a:spcAft>
              <a:buSzPts val="2800"/>
              <a:buNone/>
              <a:defRPr sz="2800"/>
            </a:lvl2pPr>
            <a:lvl3pPr lvl="2" algn="ctr">
              <a:lnSpc>
                <a:spcPct val="100000"/>
              </a:lnSpc>
              <a:spcBef>
                <a:spcPts val="400"/>
              </a:spcBef>
              <a:spcAft>
                <a:spcPts val="0"/>
              </a:spcAft>
              <a:buSzPts val="2800"/>
              <a:buNone/>
              <a:defRPr sz="2800"/>
            </a:lvl3pPr>
            <a:lvl4pPr lvl="3" algn="ctr">
              <a:lnSpc>
                <a:spcPct val="100000"/>
              </a:lnSpc>
              <a:spcBef>
                <a:spcPts val="400"/>
              </a:spcBef>
              <a:spcAft>
                <a:spcPts val="0"/>
              </a:spcAft>
              <a:buSzPts val="2800"/>
              <a:buNone/>
              <a:defRPr sz="2800"/>
            </a:lvl4pPr>
            <a:lvl5pPr lvl="4" algn="ctr">
              <a:lnSpc>
                <a:spcPct val="100000"/>
              </a:lnSpc>
              <a:spcBef>
                <a:spcPts val="400"/>
              </a:spcBef>
              <a:spcAft>
                <a:spcPts val="0"/>
              </a:spcAft>
              <a:buSzPts val="2800"/>
              <a:buNone/>
              <a:defRPr sz="2800"/>
            </a:lvl5pPr>
            <a:lvl6pPr lvl="5" algn="ctr">
              <a:lnSpc>
                <a:spcPct val="100000"/>
              </a:lnSpc>
              <a:spcBef>
                <a:spcPts val="400"/>
              </a:spcBef>
              <a:spcAft>
                <a:spcPts val="0"/>
              </a:spcAft>
              <a:buSzPts val="2800"/>
              <a:buNone/>
              <a:defRPr sz="2800"/>
            </a:lvl6pPr>
            <a:lvl7pPr lvl="6" algn="ctr">
              <a:lnSpc>
                <a:spcPct val="100000"/>
              </a:lnSpc>
              <a:spcBef>
                <a:spcPts val="400"/>
              </a:spcBef>
              <a:spcAft>
                <a:spcPts val="0"/>
              </a:spcAft>
              <a:buSzPts val="2800"/>
              <a:buNone/>
              <a:defRPr sz="2800"/>
            </a:lvl7pPr>
            <a:lvl8pPr lvl="7" algn="ctr">
              <a:lnSpc>
                <a:spcPct val="100000"/>
              </a:lnSpc>
              <a:spcBef>
                <a:spcPts val="400"/>
              </a:spcBef>
              <a:spcAft>
                <a:spcPts val="0"/>
              </a:spcAft>
              <a:buSzPts val="2800"/>
              <a:buNone/>
              <a:defRPr sz="2800"/>
            </a:lvl8pPr>
            <a:lvl9pPr lvl="8" algn="ctr">
              <a:lnSpc>
                <a:spcPct val="100000"/>
              </a:lnSpc>
              <a:spcBef>
                <a:spcPts val="400"/>
              </a:spcBef>
              <a:spcAft>
                <a:spcPts val="0"/>
              </a:spcAft>
              <a:buSzPts val="2800"/>
              <a:buNone/>
              <a:defRPr sz="2800"/>
            </a:lvl9pPr>
          </a:lstStyle>
          <a:p/>
        </p:txBody>
      </p:sp>
      <p:sp>
        <p:nvSpPr>
          <p:cNvPr id="157" name="Google Shape;157;p23"/>
          <p:cNvSpPr txBox="1"/>
          <p:nvPr>
            <p:ph idx="12" type="sldNum"/>
          </p:nvPr>
        </p:nvSpPr>
        <p:spPr>
          <a:xfrm>
            <a:off x="8472458" y="4663217"/>
            <a:ext cx="548700" cy="393600"/>
          </a:xfrm>
          <a:prstGeom prst="rect">
            <a:avLst/>
          </a:prstGeom>
        </p:spPr>
        <p:txBody>
          <a:bodyPr anchorCtr="0" anchor="ctr" bIns="34275" lIns="68575" spcFirstLastPara="1" rIns="68575" wrap="square" tIns="3427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_1">
  <p:cSld name="TITLE_AND_BODY_1">
    <p:spTree>
      <p:nvGrpSpPr>
        <p:cNvPr id="158" name="Shape 158"/>
        <p:cNvGrpSpPr/>
        <p:nvPr/>
      </p:nvGrpSpPr>
      <p:grpSpPr>
        <a:xfrm>
          <a:off x="0" y="0"/>
          <a:ext cx="0" cy="0"/>
          <a:chOff x="0" y="0"/>
          <a:chExt cx="0" cy="0"/>
        </a:xfrm>
      </p:grpSpPr>
      <p:sp>
        <p:nvSpPr>
          <p:cNvPr id="159" name="Google Shape;159;p24"/>
          <p:cNvSpPr txBox="1"/>
          <p:nvPr>
            <p:ph type="title"/>
          </p:nvPr>
        </p:nvSpPr>
        <p:spPr>
          <a:xfrm>
            <a:off x="311700" y="46126"/>
            <a:ext cx="8520600" cy="572700"/>
          </a:xfrm>
          <a:prstGeom prst="rect">
            <a:avLst/>
          </a:prstGeom>
        </p:spPr>
        <p:txBody>
          <a:bodyPr anchorCtr="0" anchor="ctr" bIns="34275" lIns="68575" spcFirstLastPara="1" rIns="68575" wrap="square" tIns="34275">
            <a:normAutofit/>
          </a:bodyPr>
          <a:lstStyle>
            <a:lvl1pPr lvl="0">
              <a:spcBef>
                <a:spcPts val="0"/>
              </a:spcBef>
              <a:spcAft>
                <a:spcPts val="0"/>
              </a:spcAft>
              <a:buSzPts val="36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60" name="Google Shape;160;p24"/>
          <p:cNvSpPr txBox="1"/>
          <p:nvPr>
            <p:ph idx="1" type="body"/>
          </p:nvPr>
        </p:nvSpPr>
        <p:spPr>
          <a:xfrm>
            <a:off x="311700" y="1152475"/>
            <a:ext cx="8520600" cy="3416400"/>
          </a:xfrm>
          <a:prstGeom prst="rect">
            <a:avLst/>
          </a:prstGeom>
        </p:spPr>
        <p:txBody>
          <a:bodyPr anchorCtr="0" anchor="t" bIns="34275" lIns="68575" spcFirstLastPara="1" rIns="68575" wrap="square" tIns="34275">
            <a:normAutofit/>
          </a:bodyPr>
          <a:lstStyle>
            <a:lvl1pPr indent="-228600" lvl="0" marL="457200">
              <a:spcBef>
                <a:spcPts val="800"/>
              </a:spcBef>
              <a:spcAft>
                <a:spcPts val="0"/>
              </a:spcAft>
              <a:buSzPts val="1100"/>
              <a:buNone/>
              <a:defRPr/>
            </a:lvl1pPr>
            <a:lvl2pPr indent="-342900" lvl="1" marL="914400">
              <a:spcBef>
                <a:spcPts val="400"/>
              </a:spcBef>
              <a:spcAft>
                <a:spcPts val="0"/>
              </a:spcAft>
              <a:buSzPts val="1800"/>
              <a:buChar char="•"/>
              <a:defRPr/>
            </a:lvl2pPr>
            <a:lvl3pPr indent="-323850" lvl="2" marL="1371600">
              <a:spcBef>
                <a:spcPts val="400"/>
              </a:spcBef>
              <a:spcAft>
                <a:spcPts val="0"/>
              </a:spcAft>
              <a:buSzPts val="1500"/>
              <a:buChar char="•"/>
              <a:defRPr/>
            </a:lvl3pPr>
            <a:lvl4pPr indent="-317500" lvl="3" marL="1828800">
              <a:spcBef>
                <a:spcPts val="400"/>
              </a:spcBef>
              <a:spcAft>
                <a:spcPts val="0"/>
              </a:spcAft>
              <a:buSzPts val="1400"/>
              <a:buChar char="•"/>
              <a:defRPr/>
            </a:lvl4pPr>
            <a:lvl5pPr indent="-317500" lvl="4" marL="2286000">
              <a:spcBef>
                <a:spcPts val="400"/>
              </a:spcBef>
              <a:spcAft>
                <a:spcPts val="0"/>
              </a:spcAft>
              <a:buSzPts val="1400"/>
              <a:buChar char="•"/>
              <a:defRPr/>
            </a:lvl5pPr>
            <a:lvl6pPr indent="-317500" lvl="5" marL="2743200">
              <a:spcBef>
                <a:spcPts val="400"/>
              </a:spcBef>
              <a:spcAft>
                <a:spcPts val="0"/>
              </a:spcAft>
              <a:buSzPts val="1400"/>
              <a:buChar char="•"/>
              <a:defRPr/>
            </a:lvl6pPr>
            <a:lvl7pPr indent="-317500" lvl="6" marL="3200400">
              <a:spcBef>
                <a:spcPts val="400"/>
              </a:spcBef>
              <a:spcAft>
                <a:spcPts val="0"/>
              </a:spcAft>
              <a:buSzPts val="1400"/>
              <a:buChar char="•"/>
              <a:defRPr/>
            </a:lvl7pPr>
            <a:lvl8pPr indent="-317500" lvl="7" marL="3657600">
              <a:spcBef>
                <a:spcPts val="400"/>
              </a:spcBef>
              <a:spcAft>
                <a:spcPts val="0"/>
              </a:spcAft>
              <a:buSzPts val="1400"/>
              <a:buChar char="•"/>
              <a:defRPr/>
            </a:lvl8pPr>
            <a:lvl9pPr indent="-317500" lvl="8" marL="4114800">
              <a:spcBef>
                <a:spcPts val="400"/>
              </a:spcBef>
              <a:spcAft>
                <a:spcPts val="0"/>
              </a:spcAft>
              <a:buSzPts val="1400"/>
              <a:buChar char="•"/>
              <a:defRPr/>
            </a:lvl9pPr>
          </a:lstStyle>
          <a:p/>
        </p:txBody>
      </p:sp>
      <p:sp>
        <p:nvSpPr>
          <p:cNvPr id="161" name="Google Shape;161;p24"/>
          <p:cNvSpPr txBox="1"/>
          <p:nvPr>
            <p:ph idx="12" type="sldNum"/>
          </p:nvPr>
        </p:nvSpPr>
        <p:spPr>
          <a:xfrm>
            <a:off x="8472458" y="4663217"/>
            <a:ext cx="548700" cy="393600"/>
          </a:xfrm>
          <a:prstGeom prst="rect">
            <a:avLst/>
          </a:prstGeom>
        </p:spPr>
        <p:txBody>
          <a:bodyPr anchorCtr="0" anchor="ctr" bIns="34275" lIns="68575" spcFirstLastPara="1" rIns="68575" wrap="square" tIns="3427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62" name="Shape 162"/>
        <p:cNvGrpSpPr/>
        <p:nvPr/>
      </p:nvGrpSpPr>
      <p:grpSpPr>
        <a:xfrm>
          <a:off x="0" y="0"/>
          <a:ext cx="0" cy="0"/>
          <a:chOff x="0" y="0"/>
          <a:chExt cx="0" cy="0"/>
        </a:xfrm>
      </p:grpSpPr>
      <p:sp>
        <p:nvSpPr>
          <p:cNvPr id="163" name="Google Shape;163;p25"/>
          <p:cNvSpPr txBox="1"/>
          <p:nvPr>
            <p:ph idx="12" type="sldNum"/>
          </p:nvPr>
        </p:nvSpPr>
        <p:spPr>
          <a:xfrm>
            <a:off x="8472458" y="4663217"/>
            <a:ext cx="548700" cy="393600"/>
          </a:xfrm>
          <a:prstGeom prst="rect">
            <a:avLst/>
          </a:prstGeom>
        </p:spPr>
        <p:txBody>
          <a:bodyPr anchorCtr="0" anchor="ctr" bIns="34275" lIns="68575" spcFirstLastPara="1" rIns="68575" wrap="square" tIns="3427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1" name="Shape 171"/>
        <p:cNvGrpSpPr/>
        <p:nvPr/>
      </p:nvGrpSpPr>
      <p:grpSpPr>
        <a:xfrm>
          <a:off x="0" y="0"/>
          <a:ext cx="0" cy="0"/>
          <a:chOff x="0" y="0"/>
          <a:chExt cx="0" cy="0"/>
        </a:xfrm>
      </p:grpSpPr>
      <p:sp>
        <p:nvSpPr>
          <p:cNvPr id="172" name="Google Shape;172;p27"/>
          <p:cNvSpPr txBox="1"/>
          <p:nvPr>
            <p:ph type="title"/>
          </p:nvPr>
        </p:nvSpPr>
        <p:spPr>
          <a:xfrm>
            <a:off x="200025" y="-110080"/>
            <a:ext cx="83154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lt1"/>
              </a:buClr>
              <a:buSzPts val="1400"/>
              <a:buNone/>
              <a:defRPr b="1"/>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73" name="Google Shape;173;p27"/>
          <p:cNvSpPr txBox="1"/>
          <p:nvPr>
            <p:ph idx="1" type="body"/>
          </p:nvPr>
        </p:nvSpPr>
        <p:spPr>
          <a:xfrm>
            <a:off x="200025" y="994172"/>
            <a:ext cx="8696400" cy="36630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400"/>
              <a:buNone/>
              <a:defRPr>
                <a:latin typeface="Arial"/>
                <a:ea typeface="Arial"/>
                <a:cs typeface="Arial"/>
                <a:sym typeface="Arial"/>
              </a:defRPr>
            </a:lvl1pPr>
            <a:lvl2pPr indent="-317500" lvl="1" marL="914400" algn="l">
              <a:lnSpc>
                <a:spcPct val="90000"/>
              </a:lnSpc>
              <a:spcBef>
                <a:spcPts val="400"/>
              </a:spcBef>
              <a:spcAft>
                <a:spcPts val="0"/>
              </a:spcAft>
              <a:buClr>
                <a:schemeClr val="dk1"/>
              </a:buClr>
              <a:buSzPts val="1400"/>
              <a:buChar char="•"/>
              <a:defRPr>
                <a:latin typeface="Arial"/>
                <a:ea typeface="Arial"/>
                <a:cs typeface="Arial"/>
                <a:sym typeface="Arial"/>
              </a:defRPr>
            </a:lvl2pPr>
            <a:lvl3pPr indent="-317500" lvl="2" marL="1371600" algn="l">
              <a:lnSpc>
                <a:spcPct val="90000"/>
              </a:lnSpc>
              <a:spcBef>
                <a:spcPts val="400"/>
              </a:spcBef>
              <a:spcAft>
                <a:spcPts val="0"/>
              </a:spcAft>
              <a:buClr>
                <a:schemeClr val="dk1"/>
              </a:buClr>
              <a:buSzPts val="1400"/>
              <a:buChar char="•"/>
              <a:defRPr>
                <a:latin typeface="Arial"/>
                <a:ea typeface="Arial"/>
                <a:cs typeface="Arial"/>
                <a:sym typeface="Arial"/>
              </a:defRPr>
            </a:lvl3pPr>
            <a:lvl4pPr indent="-317500" lvl="3" marL="1828800" algn="l">
              <a:lnSpc>
                <a:spcPct val="90000"/>
              </a:lnSpc>
              <a:spcBef>
                <a:spcPts val="400"/>
              </a:spcBef>
              <a:spcAft>
                <a:spcPts val="0"/>
              </a:spcAft>
              <a:buClr>
                <a:schemeClr val="dk1"/>
              </a:buClr>
              <a:buSzPts val="1400"/>
              <a:buChar char="•"/>
              <a:defRPr>
                <a:latin typeface="Arial"/>
                <a:ea typeface="Arial"/>
                <a:cs typeface="Arial"/>
                <a:sym typeface="Arial"/>
              </a:defRPr>
            </a:lvl4pPr>
            <a:lvl5pPr indent="-317500" lvl="4" marL="2286000" algn="l">
              <a:lnSpc>
                <a:spcPct val="90000"/>
              </a:lnSpc>
              <a:spcBef>
                <a:spcPts val="4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400"/>
              </a:spcBef>
              <a:spcAft>
                <a:spcPts val="0"/>
              </a:spcAft>
              <a:buClr>
                <a:schemeClr val="dk1"/>
              </a:buClr>
              <a:buSzPts val="1400"/>
              <a:buChar char="•"/>
              <a:defRPr>
                <a:latin typeface="Arial"/>
                <a:ea typeface="Arial"/>
                <a:cs typeface="Arial"/>
                <a:sym typeface="Arial"/>
              </a:defRPr>
            </a:lvl6pPr>
            <a:lvl7pPr indent="-317500" lvl="6" marL="3200400" algn="l">
              <a:lnSpc>
                <a:spcPct val="90000"/>
              </a:lnSpc>
              <a:spcBef>
                <a:spcPts val="400"/>
              </a:spcBef>
              <a:spcAft>
                <a:spcPts val="0"/>
              </a:spcAft>
              <a:buClr>
                <a:schemeClr val="dk1"/>
              </a:buClr>
              <a:buSzPts val="1400"/>
              <a:buChar char="•"/>
              <a:defRPr>
                <a:latin typeface="Arial"/>
                <a:ea typeface="Arial"/>
                <a:cs typeface="Arial"/>
                <a:sym typeface="Arial"/>
              </a:defRPr>
            </a:lvl7pPr>
            <a:lvl8pPr indent="-317500" lvl="7" marL="3657600" algn="l">
              <a:lnSpc>
                <a:spcPct val="90000"/>
              </a:lnSpc>
              <a:spcBef>
                <a:spcPts val="400"/>
              </a:spcBef>
              <a:spcAft>
                <a:spcPts val="0"/>
              </a:spcAft>
              <a:buClr>
                <a:schemeClr val="dk1"/>
              </a:buClr>
              <a:buSzPts val="1400"/>
              <a:buChar char="•"/>
              <a:defRPr>
                <a:latin typeface="Arial"/>
                <a:ea typeface="Arial"/>
                <a:cs typeface="Arial"/>
                <a:sym typeface="Arial"/>
              </a:defRPr>
            </a:lvl8pPr>
            <a:lvl9pPr indent="-317500" lvl="8" marL="4114800" algn="l">
              <a:lnSpc>
                <a:spcPct val="90000"/>
              </a:lnSpc>
              <a:spcBef>
                <a:spcPts val="400"/>
              </a:spcBef>
              <a:spcAft>
                <a:spcPts val="0"/>
              </a:spcAft>
              <a:buClr>
                <a:schemeClr val="dk1"/>
              </a:buClr>
              <a:buSzPts val="1400"/>
              <a:buChar char="•"/>
              <a:defRPr>
                <a:latin typeface="Arial"/>
                <a:ea typeface="Arial"/>
                <a:cs typeface="Arial"/>
                <a:sym typeface="Arial"/>
              </a:defRPr>
            </a:lvl9pPr>
          </a:lstStyle>
          <a:p/>
        </p:txBody>
      </p:sp>
      <p:sp>
        <p:nvSpPr>
          <p:cNvPr id="174" name="Google Shape;174;p27"/>
          <p:cNvSpPr txBox="1"/>
          <p:nvPr>
            <p:ph idx="12" type="sldNum"/>
          </p:nvPr>
        </p:nvSpPr>
        <p:spPr>
          <a:xfrm>
            <a:off x="7031935" y="4824412"/>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75" name="Shape 175"/>
        <p:cNvGrpSpPr/>
        <p:nvPr/>
      </p:nvGrpSpPr>
      <p:grpSpPr>
        <a:xfrm>
          <a:off x="0" y="0"/>
          <a:ext cx="0" cy="0"/>
          <a:chOff x="0" y="0"/>
          <a:chExt cx="0" cy="0"/>
        </a:xfrm>
      </p:grpSpPr>
      <p:sp>
        <p:nvSpPr>
          <p:cNvPr id="176" name="Google Shape;176;p28"/>
          <p:cNvSpPr txBox="1"/>
          <p:nvPr>
            <p:ph type="title"/>
          </p:nvPr>
        </p:nvSpPr>
        <p:spPr>
          <a:xfrm>
            <a:off x="200025" y="-110080"/>
            <a:ext cx="83154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l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77" name="Google Shape;177;p28"/>
          <p:cNvSpPr txBox="1"/>
          <p:nvPr>
            <p:ph idx="1" type="body"/>
          </p:nvPr>
        </p:nvSpPr>
        <p:spPr>
          <a:xfrm>
            <a:off x="628650" y="1369219"/>
            <a:ext cx="3886200" cy="32634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400"/>
              <a:buNone/>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78" name="Google Shape;178;p28"/>
          <p:cNvSpPr txBox="1"/>
          <p:nvPr>
            <p:ph idx="2" type="body"/>
          </p:nvPr>
        </p:nvSpPr>
        <p:spPr>
          <a:xfrm>
            <a:off x="4629150" y="1369219"/>
            <a:ext cx="3886200" cy="32634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400"/>
              <a:buNone/>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79" name="Google Shape;179;p28"/>
          <p:cNvSpPr txBox="1"/>
          <p:nvPr>
            <p:ph idx="12" type="sldNum"/>
          </p:nvPr>
        </p:nvSpPr>
        <p:spPr>
          <a:xfrm>
            <a:off x="7031935" y="4824412"/>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80" name="Shape 180"/>
        <p:cNvGrpSpPr/>
        <p:nvPr/>
      </p:nvGrpSpPr>
      <p:grpSpPr>
        <a:xfrm>
          <a:off x="0" y="0"/>
          <a:ext cx="0" cy="0"/>
          <a:chOff x="0" y="0"/>
          <a:chExt cx="0" cy="0"/>
        </a:xfrm>
      </p:grpSpPr>
      <p:sp>
        <p:nvSpPr>
          <p:cNvPr id="181" name="Google Shape;181;p29"/>
          <p:cNvSpPr txBox="1"/>
          <p:nvPr>
            <p:ph type="title"/>
          </p:nvPr>
        </p:nvSpPr>
        <p:spPr>
          <a:xfrm>
            <a:off x="200025" y="-110080"/>
            <a:ext cx="83154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l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82" name="Google Shape;182;p29"/>
          <p:cNvSpPr txBox="1"/>
          <p:nvPr>
            <p:ph idx="12" type="sldNum"/>
          </p:nvPr>
        </p:nvSpPr>
        <p:spPr>
          <a:xfrm>
            <a:off x="7031935" y="4824412"/>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00174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3" name="Shape 183"/>
        <p:cNvGrpSpPr/>
        <p:nvPr/>
      </p:nvGrpSpPr>
      <p:grpSpPr>
        <a:xfrm>
          <a:off x="0" y="0"/>
          <a:ext cx="0" cy="0"/>
          <a:chOff x="0" y="0"/>
          <a:chExt cx="0" cy="0"/>
        </a:xfrm>
      </p:grpSpPr>
      <p:sp>
        <p:nvSpPr>
          <p:cNvPr id="184" name="Google Shape;184;p30"/>
          <p:cNvSpPr txBox="1"/>
          <p:nvPr>
            <p:ph idx="1" type="body"/>
          </p:nvPr>
        </p:nvSpPr>
        <p:spPr>
          <a:xfrm>
            <a:off x="283464" y="891175"/>
            <a:ext cx="8520600" cy="3416400"/>
          </a:xfrm>
          <a:prstGeom prst="rect">
            <a:avLst/>
          </a:prstGeom>
        </p:spPr>
        <p:txBody>
          <a:bodyPr anchorCtr="0" anchor="t" bIns="34275" lIns="68575" spcFirstLastPara="1" rIns="68575" wrap="square" tIns="34275">
            <a:normAutofit/>
          </a:bodyPr>
          <a:lstStyle>
            <a:lvl1pPr indent="-228600" lvl="0" marL="457200">
              <a:spcBef>
                <a:spcPts val="800"/>
              </a:spcBef>
              <a:spcAft>
                <a:spcPts val="0"/>
              </a:spcAft>
              <a:buClr>
                <a:schemeClr val="dk1"/>
              </a:buClr>
              <a:buSzPts val="1100"/>
              <a:buFont typeface="Calibri"/>
              <a:buNone/>
              <a:defRPr>
                <a:solidFill>
                  <a:schemeClr val="dk1"/>
                </a:solidFill>
                <a:latin typeface="Calibri"/>
                <a:ea typeface="Calibri"/>
                <a:cs typeface="Calibri"/>
                <a:sym typeface="Calibri"/>
              </a:defRPr>
            </a:lvl1pPr>
            <a:lvl2pPr indent="-330200" lvl="1" marL="914400">
              <a:spcBef>
                <a:spcPts val="400"/>
              </a:spcBef>
              <a:spcAft>
                <a:spcPts val="0"/>
              </a:spcAft>
              <a:buClr>
                <a:schemeClr val="dk1"/>
              </a:buClr>
              <a:buSzPts val="1600"/>
              <a:buFont typeface="Calibri"/>
              <a:buChar char="•"/>
              <a:defRPr sz="1600">
                <a:solidFill>
                  <a:schemeClr val="dk1"/>
                </a:solidFill>
                <a:latin typeface="Calibri"/>
                <a:ea typeface="Calibri"/>
                <a:cs typeface="Calibri"/>
                <a:sym typeface="Calibri"/>
              </a:defRPr>
            </a:lvl2pPr>
            <a:lvl3pPr indent="-323850" lvl="2" marL="1371600">
              <a:spcBef>
                <a:spcPts val="400"/>
              </a:spcBef>
              <a:spcAft>
                <a:spcPts val="0"/>
              </a:spcAft>
              <a:buClr>
                <a:schemeClr val="dk1"/>
              </a:buClr>
              <a:buSzPts val="1500"/>
              <a:buFont typeface="Calibri"/>
              <a:buChar char="•"/>
              <a:defRPr>
                <a:solidFill>
                  <a:schemeClr val="dk1"/>
                </a:solidFill>
                <a:latin typeface="Calibri"/>
                <a:ea typeface="Calibri"/>
                <a:cs typeface="Calibri"/>
                <a:sym typeface="Calibri"/>
              </a:defRPr>
            </a:lvl3pPr>
            <a:lvl4pPr indent="-304800" lvl="3" marL="1828800">
              <a:spcBef>
                <a:spcPts val="400"/>
              </a:spcBef>
              <a:spcAft>
                <a:spcPts val="0"/>
              </a:spcAft>
              <a:buClr>
                <a:schemeClr val="dk1"/>
              </a:buClr>
              <a:buSzPts val="1200"/>
              <a:buFont typeface="Calibri"/>
              <a:buChar char="•"/>
              <a:defRPr sz="1200">
                <a:solidFill>
                  <a:schemeClr val="dk1"/>
                </a:solidFill>
                <a:latin typeface="Calibri"/>
                <a:ea typeface="Calibri"/>
                <a:cs typeface="Calibri"/>
                <a:sym typeface="Calibri"/>
              </a:defRPr>
            </a:lvl4pPr>
            <a:lvl5pPr indent="-298450" lvl="4" marL="2286000">
              <a:spcBef>
                <a:spcPts val="400"/>
              </a:spcBef>
              <a:spcAft>
                <a:spcPts val="0"/>
              </a:spcAft>
              <a:buClr>
                <a:schemeClr val="dk1"/>
              </a:buClr>
              <a:buSzPts val="1100"/>
              <a:buFont typeface="Calibri"/>
              <a:buChar char="•"/>
              <a:defRPr sz="1100">
                <a:solidFill>
                  <a:schemeClr val="dk1"/>
                </a:solidFill>
                <a:latin typeface="Calibri"/>
                <a:ea typeface="Calibri"/>
                <a:cs typeface="Calibri"/>
                <a:sym typeface="Calibri"/>
              </a:defRPr>
            </a:lvl5pPr>
            <a:lvl6pPr indent="-292100" lvl="5" marL="2743200">
              <a:spcBef>
                <a:spcPts val="400"/>
              </a:spcBef>
              <a:spcAft>
                <a:spcPts val="0"/>
              </a:spcAft>
              <a:buClr>
                <a:schemeClr val="dk1"/>
              </a:buClr>
              <a:buSzPts val="1000"/>
              <a:buFont typeface="Calibri"/>
              <a:buChar char="•"/>
              <a:defRPr sz="1000">
                <a:solidFill>
                  <a:schemeClr val="dk1"/>
                </a:solidFill>
                <a:latin typeface="Calibri"/>
                <a:ea typeface="Calibri"/>
                <a:cs typeface="Calibri"/>
                <a:sym typeface="Calibri"/>
              </a:defRPr>
            </a:lvl6pPr>
            <a:lvl7pPr indent="-292100" lvl="6" marL="3200400">
              <a:spcBef>
                <a:spcPts val="400"/>
              </a:spcBef>
              <a:spcAft>
                <a:spcPts val="0"/>
              </a:spcAft>
              <a:buClr>
                <a:schemeClr val="dk1"/>
              </a:buClr>
              <a:buSzPts val="1000"/>
              <a:buFont typeface="Calibri"/>
              <a:buChar char="•"/>
              <a:defRPr sz="1000">
                <a:solidFill>
                  <a:schemeClr val="dk1"/>
                </a:solidFill>
                <a:latin typeface="Calibri"/>
                <a:ea typeface="Calibri"/>
                <a:cs typeface="Calibri"/>
                <a:sym typeface="Calibri"/>
              </a:defRPr>
            </a:lvl7pPr>
            <a:lvl8pPr indent="-292100" lvl="7" marL="3657600">
              <a:spcBef>
                <a:spcPts val="400"/>
              </a:spcBef>
              <a:spcAft>
                <a:spcPts val="0"/>
              </a:spcAft>
              <a:buClr>
                <a:schemeClr val="dk1"/>
              </a:buClr>
              <a:buSzPts val="1000"/>
              <a:buFont typeface="Calibri"/>
              <a:buChar char="•"/>
              <a:defRPr sz="1000">
                <a:solidFill>
                  <a:schemeClr val="dk1"/>
                </a:solidFill>
                <a:latin typeface="Calibri"/>
                <a:ea typeface="Calibri"/>
                <a:cs typeface="Calibri"/>
                <a:sym typeface="Calibri"/>
              </a:defRPr>
            </a:lvl8pPr>
            <a:lvl9pPr indent="-292100" lvl="8" marL="4114800">
              <a:spcBef>
                <a:spcPts val="400"/>
              </a:spcBef>
              <a:spcAft>
                <a:spcPts val="0"/>
              </a:spcAft>
              <a:buClr>
                <a:schemeClr val="dk1"/>
              </a:buClr>
              <a:buSzPts val="1000"/>
              <a:buFont typeface="Calibri"/>
              <a:buChar char="•"/>
              <a:defRPr sz="1000">
                <a:solidFill>
                  <a:schemeClr val="dk1"/>
                </a:solidFill>
                <a:latin typeface="Calibri"/>
                <a:ea typeface="Calibri"/>
                <a:cs typeface="Calibri"/>
                <a:sym typeface="Calibri"/>
              </a:defRPr>
            </a:lvl9pPr>
          </a:lstStyle>
          <a:p/>
        </p:txBody>
      </p:sp>
      <p:sp>
        <p:nvSpPr>
          <p:cNvPr id="185" name="Google Shape;185;p30"/>
          <p:cNvSpPr txBox="1"/>
          <p:nvPr>
            <p:ph idx="12" type="sldNum"/>
          </p:nvPr>
        </p:nvSpPr>
        <p:spPr>
          <a:xfrm>
            <a:off x="8472458" y="4663217"/>
            <a:ext cx="548700" cy="393600"/>
          </a:xfrm>
          <a:prstGeom prst="rect">
            <a:avLst/>
          </a:prstGeom>
        </p:spPr>
        <p:txBody>
          <a:bodyPr anchorCtr="0" anchor="ctr" bIns="34275" lIns="68575" spcFirstLastPara="1" rIns="68575" wrap="square" tIns="3427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grpSp>
        <p:nvGrpSpPr>
          <p:cNvPr id="186" name="Google Shape;186;p30"/>
          <p:cNvGrpSpPr/>
          <p:nvPr/>
        </p:nvGrpSpPr>
        <p:grpSpPr>
          <a:xfrm>
            <a:off x="63420" y="118350"/>
            <a:ext cx="1051500" cy="772835"/>
            <a:chOff x="63421" y="194550"/>
            <a:chExt cx="1051500" cy="772835"/>
          </a:xfrm>
        </p:grpSpPr>
        <p:grpSp>
          <p:nvGrpSpPr>
            <p:cNvPr id="187" name="Google Shape;187;p30"/>
            <p:cNvGrpSpPr/>
            <p:nvPr/>
          </p:nvGrpSpPr>
          <p:grpSpPr>
            <a:xfrm>
              <a:off x="128016" y="194550"/>
              <a:ext cx="922278" cy="457210"/>
              <a:chOff x="128016" y="194550"/>
              <a:chExt cx="922278" cy="457210"/>
            </a:xfrm>
          </p:grpSpPr>
          <p:pic>
            <p:nvPicPr>
              <p:cNvPr id="188" name="Google Shape;188;p30"/>
              <p:cNvPicPr preferRelativeResize="0"/>
              <p:nvPr/>
            </p:nvPicPr>
            <p:blipFill rotWithShape="1">
              <a:blip r:embed="rId2">
                <a:alphaModFix/>
              </a:blip>
              <a:srcRect b="-251" l="0" r="170" t="0"/>
              <a:stretch/>
            </p:blipFill>
            <p:spPr>
              <a:xfrm>
                <a:off x="128016" y="194550"/>
                <a:ext cx="457205" cy="457196"/>
              </a:xfrm>
              <a:prstGeom prst="rect">
                <a:avLst/>
              </a:prstGeom>
              <a:noFill/>
              <a:ln>
                <a:noFill/>
              </a:ln>
            </p:spPr>
          </p:pic>
          <p:pic>
            <p:nvPicPr>
              <p:cNvPr id="189" name="Google Shape;189;p30"/>
              <p:cNvPicPr preferRelativeResize="0"/>
              <p:nvPr/>
            </p:nvPicPr>
            <p:blipFill>
              <a:blip r:embed="rId3">
                <a:alphaModFix/>
              </a:blip>
              <a:stretch>
                <a:fillRect/>
              </a:stretch>
            </p:blipFill>
            <p:spPr>
              <a:xfrm>
                <a:off x="593094" y="194560"/>
                <a:ext cx="457200" cy="457200"/>
              </a:xfrm>
              <a:prstGeom prst="rect">
                <a:avLst/>
              </a:prstGeom>
              <a:noFill/>
              <a:ln>
                <a:noFill/>
              </a:ln>
            </p:spPr>
          </p:pic>
        </p:grpSp>
        <p:sp>
          <p:nvSpPr>
            <p:cNvPr id="190" name="Google Shape;190;p30"/>
            <p:cNvSpPr txBox="1"/>
            <p:nvPr/>
          </p:nvSpPr>
          <p:spPr>
            <a:xfrm>
              <a:off x="63420" y="546785"/>
              <a:ext cx="1051500" cy="4206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 sz="800">
                  <a:solidFill>
                    <a:srgbClr val="1C4587"/>
                  </a:solidFill>
                  <a:latin typeface="Calibri"/>
                  <a:ea typeface="Calibri"/>
                  <a:cs typeface="Calibri"/>
                  <a:sym typeface="Calibri"/>
                </a:rPr>
                <a:t>National Centers for Environmental Prediction</a:t>
              </a:r>
              <a:endParaRPr sz="800">
                <a:solidFill>
                  <a:srgbClr val="1C4587"/>
                </a:solidFill>
                <a:latin typeface="Calibri"/>
                <a:ea typeface="Calibri"/>
                <a:cs typeface="Calibri"/>
                <a:sym typeface="Calibri"/>
              </a:endParaRPr>
            </a:p>
          </p:txBody>
        </p:sp>
      </p:grpSp>
      <p:sp>
        <p:nvSpPr>
          <p:cNvPr id="191" name="Google Shape;191;p30"/>
          <p:cNvSpPr txBox="1"/>
          <p:nvPr>
            <p:ph type="title"/>
          </p:nvPr>
        </p:nvSpPr>
        <p:spPr>
          <a:xfrm>
            <a:off x="1114925" y="118350"/>
            <a:ext cx="7947000" cy="572700"/>
          </a:xfrm>
          <a:prstGeom prst="rect">
            <a:avLst/>
          </a:prstGeom>
        </p:spPr>
        <p:txBody>
          <a:bodyPr anchorCtr="0" anchor="t" bIns="34275" lIns="68575" spcFirstLastPara="1" rIns="68575" wrap="square" tIns="34275">
            <a:normAutofit/>
          </a:bodyPr>
          <a:lstStyle>
            <a:lvl1pPr lvl="0">
              <a:spcBef>
                <a:spcPts val="0"/>
              </a:spcBef>
              <a:spcAft>
                <a:spcPts val="0"/>
              </a:spcAft>
              <a:buSzPts val="2200"/>
              <a:buFont typeface="Calibri"/>
              <a:buNone/>
              <a:defRPr b="1" sz="2200">
                <a:latin typeface="Calibri"/>
                <a:ea typeface="Calibri"/>
                <a:cs typeface="Calibri"/>
                <a:sym typeface="Calibri"/>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92" name="Shape 192"/>
        <p:cNvGrpSpPr/>
        <p:nvPr/>
      </p:nvGrpSpPr>
      <p:grpSpPr>
        <a:xfrm>
          <a:off x="0" y="0"/>
          <a:ext cx="0" cy="0"/>
          <a:chOff x="0" y="0"/>
          <a:chExt cx="0" cy="0"/>
        </a:xfrm>
      </p:grpSpPr>
      <p:sp>
        <p:nvSpPr>
          <p:cNvPr id="193" name="Google Shape;193;p31"/>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94" name="Google Shape;194;p31"/>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95" name="Google Shape;195;p31"/>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400"/>
              <a:buNone/>
              <a:defRPr sz="1400"/>
            </a:lvl1pPr>
            <a:lvl2pPr lvl="1" algn="l">
              <a:spcBef>
                <a:spcPts val="0"/>
              </a:spcBef>
              <a:spcAft>
                <a:spcPts val="0"/>
              </a:spcAft>
              <a:buSzPts val="1400"/>
              <a:buNone/>
              <a:defRPr sz="1400"/>
            </a:lvl2pPr>
            <a:lvl3pPr lvl="2" algn="l">
              <a:spcBef>
                <a:spcPts val="0"/>
              </a:spcBef>
              <a:spcAft>
                <a:spcPts val="0"/>
              </a:spcAft>
              <a:buSzPts val="1400"/>
              <a:buNone/>
              <a:defRPr sz="1400"/>
            </a:lvl3pPr>
            <a:lvl4pPr lvl="3" algn="l">
              <a:spcBef>
                <a:spcPts val="0"/>
              </a:spcBef>
              <a:spcAft>
                <a:spcPts val="0"/>
              </a:spcAft>
              <a:buSzPts val="1400"/>
              <a:buNone/>
              <a:defRPr sz="1400"/>
            </a:lvl4pPr>
            <a:lvl5pPr lvl="4" algn="l">
              <a:spcBef>
                <a:spcPts val="0"/>
              </a:spcBef>
              <a:spcAft>
                <a:spcPts val="0"/>
              </a:spcAft>
              <a:buSzPts val="1400"/>
              <a:buNone/>
              <a:defRPr sz="1400"/>
            </a:lvl5pPr>
            <a:lvl6pPr lvl="5" algn="l">
              <a:spcBef>
                <a:spcPts val="0"/>
              </a:spcBef>
              <a:spcAft>
                <a:spcPts val="0"/>
              </a:spcAft>
              <a:buSzPts val="1400"/>
              <a:buNone/>
              <a:defRPr sz="1400"/>
            </a:lvl6pPr>
            <a:lvl7pPr lvl="6" algn="l">
              <a:spcBef>
                <a:spcPts val="0"/>
              </a:spcBef>
              <a:spcAft>
                <a:spcPts val="0"/>
              </a:spcAft>
              <a:buSzPts val="1400"/>
              <a:buNone/>
              <a:defRPr sz="1400"/>
            </a:lvl7pPr>
            <a:lvl8pPr lvl="7" algn="l">
              <a:spcBef>
                <a:spcPts val="0"/>
              </a:spcBef>
              <a:spcAft>
                <a:spcPts val="0"/>
              </a:spcAft>
              <a:buSzPts val="1400"/>
              <a:buNone/>
              <a:defRPr sz="1400"/>
            </a:lvl8pPr>
            <a:lvl9pPr lvl="8" algn="l">
              <a:spcBef>
                <a:spcPts val="0"/>
              </a:spcBef>
              <a:spcAft>
                <a:spcPts val="0"/>
              </a:spcAft>
              <a:buSzPts val="1400"/>
              <a:buNone/>
              <a:defRPr sz="1400"/>
            </a:lvl9pPr>
          </a:lstStyle>
          <a:p/>
        </p:txBody>
      </p:sp>
      <p:sp>
        <p:nvSpPr>
          <p:cNvPr id="196" name="Google Shape;196;p31"/>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400"/>
              <a:buNone/>
              <a:defRPr sz="1400"/>
            </a:lvl1pPr>
            <a:lvl2pPr lvl="1" algn="l">
              <a:spcBef>
                <a:spcPts val="0"/>
              </a:spcBef>
              <a:spcAft>
                <a:spcPts val="0"/>
              </a:spcAft>
              <a:buSzPts val="1400"/>
              <a:buNone/>
              <a:defRPr sz="1400"/>
            </a:lvl2pPr>
            <a:lvl3pPr lvl="2" algn="l">
              <a:spcBef>
                <a:spcPts val="0"/>
              </a:spcBef>
              <a:spcAft>
                <a:spcPts val="0"/>
              </a:spcAft>
              <a:buSzPts val="1400"/>
              <a:buNone/>
              <a:defRPr sz="1400"/>
            </a:lvl3pPr>
            <a:lvl4pPr lvl="3" algn="l">
              <a:spcBef>
                <a:spcPts val="0"/>
              </a:spcBef>
              <a:spcAft>
                <a:spcPts val="0"/>
              </a:spcAft>
              <a:buSzPts val="1400"/>
              <a:buNone/>
              <a:defRPr sz="1400"/>
            </a:lvl4pPr>
            <a:lvl5pPr lvl="4" algn="l">
              <a:spcBef>
                <a:spcPts val="0"/>
              </a:spcBef>
              <a:spcAft>
                <a:spcPts val="0"/>
              </a:spcAft>
              <a:buSzPts val="1400"/>
              <a:buNone/>
              <a:defRPr sz="1400"/>
            </a:lvl5pPr>
            <a:lvl6pPr lvl="5" algn="l">
              <a:spcBef>
                <a:spcPts val="0"/>
              </a:spcBef>
              <a:spcAft>
                <a:spcPts val="0"/>
              </a:spcAft>
              <a:buSzPts val="1400"/>
              <a:buNone/>
              <a:defRPr sz="1400"/>
            </a:lvl6pPr>
            <a:lvl7pPr lvl="6" algn="l">
              <a:spcBef>
                <a:spcPts val="0"/>
              </a:spcBef>
              <a:spcAft>
                <a:spcPts val="0"/>
              </a:spcAft>
              <a:buSzPts val="1400"/>
              <a:buNone/>
              <a:defRPr sz="1400"/>
            </a:lvl7pPr>
            <a:lvl8pPr lvl="7" algn="l">
              <a:spcBef>
                <a:spcPts val="0"/>
              </a:spcBef>
              <a:spcAft>
                <a:spcPts val="0"/>
              </a:spcAft>
              <a:buSzPts val="1400"/>
              <a:buNone/>
              <a:defRPr sz="1400"/>
            </a:lvl8pPr>
            <a:lvl9pPr lvl="8" algn="l">
              <a:spcBef>
                <a:spcPts val="0"/>
              </a:spcBef>
              <a:spcAft>
                <a:spcPts val="0"/>
              </a:spcAft>
              <a:buSzPts val="1400"/>
              <a:buNone/>
              <a:defRPr sz="1400"/>
            </a:lvl9pPr>
          </a:lstStyle>
          <a:p/>
        </p:txBody>
      </p:sp>
      <p:sp>
        <p:nvSpPr>
          <p:cNvPr id="197" name="Google Shape;197;p31"/>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sic" type="obj">
  <p:cSld name="OBJECT">
    <p:spTree>
      <p:nvGrpSpPr>
        <p:cNvPr id="206" name="Shape 206"/>
        <p:cNvGrpSpPr/>
        <p:nvPr/>
      </p:nvGrpSpPr>
      <p:grpSpPr>
        <a:xfrm>
          <a:off x="0" y="0"/>
          <a:ext cx="0" cy="0"/>
          <a:chOff x="0" y="0"/>
          <a:chExt cx="0" cy="0"/>
        </a:xfrm>
      </p:grpSpPr>
      <p:sp>
        <p:nvSpPr>
          <p:cNvPr id="207" name="Google Shape;207;p33"/>
          <p:cNvSpPr txBox="1"/>
          <p:nvPr>
            <p:ph idx="1" type="body"/>
          </p:nvPr>
        </p:nvSpPr>
        <p:spPr>
          <a:xfrm>
            <a:off x="752888" y="914400"/>
            <a:ext cx="7933800" cy="3714900"/>
          </a:xfrm>
          <a:prstGeom prst="rect">
            <a:avLst/>
          </a:prstGeom>
          <a:noFill/>
          <a:ln>
            <a:noFill/>
          </a:ln>
        </p:spPr>
        <p:txBody>
          <a:bodyPr anchorCtr="0" anchor="t" bIns="51425" lIns="51425" spcFirstLastPara="1" rIns="51425" wrap="square" tIns="51425">
            <a:noAutofit/>
          </a:bodyPr>
          <a:lstStyle>
            <a:lvl1pPr indent="-330200" lvl="0" marL="457200" marR="0" algn="l">
              <a:lnSpc>
                <a:spcPct val="100000"/>
              </a:lnSpc>
              <a:spcBef>
                <a:spcPts val="400"/>
              </a:spcBef>
              <a:spcAft>
                <a:spcPts val="0"/>
              </a:spcAft>
              <a:buClr>
                <a:srgbClr val="07336F"/>
              </a:buClr>
              <a:buSzPts val="1600"/>
              <a:buFont typeface="Arial"/>
              <a:buChar char="•"/>
              <a:defRPr b="0" i="0" sz="2100" u="none" cap="none" strike="noStrike">
                <a:solidFill>
                  <a:srgbClr val="07336F"/>
                </a:solidFill>
                <a:latin typeface="Arial"/>
                <a:ea typeface="Arial"/>
                <a:cs typeface="Arial"/>
                <a:sym typeface="Arial"/>
              </a:defRPr>
            </a:lvl1pPr>
            <a:lvl2pPr indent="-317500" lvl="1" marL="914400" marR="0" algn="l">
              <a:lnSpc>
                <a:spcPct val="100000"/>
              </a:lnSpc>
              <a:spcBef>
                <a:spcPts val="400"/>
              </a:spcBef>
              <a:spcAft>
                <a:spcPts val="0"/>
              </a:spcAft>
              <a:buClr>
                <a:srgbClr val="07336F"/>
              </a:buClr>
              <a:buSzPts val="1400"/>
              <a:buFont typeface="Arial"/>
              <a:buChar char="•"/>
              <a:defRPr b="0" i="0" sz="1800" u="none" cap="none" strike="noStrike">
                <a:solidFill>
                  <a:srgbClr val="07336F"/>
                </a:solidFill>
                <a:latin typeface="Arial"/>
                <a:ea typeface="Arial"/>
                <a:cs typeface="Arial"/>
                <a:sym typeface="Arial"/>
              </a:defRPr>
            </a:lvl2pPr>
            <a:lvl3pPr indent="-298450" lvl="2" marL="1371600" marR="0" algn="l">
              <a:lnSpc>
                <a:spcPct val="100000"/>
              </a:lnSpc>
              <a:spcBef>
                <a:spcPts val="300"/>
              </a:spcBef>
              <a:spcAft>
                <a:spcPts val="0"/>
              </a:spcAft>
              <a:buClr>
                <a:srgbClr val="07336F"/>
              </a:buClr>
              <a:buSzPts val="1100"/>
              <a:buFont typeface="Arial"/>
              <a:buChar char="•"/>
              <a:defRPr b="0" i="0" sz="1500" u="none" cap="none" strike="noStrike">
                <a:solidFill>
                  <a:srgbClr val="07336F"/>
                </a:solidFill>
                <a:latin typeface="Arial"/>
                <a:ea typeface="Arial"/>
                <a:cs typeface="Arial"/>
                <a:sym typeface="Arial"/>
              </a:defRPr>
            </a:lvl3pPr>
            <a:lvl4pPr indent="-298450" lvl="3" marL="1828800" marR="0" algn="l">
              <a:lnSpc>
                <a:spcPct val="100000"/>
              </a:lnSpc>
              <a:spcBef>
                <a:spcPts val="300"/>
              </a:spcBef>
              <a:spcAft>
                <a:spcPts val="0"/>
              </a:spcAft>
              <a:buClr>
                <a:srgbClr val="07336F"/>
              </a:buClr>
              <a:buSzPts val="1100"/>
              <a:buFont typeface="Arial"/>
              <a:buChar char="•"/>
              <a:defRPr b="0" i="0" sz="1400" u="none" cap="none" strike="noStrike">
                <a:solidFill>
                  <a:srgbClr val="07336F"/>
                </a:solidFill>
                <a:latin typeface="Arial"/>
                <a:ea typeface="Arial"/>
                <a:cs typeface="Arial"/>
                <a:sym typeface="Arial"/>
              </a:defRPr>
            </a:lvl4pPr>
            <a:lvl5pPr indent="-285750" lvl="4" marL="2286000" marR="0" algn="l">
              <a:lnSpc>
                <a:spcPct val="100000"/>
              </a:lnSpc>
              <a:spcBef>
                <a:spcPts val="200"/>
              </a:spcBef>
              <a:spcAft>
                <a:spcPts val="0"/>
              </a:spcAft>
              <a:buClr>
                <a:srgbClr val="07336F"/>
              </a:buClr>
              <a:buSzPts val="900"/>
              <a:buFont typeface="Arial"/>
              <a:buChar char="•"/>
              <a:defRPr b="0" i="0" sz="1200" u="none" cap="none" strike="noStrike">
                <a:solidFill>
                  <a:srgbClr val="07336F"/>
                </a:solidFill>
                <a:latin typeface="Arial"/>
                <a:ea typeface="Arial"/>
                <a:cs typeface="Arial"/>
                <a:sym typeface="Arial"/>
              </a:defRPr>
            </a:lvl5pPr>
            <a:lvl6pPr indent="-285750" lvl="5" marL="2743200" marR="0" algn="l">
              <a:lnSpc>
                <a:spcPct val="100000"/>
              </a:lnSpc>
              <a:spcBef>
                <a:spcPts val="200"/>
              </a:spcBef>
              <a:spcAft>
                <a:spcPts val="0"/>
              </a:spcAft>
              <a:buClr>
                <a:srgbClr val="07336F"/>
              </a:buClr>
              <a:buSzPts val="900"/>
              <a:buFont typeface="Arial"/>
              <a:buChar char="•"/>
              <a:defRPr b="0" i="0" sz="1200" u="none" cap="none" strike="noStrike">
                <a:solidFill>
                  <a:srgbClr val="07336F"/>
                </a:solidFill>
                <a:latin typeface="Calibri"/>
                <a:ea typeface="Calibri"/>
                <a:cs typeface="Calibri"/>
                <a:sym typeface="Calibri"/>
              </a:defRPr>
            </a:lvl6pPr>
            <a:lvl7pPr indent="-298450" lvl="6" marL="32004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7pPr>
            <a:lvl8pPr indent="-298450" lvl="7" marL="36576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8pPr>
            <a:lvl9pPr indent="-298450" lvl="8" marL="41148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9pPr>
          </a:lstStyle>
          <a:p/>
        </p:txBody>
      </p:sp>
      <p:sp>
        <p:nvSpPr>
          <p:cNvPr id="208" name="Google Shape;208;p33"/>
          <p:cNvSpPr txBox="1"/>
          <p:nvPr>
            <p:ph type="title"/>
          </p:nvPr>
        </p:nvSpPr>
        <p:spPr>
          <a:xfrm>
            <a:off x="1011115" y="153788"/>
            <a:ext cx="7507200" cy="594300"/>
          </a:xfrm>
          <a:prstGeom prst="rect">
            <a:avLst/>
          </a:prstGeom>
          <a:solidFill>
            <a:schemeClr val="lt1"/>
          </a:solidFill>
          <a:ln>
            <a:noFill/>
          </a:ln>
        </p:spPr>
        <p:txBody>
          <a:bodyPr anchorCtr="0" anchor="ctr" bIns="51425" lIns="51425" spcFirstLastPara="1" rIns="51425" wrap="square" tIns="51425">
            <a:noAutofit/>
          </a:bodyPr>
          <a:lstStyle>
            <a:lvl1pPr lvl="0" marR="0" algn="l">
              <a:lnSpc>
                <a:spcPct val="100000"/>
              </a:lnSpc>
              <a:spcBef>
                <a:spcPts val="0"/>
              </a:spcBef>
              <a:spcAft>
                <a:spcPts val="0"/>
              </a:spcAft>
              <a:buClr>
                <a:srgbClr val="0099D8"/>
              </a:buClr>
              <a:buSzPts val="800"/>
              <a:buFont typeface="Arial"/>
              <a:buNone/>
              <a:defRPr b="1" i="0" sz="2400" u="none" cap="none" strike="noStrike">
                <a:solidFill>
                  <a:srgbClr val="0099D8"/>
                </a:solidFill>
                <a:latin typeface="Arial"/>
                <a:ea typeface="Arial"/>
                <a:cs typeface="Arial"/>
                <a:sym typeface="Arial"/>
              </a:defRPr>
            </a:lvl1pPr>
            <a:lvl2pPr lvl="1"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8" name="Shape 28"/>
        <p:cNvGrpSpPr/>
        <p:nvPr/>
      </p:nvGrpSpPr>
      <p:grpSpPr>
        <a:xfrm>
          <a:off x="0" y="0"/>
          <a:ext cx="0" cy="0"/>
          <a:chOff x="0" y="0"/>
          <a:chExt cx="0" cy="0"/>
        </a:xfrm>
      </p:grpSpPr>
      <p:grpSp>
        <p:nvGrpSpPr>
          <p:cNvPr id="29" name="Google Shape;29;p4"/>
          <p:cNvGrpSpPr/>
          <p:nvPr/>
        </p:nvGrpSpPr>
        <p:grpSpPr>
          <a:xfrm>
            <a:off x="0" y="3903669"/>
            <a:ext cx="9144000" cy="1239925"/>
            <a:chOff x="0" y="3903669"/>
            <a:chExt cx="9144000" cy="1239925"/>
          </a:xfrm>
        </p:grpSpPr>
        <p:sp>
          <p:nvSpPr>
            <p:cNvPr id="30" name="Google Shape;30;p4"/>
            <p:cNvSpPr/>
            <p:nvPr/>
          </p:nvSpPr>
          <p:spPr>
            <a:xfrm>
              <a:off x="8154895" y="3903669"/>
              <a:ext cx="989100" cy="9879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4"/>
            <p:cNvSpPr/>
            <p:nvPr/>
          </p:nvSpPr>
          <p:spPr>
            <a:xfrm flipH="1">
              <a:off x="6181163" y="3903669"/>
              <a:ext cx="989100" cy="9879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4"/>
            <p:cNvSpPr/>
            <p:nvPr/>
          </p:nvSpPr>
          <p:spPr>
            <a:xfrm>
              <a:off x="7170274" y="3903669"/>
              <a:ext cx="989100" cy="9879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4"/>
            <p:cNvSpPr/>
            <p:nvPr/>
          </p:nvSpPr>
          <p:spPr>
            <a:xfrm rot="10800000">
              <a:off x="8154757" y="3903682"/>
              <a:ext cx="989100" cy="9879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4"/>
            <p:cNvSpPr/>
            <p:nvPr/>
          </p:nvSpPr>
          <p:spPr>
            <a:xfrm>
              <a:off x="0" y="4891594"/>
              <a:ext cx="9144000" cy="252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5" name="Google Shape;35;p4"/>
          <p:cNvSpPr txBox="1"/>
          <p:nvPr>
            <p:ph type="title"/>
          </p:nvPr>
        </p:nvSpPr>
        <p:spPr>
          <a:xfrm>
            <a:off x="311700" y="410000"/>
            <a:ext cx="8520600" cy="6078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6" name="Google Shape;36;p4"/>
          <p:cNvSpPr txBox="1"/>
          <p:nvPr>
            <p:ph idx="1" type="body"/>
          </p:nvPr>
        </p:nvSpPr>
        <p:spPr>
          <a:xfrm>
            <a:off x="311700" y="1229875"/>
            <a:ext cx="8520600" cy="33390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37" name="Google Shape;37;p4"/>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k Blue">
  <p:cSld name="Dk Blue">
    <p:spTree>
      <p:nvGrpSpPr>
        <p:cNvPr id="209" name="Shape 209"/>
        <p:cNvGrpSpPr/>
        <p:nvPr/>
      </p:nvGrpSpPr>
      <p:grpSpPr>
        <a:xfrm>
          <a:off x="0" y="0"/>
          <a:ext cx="0" cy="0"/>
          <a:chOff x="0" y="0"/>
          <a:chExt cx="0" cy="0"/>
        </a:xfrm>
      </p:grpSpPr>
      <p:sp>
        <p:nvSpPr>
          <p:cNvPr id="210" name="Google Shape;210;p34"/>
          <p:cNvSpPr/>
          <p:nvPr/>
        </p:nvSpPr>
        <p:spPr>
          <a:xfrm>
            <a:off x="410800" y="0"/>
            <a:ext cx="8730900" cy="5143500"/>
          </a:xfrm>
          <a:prstGeom prst="rect">
            <a:avLst/>
          </a:prstGeom>
          <a:solidFill>
            <a:srgbClr val="0070C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400" u="none" cap="none" strike="noStrike">
              <a:solidFill>
                <a:schemeClr val="lt1"/>
              </a:solidFill>
              <a:latin typeface="Calibri"/>
              <a:ea typeface="Calibri"/>
              <a:cs typeface="Calibri"/>
              <a:sym typeface="Calibri"/>
            </a:endParaRPr>
          </a:p>
        </p:txBody>
      </p:sp>
      <p:sp>
        <p:nvSpPr>
          <p:cNvPr id="211" name="Google Shape;211;p34"/>
          <p:cNvSpPr/>
          <p:nvPr>
            <p:ph idx="2" type="pic"/>
          </p:nvPr>
        </p:nvSpPr>
        <p:spPr>
          <a:xfrm>
            <a:off x="412576" y="3200400"/>
            <a:ext cx="8729100" cy="1943100"/>
          </a:xfrm>
          <a:prstGeom prst="rect">
            <a:avLst/>
          </a:prstGeom>
          <a:solidFill>
            <a:srgbClr val="F2F2F2"/>
          </a:solidFill>
          <a:ln>
            <a:noFill/>
          </a:ln>
        </p:spPr>
      </p:sp>
      <p:sp>
        <p:nvSpPr>
          <p:cNvPr id="212" name="Google Shape;212;p34"/>
          <p:cNvSpPr txBox="1"/>
          <p:nvPr>
            <p:ph idx="1" type="body"/>
          </p:nvPr>
        </p:nvSpPr>
        <p:spPr>
          <a:xfrm>
            <a:off x="2514600" y="576559"/>
            <a:ext cx="6096000" cy="1019100"/>
          </a:xfrm>
          <a:prstGeom prst="rect">
            <a:avLst/>
          </a:prstGeom>
          <a:noFill/>
          <a:ln>
            <a:noFill/>
          </a:ln>
        </p:spPr>
        <p:txBody>
          <a:bodyPr anchorCtr="0" anchor="t" bIns="51425" lIns="51425" spcFirstLastPara="1" rIns="51425" wrap="square" tIns="51425">
            <a:noAutofit/>
          </a:bodyPr>
          <a:lstStyle>
            <a:lvl1pPr indent="-228600" lvl="0" marL="457200" marR="0" algn="l">
              <a:lnSpc>
                <a:spcPct val="100000"/>
              </a:lnSpc>
              <a:spcBef>
                <a:spcPts val="700"/>
              </a:spcBef>
              <a:spcAft>
                <a:spcPts val="0"/>
              </a:spcAft>
              <a:buClr>
                <a:schemeClr val="lt1"/>
              </a:buClr>
              <a:buSzPts val="800"/>
              <a:buFont typeface="Arial"/>
              <a:buNone/>
              <a:defRPr b="1" i="0" sz="3300" u="none" cap="none" strike="noStrike">
                <a:solidFill>
                  <a:schemeClr val="lt1"/>
                </a:solidFill>
                <a:latin typeface="Arial"/>
                <a:ea typeface="Arial"/>
                <a:cs typeface="Arial"/>
                <a:sym typeface="Arial"/>
              </a:defRPr>
            </a:lvl1pPr>
            <a:lvl2pPr indent="-330200" lvl="1" marL="914400" marR="0" algn="l">
              <a:lnSpc>
                <a:spcPct val="100000"/>
              </a:lnSpc>
              <a:spcBef>
                <a:spcPts val="400"/>
              </a:spcBef>
              <a:spcAft>
                <a:spcPts val="0"/>
              </a:spcAft>
              <a:buClr>
                <a:srgbClr val="252C31"/>
              </a:buClr>
              <a:buSzPts val="1600"/>
              <a:buFont typeface="Arial"/>
              <a:buChar char="•"/>
              <a:defRPr b="0" i="0" sz="2100" u="none" cap="none" strike="noStrike">
                <a:solidFill>
                  <a:srgbClr val="252C31"/>
                </a:solidFill>
                <a:latin typeface="Arial"/>
                <a:ea typeface="Arial"/>
                <a:cs typeface="Arial"/>
                <a:sym typeface="Arial"/>
              </a:defRPr>
            </a:lvl2pPr>
            <a:lvl3pPr indent="-317500" lvl="2" marL="1371600" marR="0" algn="l">
              <a:lnSpc>
                <a:spcPct val="100000"/>
              </a:lnSpc>
              <a:spcBef>
                <a:spcPts val="400"/>
              </a:spcBef>
              <a:spcAft>
                <a:spcPts val="0"/>
              </a:spcAft>
              <a:buClr>
                <a:srgbClr val="252C31"/>
              </a:buClr>
              <a:buSzPts val="1400"/>
              <a:buFont typeface="Arial"/>
              <a:buChar char="•"/>
              <a:defRPr b="0" i="0" sz="1800" u="none" cap="none" strike="noStrike">
                <a:solidFill>
                  <a:srgbClr val="252C31"/>
                </a:solidFill>
                <a:latin typeface="Arial"/>
                <a:ea typeface="Arial"/>
                <a:cs typeface="Arial"/>
                <a:sym typeface="Arial"/>
              </a:defRPr>
            </a:lvl3pPr>
            <a:lvl4pPr indent="-298450" lvl="3" marL="1828800" marR="0" algn="l">
              <a:lnSpc>
                <a:spcPct val="100000"/>
              </a:lnSpc>
              <a:spcBef>
                <a:spcPts val="300"/>
              </a:spcBef>
              <a:spcAft>
                <a:spcPts val="0"/>
              </a:spcAft>
              <a:buClr>
                <a:srgbClr val="252C31"/>
              </a:buClr>
              <a:buSzPts val="1100"/>
              <a:buFont typeface="Arial"/>
              <a:buChar char="•"/>
              <a:defRPr b="0" i="0" sz="1500" u="none" cap="none" strike="noStrike">
                <a:solidFill>
                  <a:srgbClr val="252C31"/>
                </a:solidFill>
                <a:latin typeface="Arial"/>
                <a:ea typeface="Arial"/>
                <a:cs typeface="Arial"/>
                <a:sym typeface="Arial"/>
              </a:defRPr>
            </a:lvl4pPr>
            <a:lvl5pPr indent="-298450" lvl="4" marL="2286000" marR="0" algn="l">
              <a:lnSpc>
                <a:spcPct val="100000"/>
              </a:lnSpc>
              <a:spcBef>
                <a:spcPts val="300"/>
              </a:spcBef>
              <a:spcAft>
                <a:spcPts val="0"/>
              </a:spcAft>
              <a:buClr>
                <a:srgbClr val="252C31"/>
              </a:buClr>
              <a:buSzPts val="1100"/>
              <a:buFont typeface="Arial"/>
              <a:buChar char="•"/>
              <a:defRPr b="0" i="0" sz="1400" u="none" cap="none" strike="noStrike">
                <a:solidFill>
                  <a:srgbClr val="252C31"/>
                </a:solidFill>
                <a:latin typeface="Arial"/>
                <a:ea typeface="Arial"/>
                <a:cs typeface="Arial"/>
                <a:sym typeface="Arial"/>
              </a:defRPr>
            </a:lvl5pPr>
            <a:lvl6pPr indent="-285750" lvl="5" marL="2743200" marR="0" algn="l">
              <a:lnSpc>
                <a:spcPct val="100000"/>
              </a:lnSpc>
              <a:spcBef>
                <a:spcPts val="200"/>
              </a:spcBef>
              <a:spcAft>
                <a:spcPts val="0"/>
              </a:spcAft>
              <a:buClr>
                <a:srgbClr val="252C31"/>
              </a:buClr>
              <a:buSzPts val="900"/>
              <a:buFont typeface="Arial"/>
              <a:buChar char="•"/>
              <a:defRPr b="0" i="0" sz="1200" u="none" cap="none" strike="noStrike">
                <a:solidFill>
                  <a:srgbClr val="252C31"/>
                </a:solidFill>
                <a:latin typeface="Calibri"/>
                <a:ea typeface="Calibri"/>
                <a:cs typeface="Calibri"/>
                <a:sym typeface="Calibri"/>
              </a:defRPr>
            </a:lvl6pPr>
            <a:lvl7pPr indent="-298450" lvl="6" marL="32004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7pPr>
            <a:lvl8pPr indent="-298450" lvl="7" marL="36576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8pPr>
            <a:lvl9pPr indent="-298450" lvl="8" marL="41148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9pPr>
          </a:lstStyle>
          <a:p/>
        </p:txBody>
      </p:sp>
      <p:sp>
        <p:nvSpPr>
          <p:cNvPr id="213" name="Google Shape;213;p34"/>
          <p:cNvSpPr txBox="1"/>
          <p:nvPr>
            <p:ph idx="3" type="body"/>
          </p:nvPr>
        </p:nvSpPr>
        <p:spPr>
          <a:xfrm>
            <a:off x="2515037" y="1696640"/>
            <a:ext cx="6092400" cy="703500"/>
          </a:xfrm>
          <a:prstGeom prst="rect">
            <a:avLst/>
          </a:prstGeom>
          <a:noFill/>
          <a:ln>
            <a:noFill/>
          </a:ln>
        </p:spPr>
        <p:txBody>
          <a:bodyPr anchorCtr="0" anchor="t" bIns="51425" lIns="51425" spcFirstLastPara="1" rIns="51425" wrap="square" tIns="51425">
            <a:noAutofit/>
          </a:bodyPr>
          <a:lstStyle>
            <a:lvl1pPr indent="-228600" lvl="0" marL="457200" marR="0" algn="l">
              <a:lnSpc>
                <a:spcPct val="100000"/>
              </a:lnSpc>
              <a:spcBef>
                <a:spcPts val="400"/>
              </a:spcBef>
              <a:spcAft>
                <a:spcPts val="0"/>
              </a:spcAft>
              <a:buClr>
                <a:srgbClr val="C4EDFF"/>
              </a:buClr>
              <a:buSzPts val="800"/>
              <a:buFont typeface="Arial"/>
              <a:buNone/>
              <a:defRPr b="0" i="0" sz="2100" u="none" cap="none" strike="noStrike">
                <a:solidFill>
                  <a:srgbClr val="C4EDFF"/>
                </a:solidFill>
                <a:latin typeface="Arial Narrow"/>
                <a:ea typeface="Arial Narrow"/>
                <a:cs typeface="Arial Narrow"/>
                <a:sym typeface="Arial Narrow"/>
              </a:defRPr>
            </a:lvl1pPr>
            <a:lvl2pPr indent="-330200" lvl="1" marL="914400" marR="0" algn="l">
              <a:lnSpc>
                <a:spcPct val="100000"/>
              </a:lnSpc>
              <a:spcBef>
                <a:spcPts val="400"/>
              </a:spcBef>
              <a:spcAft>
                <a:spcPts val="0"/>
              </a:spcAft>
              <a:buClr>
                <a:srgbClr val="252C31"/>
              </a:buClr>
              <a:buSzPts val="1600"/>
              <a:buFont typeface="Arial"/>
              <a:buChar char="•"/>
              <a:defRPr b="0" i="0" sz="2100" u="none" cap="none" strike="noStrike">
                <a:solidFill>
                  <a:srgbClr val="252C31"/>
                </a:solidFill>
                <a:latin typeface="Arial"/>
                <a:ea typeface="Arial"/>
                <a:cs typeface="Arial"/>
                <a:sym typeface="Arial"/>
              </a:defRPr>
            </a:lvl2pPr>
            <a:lvl3pPr indent="-317500" lvl="2" marL="1371600" marR="0" algn="l">
              <a:lnSpc>
                <a:spcPct val="100000"/>
              </a:lnSpc>
              <a:spcBef>
                <a:spcPts val="400"/>
              </a:spcBef>
              <a:spcAft>
                <a:spcPts val="0"/>
              </a:spcAft>
              <a:buClr>
                <a:srgbClr val="252C31"/>
              </a:buClr>
              <a:buSzPts val="1400"/>
              <a:buFont typeface="Arial"/>
              <a:buChar char="•"/>
              <a:defRPr b="0" i="0" sz="1800" u="none" cap="none" strike="noStrike">
                <a:solidFill>
                  <a:srgbClr val="252C31"/>
                </a:solidFill>
                <a:latin typeface="Arial"/>
                <a:ea typeface="Arial"/>
                <a:cs typeface="Arial"/>
                <a:sym typeface="Arial"/>
              </a:defRPr>
            </a:lvl3pPr>
            <a:lvl4pPr indent="-298450" lvl="3" marL="1828800" marR="0" algn="l">
              <a:lnSpc>
                <a:spcPct val="100000"/>
              </a:lnSpc>
              <a:spcBef>
                <a:spcPts val="300"/>
              </a:spcBef>
              <a:spcAft>
                <a:spcPts val="0"/>
              </a:spcAft>
              <a:buClr>
                <a:srgbClr val="252C31"/>
              </a:buClr>
              <a:buSzPts val="1100"/>
              <a:buFont typeface="Arial"/>
              <a:buChar char="•"/>
              <a:defRPr b="0" i="0" sz="1500" u="none" cap="none" strike="noStrike">
                <a:solidFill>
                  <a:srgbClr val="252C31"/>
                </a:solidFill>
                <a:latin typeface="Arial"/>
                <a:ea typeface="Arial"/>
                <a:cs typeface="Arial"/>
                <a:sym typeface="Arial"/>
              </a:defRPr>
            </a:lvl4pPr>
            <a:lvl5pPr indent="-298450" lvl="4" marL="2286000" marR="0" algn="l">
              <a:lnSpc>
                <a:spcPct val="100000"/>
              </a:lnSpc>
              <a:spcBef>
                <a:spcPts val="300"/>
              </a:spcBef>
              <a:spcAft>
                <a:spcPts val="0"/>
              </a:spcAft>
              <a:buClr>
                <a:srgbClr val="252C31"/>
              </a:buClr>
              <a:buSzPts val="1100"/>
              <a:buFont typeface="Arial"/>
              <a:buChar char="•"/>
              <a:defRPr b="0" i="0" sz="1400" u="none" cap="none" strike="noStrike">
                <a:solidFill>
                  <a:srgbClr val="252C31"/>
                </a:solidFill>
                <a:latin typeface="Arial"/>
                <a:ea typeface="Arial"/>
                <a:cs typeface="Arial"/>
                <a:sym typeface="Arial"/>
              </a:defRPr>
            </a:lvl5pPr>
            <a:lvl6pPr indent="-285750" lvl="5" marL="2743200" marR="0" algn="l">
              <a:lnSpc>
                <a:spcPct val="100000"/>
              </a:lnSpc>
              <a:spcBef>
                <a:spcPts val="200"/>
              </a:spcBef>
              <a:spcAft>
                <a:spcPts val="0"/>
              </a:spcAft>
              <a:buClr>
                <a:srgbClr val="252C31"/>
              </a:buClr>
              <a:buSzPts val="900"/>
              <a:buFont typeface="Arial"/>
              <a:buChar char="•"/>
              <a:defRPr b="0" i="0" sz="1200" u="none" cap="none" strike="noStrike">
                <a:solidFill>
                  <a:srgbClr val="252C31"/>
                </a:solidFill>
                <a:latin typeface="Calibri"/>
                <a:ea typeface="Calibri"/>
                <a:cs typeface="Calibri"/>
                <a:sym typeface="Calibri"/>
              </a:defRPr>
            </a:lvl6pPr>
            <a:lvl7pPr indent="-298450" lvl="6" marL="32004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7pPr>
            <a:lvl8pPr indent="-298450" lvl="7" marL="36576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8pPr>
            <a:lvl9pPr indent="-298450" lvl="8" marL="41148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9pPr>
          </a:lstStyle>
          <a:p/>
        </p:txBody>
      </p:sp>
      <p:sp>
        <p:nvSpPr>
          <p:cNvPr id="214" name="Google Shape;214;p34"/>
          <p:cNvSpPr txBox="1"/>
          <p:nvPr>
            <p:ph idx="4" type="body"/>
          </p:nvPr>
        </p:nvSpPr>
        <p:spPr>
          <a:xfrm>
            <a:off x="2514600" y="2483428"/>
            <a:ext cx="6096000" cy="519600"/>
          </a:xfrm>
          <a:prstGeom prst="rect">
            <a:avLst/>
          </a:prstGeom>
          <a:noFill/>
          <a:ln>
            <a:noFill/>
          </a:ln>
        </p:spPr>
        <p:txBody>
          <a:bodyPr anchorCtr="0" anchor="t" bIns="51425" lIns="51425" spcFirstLastPara="1" rIns="51425" wrap="square" tIns="51425">
            <a:noAutofit/>
          </a:bodyPr>
          <a:lstStyle>
            <a:lvl1pPr indent="-228600" lvl="0" marL="457200" marR="0" algn="l">
              <a:lnSpc>
                <a:spcPct val="100000"/>
              </a:lnSpc>
              <a:spcBef>
                <a:spcPts val="300"/>
              </a:spcBef>
              <a:spcAft>
                <a:spcPts val="0"/>
              </a:spcAft>
              <a:buClr>
                <a:srgbClr val="C4EDFF"/>
              </a:buClr>
              <a:buSzPts val="800"/>
              <a:buFont typeface="Arial"/>
              <a:buNone/>
              <a:defRPr b="0" i="0" sz="1400" u="none" cap="none" strike="noStrike">
                <a:solidFill>
                  <a:srgbClr val="C4EDFF"/>
                </a:solidFill>
                <a:latin typeface="Arial Narrow"/>
                <a:ea typeface="Arial Narrow"/>
                <a:cs typeface="Arial Narrow"/>
                <a:sym typeface="Arial Narrow"/>
              </a:defRPr>
            </a:lvl1pPr>
            <a:lvl2pPr indent="-330200" lvl="1" marL="914400" marR="0" algn="l">
              <a:lnSpc>
                <a:spcPct val="100000"/>
              </a:lnSpc>
              <a:spcBef>
                <a:spcPts val="400"/>
              </a:spcBef>
              <a:spcAft>
                <a:spcPts val="0"/>
              </a:spcAft>
              <a:buClr>
                <a:srgbClr val="252C31"/>
              </a:buClr>
              <a:buSzPts val="1600"/>
              <a:buFont typeface="Arial"/>
              <a:buChar char="•"/>
              <a:defRPr b="0" i="0" sz="2100" u="none" cap="none" strike="noStrike">
                <a:solidFill>
                  <a:srgbClr val="252C31"/>
                </a:solidFill>
                <a:latin typeface="Arial"/>
                <a:ea typeface="Arial"/>
                <a:cs typeface="Arial"/>
                <a:sym typeface="Arial"/>
              </a:defRPr>
            </a:lvl2pPr>
            <a:lvl3pPr indent="-317500" lvl="2" marL="1371600" marR="0" algn="l">
              <a:lnSpc>
                <a:spcPct val="100000"/>
              </a:lnSpc>
              <a:spcBef>
                <a:spcPts val="400"/>
              </a:spcBef>
              <a:spcAft>
                <a:spcPts val="0"/>
              </a:spcAft>
              <a:buClr>
                <a:srgbClr val="252C31"/>
              </a:buClr>
              <a:buSzPts val="1400"/>
              <a:buFont typeface="Arial"/>
              <a:buChar char="•"/>
              <a:defRPr b="0" i="0" sz="1800" u="none" cap="none" strike="noStrike">
                <a:solidFill>
                  <a:srgbClr val="252C31"/>
                </a:solidFill>
                <a:latin typeface="Arial"/>
                <a:ea typeface="Arial"/>
                <a:cs typeface="Arial"/>
                <a:sym typeface="Arial"/>
              </a:defRPr>
            </a:lvl3pPr>
            <a:lvl4pPr indent="-298450" lvl="3" marL="1828800" marR="0" algn="l">
              <a:lnSpc>
                <a:spcPct val="100000"/>
              </a:lnSpc>
              <a:spcBef>
                <a:spcPts val="300"/>
              </a:spcBef>
              <a:spcAft>
                <a:spcPts val="0"/>
              </a:spcAft>
              <a:buClr>
                <a:srgbClr val="252C31"/>
              </a:buClr>
              <a:buSzPts val="1100"/>
              <a:buFont typeface="Arial"/>
              <a:buChar char="•"/>
              <a:defRPr b="0" i="0" sz="1500" u="none" cap="none" strike="noStrike">
                <a:solidFill>
                  <a:srgbClr val="252C31"/>
                </a:solidFill>
                <a:latin typeface="Arial"/>
                <a:ea typeface="Arial"/>
                <a:cs typeface="Arial"/>
                <a:sym typeface="Arial"/>
              </a:defRPr>
            </a:lvl4pPr>
            <a:lvl5pPr indent="-298450" lvl="4" marL="2286000" marR="0" algn="l">
              <a:lnSpc>
                <a:spcPct val="100000"/>
              </a:lnSpc>
              <a:spcBef>
                <a:spcPts val="300"/>
              </a:spcBef>
              <a:spcAft>
                <a:spcPts val="0"/>
              </a:spcAft>
              <a:buClr>
                <a:srgbClr val="252C31"/>
              </a:buClr>
              <a:buSzPts val="1100"/>
              <a:buFont typeface="Arial"/>
              <a:buChar char="•"/>
              <a:defRPr b="0" i="0" sz="1400" u="none" cap="none" strike="noStrike">
                <a:solidFill>
                  <a:srgbClr val="252C31"/>
                </a:solidFill>
                <a:latin typeface="Arial"/>
                <a:ea typeface="Arial"/>
                <a:cs typeface="Arial"/>
                <a:sym typeface="Arial"/>
              </a:defRPr>
            </a:lvl5pPr>
            <a:lvl6pPr indent="-285750" lvl="5" marL="2743200" marR="0" algn="l">
              <a:lnSpc>
                <a:spcPct val="100000"/>
              </a:lnSpc>
              <a:spcBef>
                <a:spcPts val="200"/>
              </a:spcBef>
              <a:spcAft>
                <a:spcPts val="0"/>
              </a:spcAft>
              <a:buClr>
                <a:srgbClr val="252C31"/>
              </a:buClr>
              <a:buSzPts val="900"/>
              <a:buFont typeface="Arial"/>
              <a:buChar char="•"/>
              <a:defRPr b="0" i="0" sz="1200" u="none" cap="none" strike="noStrike">
                <a:solidFill>
                  <a:srgbClr val="252C31"/>
                </a:solidFill>
                <a:latin typeface="Calibri"/>
                <a:ea typeface="Calibri"/>
                <a:cs typeface="Calibri"/>
                <a:sym typeface="Calibri"/>
              </a:defRPr>
            </a:lvl6pPr>
            <a:lvl7pPr indent="-298450" lvl="6" marL="32004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7pPr>
            <a:lvl8pPr indent="-298450" lvl="7" marL="36576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8pPr>
            <a:lvl9pPr indent="-298450" lvl="8" marL="41148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9pPr>
          </a:lstStyle>
          <a:p/>
        </p:txBody>
      </p:sp>
      <p:grpSp>
        <p:nvGrpSpPr>
          <p:cNvPr id="215" name="Google Shape;215;p34"/>
          <p:cNvGrpSpPr/>
          <p:nvPr/>
        </p:nvGrpSpPr>
        <p:grpSpPr>
          <a:xfrm>
            <a:off x="-30388" y="0"/>
            <a:ext cx="472500" cy="5143500"/>
            <a:chOff x="-15240" y="0"/>
            <a:chExt cx="472500" cy="6858000"/>
          </a:xfrm>
        </p:grpSpPr>
        <p:sp>
          <p:nvSpPr>
            <p:cNvPr id="216" name="Google Shape;216;p34"/>
            <p:cNvSpPr/>
            <p:nvPr/>
          </p:nvSpPr>
          <p:spPr>
            <a:xfrm>
              <a:off x="10668" y="0"/>
              <a:ext cx="420600" cy="6858000"/>
            </a:xfrm>
            <a:prstGeom prst="rect">
              <a:avLst/>
            </a:prstGeom>
            <a:solidFill>
              <a:srgbClr val="0099D8"/>
            </a:solidFill>
            <a:ln>
              <a:noFill/>
            </a:ln>
          </p:spPr>
          <p:txBody>
            <a:bodyPr anchorCtr="0" anchor="ctr" bIns="25700" lIns="51425" spcFirstLastPara="1" rIns="51425" wrap="square" tIns="25700">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400" u="none" cap="none" strike="noStrike">
                <a:solidFill>
                  <a:schemeClr val="lt1"/>
                </a:solidFill>
                <a:latin typeface="Calibri"/>
                <a:ea typeface="Calibri"/>
                <a:cs typeface="Calibri"/>
                <a:sym typeface="Calibri"/>
              </a:endParaRPr>
            </a:p>
          </p:txBody>
        </p:sp>
        <p:pic>
          <p:nvPicPr>
            <p:cNvPr descr="C:\Users\jacqui.fenner\Desktop\PTT templates\images\noaa icons\noaa_icons-04.png" id="217" name="Google Shape;217;p34">
              <a:hlinkClick r:id="rId2"/>
            </p:cNvPr>
            <p:cNvPicPr preferRelativeResize="0"/>
            <p:nvPr/>
          </p:nvPicPr>
          <p:blipFill rotWithShape="1">
            <a:blip r:embed="rId3">
              <a:alphaModFix/>
            </a:blip>
            <a:srcRect b="0" l="0" r="0" t="0"/>
            <a:stretch/>
          </p:blipFill>
          <p:spPr>
            <a:xfrm>
              <a:off x="-15240" y="5714999"/>
              <a:ext cx="472500" cy="324000"/>
            </a:xfrm>
            <a:prstGeom prst="rect">
              <a:avLst/>
            </a:prstGeom>
            <a:noFill/>
            <a:ln>
              <a:noFill/>
            </a:ln>
          </p:spPr>
        </p:pic>
        <p:pic>
          <p:nvPicPr>
            <p:cNvPr descr="C:\Users\jacqui.fenner\Desktop\PTT templates\images\noaa icons\noaa_icons-05.png" id="218" name="Google Shape;218;p34">
              <a:hlinkClick r:id="rId4"/>
            </p:cNvPr>
            <p:cNvPicPr preferRelativeResize="0"/>
            <p:nvPr/>
          </p:nvPicPr>
          <p:blipFill rotWithShape="1">
            <a:blip r:embed="rId5">
              <a:alphaModFix/>
            </a:blip>
            <a:srcRect b="0" l="0" r="0" t="0"/>
            <a:stretch/>
          </p:blipFill>
          <p:spPr>
            <a:xfrm>
              <a:off x="-15240" y="4648200"/>
              <a:ext cx="472500" cy="324000"/>
            </a:xfrm>
            <a:prstGeom prst="rect">
              <a:avLst/>
            </a:prstGeom>
            <a:noFill/>
            <a:ln>
              <a:noFill/>
            </a:ln>
          </p:spPr>
        </p:pic>
        <p:pic>
          <p:nvPicPr>
            <p:cNvPr descr="C:\Users\jacqui.fenner\Desktop\PTT templates\images\noaa icons\noaa_icons-06.png" id="219" name="Google Shape;219;p34">
              <a:hlinkClick r:id="rId6"/>
            </p:cNvPr>
            <p:cNvPicPr preferRelativeResize="0"/>
            <p:nvPr/>
          </p:nvPicPr>
          <p:blipFill rotWithShape="1">
            <a:blip r:embed="rId7">
              <a:alphaModFix/>
            </a:blip>
            <a:srcRect b="0" l="0" r="0" t="0"/>
            <a:stretch/>
          </p:blipFill>
          <p:spPr>
            <a:xfrm>
              <a:off x="-15240" y="3581400"/>
              <a:ext cx="472500" cy="324000"/>
            </a:xfrm>
            <a:prstGeom prst="rect">
              <a:avLst/>
            </a:prstGeom>
            <a:noFill/>
            <a:ln>
              <a:noFill/>
            </a:ln>
          </p:spPr>
        </p:pic>
        <p:pic>
          <p:nvPicPr>
            <p:cNvPr descr="C:\Users\jacqui.fenner\Desktop\PTT templates\images\noaa icons\noaa_icons-07.png" id="220" name="Google Shape;220;p34">
              <a:hlinkClick r:id="rId8"/>
            </p:cNvPr>
            <p:cNvPicPr preferRelativeResize="0"/>
            <p:nvPr/>
          </p:nvPicPr>
          <p:blipFill rotWithShape="1">
            <a:blip r:embed="rId9">
              <a:alphaModFix/>
            </a:blip>
            <a:srcRect b="0" l="0" r="0" t="0"/>
            <a:stretch/>
          </p:blipFill>
          <p:spPr>
            <a:xfrm>
              <a:off x="-15240" y="2514600"/>
              <a:ext cx="472500" cy="324000"/>
            </a:xfrm>
            <a:prstGeom prst="rect">
              <a:avLst/>
            </a:prstGeom>
            <a:noFill/>
            <a:ln>
              <a:noFill/>
            </a:ln>
          </p:spPr>
        </p:pic>
        <p:pic>
          <p:nvPicPr>
            <p:cNvPr descr="C:\Users\jacqui.fenner\Desktop\PTT templates\images\noaa icons\noaa_icons-08.png" id="221" name="Google Shape;221;p34">
              <a:hlinkClick r:id="rId10"/>
            </p:cNvPr>
            <p:cNvPicPr preferRelativeResize="0"/>
            <p:nvPr/>
          </p:nvPicPr>
          <p:blipFill rotWithShape="1">
            <a:blip r:embed="rId11">
              <a:alphaModFix/>
            </a:blip>
            <a:srcRect b="0" l="0" r="0" t="0"/>
            <a:stretch/>
          </p:blipFill>
          <p:spPr>
            <a:xfrm>
              <a:off x="-15240" y="1447800"/>
              <a:ext cx="472500" cy="324000"/>
            </a:xfrm>
            <a:prstGeom prst="rect">
              <a:avLst/>
            </a:prstGeom>
            <a:noFill/>
            <a:ln>
              <a:noFill/>
            </a:ln>
          </p:spPr>
        </p:pic>
        <p:pic>
          <p:nvPicPr>
            <p:cNvPr descr="C:\Users\jacqui.fenner\Desktop\PTT templates\images\noaa icons\noaa_icons-10.png" id="222" name="Google Shape;222;p34">
              <a:hlinkClick r:id="rId12"/>
            </p:cNvPr>
            <p:cNvPicPr preferRelativeResize="0"/>
            <p:nvPr/>
          </p:nvPicPr>
          <p:blipFill rotWithShape="1">
            <a:blip r:embed="rId13">
              <a:alphaModFix/>
            </a:blip>
            <a:srcRect b="0" l="0" r="0" t="0"/>
            <a:stretch/>
          </p:blipFill>
          <p:spPr>
            <a:xfrm>
              <a:off x="-15240" y="381000"/>
              <a:ext cx="472500" cy="324000"/>
            </a:xfrm>
            <a:prstGeom prst="rect">
              <a:avLst/>
            </a:prstGeom>
            <a:noFill/>
            <a:ln>
              <a:noFill/>
            </a:ln>
          </p:spPr>
        </p:pic>
        <p:grpSp>
          <p:nvGrpSpPr>
            <p:cNvPr id="223" name="Google Shape;223;p34"/>
            <p:cNvGrpSpPr/>
            <p:nvPr/>
          </p:nvGrpSpPr>
          <p:grpSpPr>
            <a:xfrm>
              <a:off x="15148" y="0"/>
              <a:ext cx="420600" cy="6858000"/>
              <a:chOff x="15148" y="0"/>
              <a:chExt cx="420600" cy="6858000"/>
            </a:xfrm>
          </p:grpSpPr>
          <p:grpSp>
            <p:nvGrpSpPr>
              <p:cNvPr id="224" name="Google Shape;224;p34"/>
              <p:cNvGrpSpPr/>
              <p:nvPr/>
            </p:nvGrpSpPr>
            <p:grpSpPr>
              <a:xfrm>
                <a:off x="15148" y="1066800"/>
                <a:ext cx="420600" cy="5334000"/>
                <a:chOff x="15148" y="1066800"/>
                <a:chExt cx="420600" cy="5334000"/>
              </a:xfrm>
            </p:grpSpPr>
            <p:cxnSp>
              <p:nvCxnSpPr>
                <p:cNvPr id="225" name="Google Shape;225;p34"/>
                <p:cNvCxnSpPr/>
                <p:nvPr/>
              </p:nvCxnSpPr>
              <p:spPr>
                <a:xfrm>
                  <a:off x="15148" y="4267200"/>
                  <a:ext cx="420600" cy="0"/>
                </a:xfrm>
                <a:prstGeom prst="straightConnector1">
                  <a:avLst/>
                </a:prstGeom>
                <a:noFill/>
                <a:ln cap="flat" cmpd="sng" w="7150">
                  <a:solidFill>
                    <a:schemeClr val="lt1">
                      <a:alpha val="40000"/>
                    </a:schemeClr>
                  </a:solidFill>
                  <a:prstDash val="solid"/>
                  <a:round/>
                  <a:headEnd len="sm" w="sm" type="none"/>
                  <a:tailEnd len="sm" w="sm" type="none"/>
                </a:ln>
              </p:spPr>
            </p:cxnSp>
            <p:cxnSp>
              <p:nvCxnSpPr>
                <p:cNvPr id="226" name="Google Shape;226;p34"/>
                <p:cNvCxnSpPr/>
                <p:nvPr/>
              </p:nvCxnSpPr>
              <p:spPr>
                <a:xfrm>
                  <a:off x="15148" y="3200400"/>
                  <a:ext cx="420600" cy="0"/>
                </a:xfrm>
                <a:prstGeom prst="straightConnector1">
                  <a:avLst/>
                </a:prstGeom>
                <a:noFill/>
                <a:ln cap="flat" cmpd="sng" w="7150">
                  <a:solidFill>
                    <a:schemeClr val="lt1">
                      <a:alpha val="40000"/>
                    </a:schemeClr>
                  </a:solidFill>
                  <a:prstDash val="solid"/>
                  <a:round/>
                  <a:headEnd len="sm" w="sm" type="none"/>
                  <a:tailEnd len="sm" w="sm" type="none"/>
                </a:ln>
              </p:spPr>
            </p:cxnSp>
            <p:cxnSp>
              <p:nvCxnSpPr>
                <p:cNvPr id="227" name="Google Shape;227;p34"/>
                <p:cNvCxnSpPr/>
                <p:nvPr/>
              </p:nvCxnSpPr>
              <p:spPr>
                <a:xfrm>
                  <a:off x="15148" y="2133600"/>
                  <a:ext cx="420600" cy="0"/>
                </a:xfrm>
                <a:prstGeom prst="straightConnector1">
                  <a:avLst/>
                </a:prstGeom>
                <a:noFill/>
                <a:ln cap="flat" cmpd="sng" w="7150">
                  <a:solidFill>
                    <a:schemeClr val="lt1">
                      <a:alpha val="40000"/>
                    </a:schemeClr>
                  </a:solidFill>
                  <a:prstDash val="solid"/>
                  <a:round/>
                  <a:headEnd len="sm" w="sm" type="none"/>
                  <a:tailEnd len="sm" w="sm" type="none"/>
                </a:ln>
              </p:spPr>
            </p:cxnSp>
            <p:cxnSp>
              <p:nvCxnSpPr>
                <p:cNvPr id="228" name="Google Shape;228;p34"/>
                <p:cNvCxnSpPr/>
                <p:nvPr/>
              </p:nvCxnSpPr>
              <p:spPr>
                <a:xfrm>
                  <a:off x="15148" y="5334000"/>
                  <a:ext cx="420600" cy="0"/>
                </a:xfrm>
                <a:prstGeom prst="straightConnector1">
                  <a:avLst/>
                </a:prstGeom>
                <a:noFill/>
                <a:ln cap="flat" cmpd="sng" w="7150">
                  <a:solidFill>
                    <a:schemeClr val="lt1">
                      <a:alpha val="40000"/>
                    </a:schemeClr>
                  </a:solidFill>
                  <a:prstDash val="solid"/>
                  <a:round/>
                  <a:headEnd len="sm" w="sm" type="none"/>
                  <a:tailEnd len="sm" w="sm" type="none"/>
                </a:ln>
              </p:spPr>
            </p:cxnSp>
            <p:cxnSp>
              <p:nvCxnSpPr>
                <p:cNvPr id="229" name="Google Shape;229;p34"/>
                <p:cNvCxnSpPr/>
                <p:nvPr/>
              </p:nvCxnSpPr>
              <p:spPr>
                <a:xfrm>
                  <a:off x="15148" y="1066800"/>
                  <a:ext cx="420600" cy="0"/>
                </a:xfrm>
                <a:prstGeom prst="straightConnector1">
                  <a:avLst/>
                </a:prstGeom>
                <a:noFill/>
                <a:ln cap="flat" cmpd="sng" w="7150">
                  <a:solidFill>
                    <a:schemeClr val="lt1">
                      <a:alpha val="40000"/>
                    </a:schemeClr>
                  </a:solidFill>
                  <a:prstDash val="solid"/>
                  <a:round/>
                  <a:headEnd len="sm" w="sm" type="none"/>
                  <a:tailEnd len="sm" w="sm" type="none"/>
                </a:ln>
              </p:spPr>
            </p:cxnSp>
            <p:cxnSp>
              <p:nvCxnSpPr>
                <p:cNvPr id="230" name="Google Shape;230;p34"/>
                <p:cNvCxnSpPr/>
                <p:nvPr/>
              </p:nvCxnSpPr>
              <p:spPr>
                <a:xfrm>
                  <a:off x="15148" y="6400800"/>
                  <a:ext cx="420600" cy="0"/>
                </a:xfrm>
                <a:prstGeom prst="straightConnector1">
                  <a:avLst/>
                </a:prstGeom>
                <a:noFill/>
                <a:ln cap="flat" cmpd="sng" w="7150">
                  <a:solidFill>
                    <a:schemeClr val="lt1">
                      <a:alpha val="40000"/>
                    </a:schemeClr>
                  </a:solidFill>
                  <a:prstDash val="solid"/>
                  <a:round/>
                  <a:headEnd len="sm" w="sm" type="none"/>
                  <a:tailEnd len="sm" w="sm" type="none"/>
                </a:ln>
              </p:spPr>
            </p:cxnSp>
          </p:grpSp>
          <p:cxnSp>
            <p:nvCxnSpPr>
              <p:cNvPr id="231" name="Google Shape;231;p34"/>
              <p:cNvCxnSpPr/>
              <p:nvPr/>
            </p:nvCxnSpPr>
            <p:spPr>
              <a:xfrm>
                <a:off x="431292" y="0"/>
                <a:ext cx="0" cy="6858000"/>
              </a:xfrm>
              <a:prstGeom prst="straightConnector1">
                <a:avLst/>
              </a:prstGeom>
              <a:noFill/>
              <a:ln cap="flat" cmpd="sng" w="7150">
                <a:solidFill>
                  <a:schemeClr val="lt1">
                    <a:alpha val="40000"/>
                  </a:schemeClr>
                </a:solidFill>
                <a:prstDash val="solid"/>
                <a:round/>
                <a:headEnd len="sm" w="sm" type="none"/>
                <a:tailEnd len="sm" w="sm" type="none"/>
              </a:ln>
            </p:spPr>
          </p:cxnSp>
        </p:grpSp>
      </p:grpSp>
      <p:pic>
        <p:nvPicPr>
          <p:cNvPr id="232" name="Google Shape;232;p34">
            <a:hlinkClick r:id="rId14"/>
          </p:cNvPr>
          <p:cNvPicPr preferRelativeResize="0"/>
          <p:nvPr/>
        </p:nvPicPr>
        <p:blipFill rotWithShape="1">
          <a:blip r:embed="rId15">
            <a:alphaModFix/>
          </a:blip>
          <a:srcRect b="0" l="0" r="0" t="0"/>
          <a:stretch/>
        </p:blipFill>
        <p:spPr>
          <a:xfrm>
            <a:off x="640080" y="502920"/>
            <a:ext cx="1321602" cy="1600435"/>
          </a:xfrm>
          <a:prstGeom prst="rect">
            <a:avLst/>
          </a:prstGeom>
          <a:noFill/>
          <a:ln>
            <a:noFill/>
          </a:ln>
        </p:spPr>
      </p:pic>
      <p:pic>
        <p:nvPicPr>
          <p:cNvPr id="233" name="Google Shape;233;p34"/>
          <p:cNvPicPr preferRelativeResize="0"/>
          <p:nvPr/>
        </p:nvPicPr>
        <p:blipFill rotWithShape="1">
          <a:blip r:embed="rId16">
            <a:alphaModFix/>
          </a:blip>
          <a:srcRect b="0" l="0" r="0" t="0"/>
          <a:stretch/>
        </p:blipFill>
        <p:spPr>
          <a:xfrm>
            <a:off x="746357" y="457200"/>
            <a:ext cx="1109050" cy="1109050"/>
          </a:xfrm>
          <a:prstGeom prst="rect">
            <a:avLst/>
          </a:prstGeom>
          <a:noFill/>
          <a:ln>
            <a:noFill/>
          </a:ln>
        </p:spPr>
      </p:pic>
      <p:cxnSp>
        <p:nvCxnSpPr>
          <p:cNvPr id="234" name="Google Shape;234;p34"/>
          <p:cNvCxnSpPr/>
          <p:nvPr/>
        </p:nvCxnSpPr>
        <p:spPr>
          <a:xfrm>
            <a:off x="2285999" y="457200"/>
            <a:ext cx="0" cy="2604900"/>
          </a:xfrm>
          <a:prstGeom prst="straightConnector1">
            <a:avLst/>
          </a:prstGeom>
          <a:noFill/>
          <a:ln cap="flat" cmpd="sng" w="9525">
            <a:solidFill>
              <a:srgbClr val="3FAFFF"/>
            </a:solidFill>
            <a:prstDash val="solid"/>
            <a:round/>
            <a:headEnd len="sm" w="sm" type="none"/>
            <a:tailEnd len="sm" w="sm" type="none"/>
          </a:ln>
        </p:spPr>
      </p:cxn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umn, 2 Pic">
  <p:cSld name="2 Column, 2 Pic">
    <p:spTree>
      <p:nvGrpSpPr>
        <p:cNvPr id="235" name="Shape 235"/>
        <p:cNvGrpSpPr/>
        <p:nvPr/>
      </p:nvGrpSpPr>
      <p:grpSpPr>
        <a:xfrm>
          <a:off x="0" y="0"/>
          <a:ext cx="0" cy="0"/>
          <a:chOff x="0" y="0"/>
          <a:chExt cx="0" cy="0"/>
        </a:xfrm>
      </p:grpSpPr>
      <p:sp>
        <p:nvSpPr>
          <p:cNvPr id="236" name="Google Shape;236;p35"/>
          <p:cNvSpPr txBox="1"/>
          <p:nvPr>
            <p:ph type="title"/>
          </p:nvPr>
        </p:nvSpPr>
        <p:spPr>
          <a:xfrm>
            <a:off x="752888" y="205978"/>
            <a:ext cx="7933800" cy="594300"/>
          </a:xfrm>
          <a:prstGeom prst="rect">
            <a:avLst/>
          </a:prstGeom>
          <a:noFill/>
          <a:ln>
            <a:noFill/>
          </a:ln>
        </p:spPr>
        <p:txBody>
          <a:bodyPr anchorCtr="0" anchor="ctr" bIns="51425" lIns="51425" spcFirstLastPara="1" rIns="51425" wrap="square" tIns="51425">
            <a:noAutofit/>
          </a:bodyPr>
          <a:lstStyle>
            <a:lvl1pPr lvl="0" marR="0" algn="l">
              <a:lnSpc>
                <a:spcPct val="100000"/>
              </a:lnSpc>
              <a:spcBef>
                <a:spcPts val="0"/>
              </a:spcBef>
              <a:spcAft>
                <a:spcPts val="0"/>
              </a:spcAft>
              <a:buClr>
                <a:srgbClr val="0099D8"/>
              </a:buClr>
              <a:buSzPts val="800"/>
              <a:buFont typeface="Arial"/>
              <a:buNone/>
              <a:defRPr b="1" i="0" sz="2400" u="none" cap="none" strike="noStrike">
                <a:solidFill>
                  <a:srgbClr val="0099D8"/>
                </a:solidFill>
                <a:latin typeface="Arial"/>
                <a:ea typeface="Arial"/>
                <a:cs typeface="Arial"/>
                <a:sym typeface="Arial"/>
              </a:defRPr>
            </a:lvl1pPr>
            <a:lvl2pPr lvl="1"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9pPr>
          </a:lstStyle>
          <a:p/>
        </p:txBody>
      </p:sp>
      <p:sp>
        <p:nvSpPr>
          <p:cNvPr id="237" name="Google Shape;237;p35"/>
          <p:cNvSpPr/>
          <p:nvPr>
            <p:ph idx="2" type="pic"/>
          </p:nvPr>
        </p:nvSpPr>
        <p:spPr>
          <a:xfrm>
            <a:off x="762001" y="914400"/>
            <a:ext cx="3733800" cy="1200000"/>
          </a:xfrm>
          <a:prstGeom prst="rect">
            <a:avLst/>
          </a:prstGeom>
          <a:solidFill>
            <a:srgbClr val="F2F2F2"/>
          </a:solidFill>
          <a:ln>
            <a:noFill/>
          </a:ln>
        </p:spPr>
      </p:sp>
      <p:sp>
        <p:nvSpPr>
          <p:cNvPr id="238" name="Google Shape;238;p35"/>
          <p:cNvSpPr/>
          <p:nvPr>
            <p:ph idx="3" type="pic"/>
          </p:nvPr>
        </p:nvSpPr>
        <p:spPr>
          <a:xfrm>
            <a:off x="4953000" y="914400"/>
            <a:ext cx="3733800" cy="1200000"/>
          </a:xfrm>
          <a:prstGeom prst="rect">
            <a:avLst/>
          </a:prstGeom>
          <a:solidFill>
            <a:srgbClr val="F2F2F2"/>
          </a:solidFill>
          <a:ln>
            <a:noFill/>
          </a:ln>
        </p:spPr>
      </p:sp>
      <p:sp>
        <p:nvSpPr>
          <p:cNvPr id="239" name="Google Shape;239;p35"/>
          <p:cNvSpPr txBox="1"/>
          <p:nvPr>
            <p:ph idx="1" type="body"/>
          </p:nvPr>
        </p:nvSpPr>
        <p:spPr>
          <a:xfrm>
            <a:off x="752888" y="2286000"/>
            <a:ext cx="3742800" cy="2343000"/>
          </a:xfrm>
          <a:prstGeom prst="rect">
            <a:avLst/>
          </a:prstGeom>
          <a:noFill/>
          <a:ln>
            <a:noFill/>
          </a:ln>
        </p:spPr>
        <p:txBody>
          <a:bodyPr anchorCtr="0" anchor="t" bIns="51425" lIns="51425" spcFirstLastPara="1" rIns="51425" wrap="square" tIns="51425">
            <a:noAutofit/>
          </a:bodyPr>
          <a:lstStyle>
            <a:lvl1pPr indent="-330200" lvl="0" marL="457200" marR="0" algn="l">
              <a:lnSpc>
                <a:spcPct val="100000"/>
              </a:lnSpc>
              <a:spcBef>
                <a:spcPts val="400"/>
              </a:spcBef>
              <a:spcAft>
                <a:spcPts val="0"/>
              </a:spcAft>
              <a:buClr>
                <a:srgbClr val="07336F"/>
              </a:buClr>
              <a:buSzPts val="1600"/>
              <a:buFont typeface="Arial"/>
              <a:buChar char="•"/>
              <a:defRPr b="0" i="0" sz="2100" u="none" cap="none" strike="noStrike">
                <a:solidFill>
                  <a:srgbClr val="07336F"/>
                </a:solidFill>
                <a:latin typeface="Arial"/>
                <a:ea typeface="Arial"/>
                <a:cs typeface="Arial"/>
                <a:sym typeface="Arial"/>
              </a:defRPr>
            </a:lvl1pPr>
            <a:lvl2pPr indent="-317500" lvl="1" marL="914400" marR="0" algn="l">
              <a:lnSpc>
                <a:spcPct val="100000"/>
              </a:lnSpc>
              <a:spcBef>
                <a:spcPts val="400"/>
              </a:spcBef>
              <a:spcAft>
                <a:spcPts val="0"/>
              </a:spcAft>
              <a:buClr>
                <a:srgbClr val="07336F"/>
              </a:buClr>
              <a:buSzPts val="1400"/>
              <a:buFont typeface="Arial"/>
              <a:buChar char="•"/>
              <a:defRPr b="0" i="0" sz="1800" u="none" cap="none" strike="noStrike">
                <a:solidFill>
                  <a:srgbClr val="07336F"/>
                </a:solidFill>
                <a:latin typeface="Arial"/>
                <a:ea typeface="Arial"/>
                <a:cs typeface="Arial"/>
                <a:sym typeface="Arial"/>
              </a:defRPr>
            </a:lvl2pPr>
            <a:lvl3pPr indent="-298450" lvl="2" marL="1371600" marR="0" algn="l">
              <a:lnSpc>
                <a:spcPct val="100000"/>
              </a:lnSpc>
              <a:spcBef>
                <a:spcPts val="300"/>
              </a:spcBef>
              <a:spcAft>
                <a:spcPts val="0"/>
              </a:spcAft>
              <a:buClr>
                <a:srgbClr val="07336F"/>
              </a:buClr>
              <a:buSzPts val="1100"/>
              <a:buFont typeface="Arial"/>
              <a:buChar char="•"/>
              <a:defRPr b="0" i="0" sz="1500" u="none" cap="none" strike="noStrike">
                <a:solidFill>
                  <a:srgbClr val="07336F"/>
                </a:solidFill>
                <a:latin typeface="Arial"/>
                <a:ea typeface="Arial"/>
                <a:cs typeface="Arial"/>
                <a:sym typeface="Arial"/>
              </a:defRPr>
            </a:lvl3pPr>
            <a:lvl4pPr indent="-298450" lvl="3" marL="1828800" marR="0" algn="l">
              <a:lnSpc>
                <a:spcPct val="100000"/>
              </a:lnSpc>
              <a:spcBef>
                <a:spcPts val="300"/>
              </a:spcBef>
              <a:spcAft>
                <a:spcPts val="0"/>
              </a:spcAft>
              <a:buClr>
                <a:srgbClr val="07336F"/>
              </a:buClr>
              <a:buSzPts val="1100"/>
              <a:buFont typeface="Arial"/>
              <a:buChar char="•"/>
              <a:defRPr b="0" i="0" sz="1400" u="none" cap="none" strike="noStrike">
                <a:solidFill>
                  <a:srgbClr val="07336F"/>
                </a:solidFill>
                <a:latin typeface="Arial"/>
                <a:ea typeface="Arial"/>
                <a:cs typeface="Arial"/>
                <a:sym typeface="Arial"/>
              </a:defRPr>
            </a:lvl4pPr>
            <a:lvl5pPr indent="-285750" lvl="4" marL="2286000" marR="0" algn="l">
              <a:lnSpc>
                <a:spcPct val="100000"/>
              </a:lnSpc>
              <a:spcBef>
                <a:spcPts val="200"/>
              </a:spcBef>
              <a:spcAft>
                <a:spcPts val="0"/>
              </a:spcAft>
              <a:buClr>
                <a:srgbClr val="07336F"/>
              </a:buClr>
              <a:buSzPts val="900"/>
              <a:buFont typeface="Arial"/>
              <a:buChar char="•"/>
              <a:defRPr b="0" i="0" sz="1200" u="none" cap="none" strike="noStrike">
                <a:solidFill>
                  <a:srgbClr val="07336F"/>
                </a:solidFill>
                <a:latin typeface="Arial"/>
                <a:ea typeface="Arial"/>
                <a:cs typeface="Arial"/>
                <a:sym typeface="Arial"/>
              </a:defRPr>
            </a:lvl5pPr>
            <a:lvl6pPr indent="-285750" lvl="5" marL="2743200" marR="0" algn="l">
              <a:lnSpc>
                <a:spcPct val="100000"/>
              </a:lnSpc>
              <a:spcBef>
                <a:spcPts val="200"/>
              </a:spcBef>
              <a:spcAft>
                <a:spcPts val="0"/>
              </a:spcAft>
              <a:buClr>
                <a:srgbClr val="07336F"/>
              </a:buClr>
              <a:buSzPts val="900"/>
              <a:buFont typeface="Arial"/>
              <a:buChar char="•"/>
              <a:defRPr b="0" i="0" sz="1200" u="none" cap="none" strike="noStrike">
                <a:solidFill>
                  <a:srgbClr val="07336F"/>
                </a:solidFill>
                <a:latin typeface="Calibri"/>
                <a:ea typeface="Calibri"/>
                <a:cs typeface="Calibri"/>
                <a:sym typeface="Calibri"/>
              </a:defRPr>
            </a:lvl6pPr>
            <a:lvl7pPr indent="-298450" lvl="6" marL="32004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7pPr>
            <a:lvl8pPr indent="-298450" lvl="7" marL="36576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8pPr>
            <a:lvl9pPr indent="-298450" lvl="8" marL="41148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9pPr>
          </a:lstStyle>
          <a:p/>
        </p:txBody>
      </p:sp>
      <p:sp>
        <p:nvSpPr>
          <p:cNvPr id="240" name="Google Shape;240;p35"/>
          <p:cNvSpPr txBox="1"/>
          <p:nvPr>
            <p:ph idx="4" type="body"/>
          </p:nvPr>
        </p:nvSpPr>
        <p:spPr>
          <a:xfrm>
            <a:off x="4953000" y="2286000"/>
            <a:ext cx="3742800" cy="2343000"/>
          </a:xfrm>
          <a:prstGeom prst="rect">
            <a:avLst/>
          </a:prstGeom>
          <a:noFill/>
          <a:ln>
            <a:noFill/>
          </a:ln>
        </p:spPr>
        <p:txBody>
          <a:bodyPr anchorCtr="0" anchor="t" bIns="51425" lIns="51425" spcFirstLastPara="1" rIns="51425" wrap="square" tIns="51425">
            <a:noAutofit/>
          </a:bodyPr>
          <a:lstStyle>
            <a:lvl1pPr indent="-330200" lvl="0" marL="457200" marR="0" algn="l">
              <a:lnSpc>
                <a:spcPct val="100000"/>
              </a:lnSpc>
              <a:spcBef>
                <a:spcPts val="400"/>
              </a:spcBef>
              <a:spcAft>
                <a:spcPts val="0"/>
              </a:spcAft>
              <a:buClr>
                <a:srgbClr val="07336F"/>
              </a:buClr>
              <a:buSzPts val="1600"/>
              <a:buFont typeface="Arial"/>
              <a:buChar char="•"/>
              <a:defRPr b="0" i="0" sz="2100" u="none" cap="none" strike="noStrike">
                <a:solidFill>
                  <a:srgbClr val="07336F"/>
                </a:solidFill>
                <a:latin typeface="Arial"/>
                <a:ea typeface="Arial"/>
                <a:cs typeface="Arial"/>
                <a:sym typeface="Arial"/>
              </a:defRPr>
            </a:lvl1pPr>
            <a:lvl2pPr indent="-317500" lvl="1" marL="914400" marR="0" algn="l">
              <a:lnSpc>
                <a:spcPct val="100000"/>
              </a:lnSpc>
              <a:spcBef>
                <a:spcPts val="400"/>
              </a:spcBef>
              <a:spcAft>
                <a:spcPts val="0"/>
              </a:spcAft>
              <a:buClr>
                <a:srgbClr val="07336F"/>
              </a:buClr>
              <a:buSzPts val="1400"/>
              <a:buFont typeface="Arial"/>
              <a:buChar char="•"/>
              <a:defRPr b="0" i="0" sz="1800" u="none" cap="none" strike="noStrike">
                <a:solidFill>
                  <a:srgbClr val="07336F"/>
                </a:solidFill>
                <a:latin typeface="Arial"/>
                <a:ea typeface="Arial"/>
                <a:cs typeface="Arial"/>
                <a:sym typeface="Arial"/>
              </a:defRPr>
            </a:lvl2pPr>
            <a:lvl3pPr indent="-298450" lvl="2" marL="1371600" marR="0" algn="l">
              <a:lnSpc>
                <a:spcPct val="100000"/>
              </a:lnSpc>
              <a:spcBef>
                <a:spcPts val="300"/>
              </a:spcBef>
              <a:spcAft>
                <a:spcPts val="0"/>
              </a:spcAft>
              <a:buClr>
                <a:srgbClr val="07336F"/>
              </a:buClr>
              <a:buSzPts val="1100"/>
              <a:buFont typeface="Arial"/>
              <a:buChar char="•"/>
              <a:defRPr b="0" i="0" sz="1500" u="none" cap="none" strike="noStrike">
                <a:solidFill>
                  <a:srgbClr val="07336F"/>
                </a:solidFill>
                <a:latin typeface="Arial"/>
                <a:ea typeface="Arial"/>
                <a:cs typeface="Arial"/>
                <a:sym typeface="Arial"/>
              </a:defRPr>
            </a:lvl3pPr>
            <a:lvl4pPr indent="-298450" lvl="3" marL="1828800" marR="0" algn="l">
              <a:lnSpc>
                <a:spcPct val="100000"/>
              </a:lnSpc>
              <a:spcBef>
                <a:spcPts val="300"/>
              </a:spcBef>
              <a:spcAft>
                <a:spcPts val="0"/>
              </a:spcAft>
              <a:buClr>
                <a:srgbClr val="07336F"/>
              </a:buClr>
              <a:buSzPts val="1100"/>
              <a:buFont typeface="Arial"/>
              <a:buChar char="•"/>
              <a:defRPr b="0" i="0" sz="1400" u="none" cap="none" strike="noStrike">
                <a:solidFill>
                  <a:srgbClr val="07336F"/>
                </a:solidFill>
                <a:latin typeface="Arial"/>
                <a:ea typeface="Arial"/>
                <a:cs typeface="Arial"/>
                <a:sym typeface="Arial"/>
              </a:defRPr>
            </a:lvl4pPr>
            <a:lvl5pPr indent="-285750" lvl="4" marL="2286000" marR="0" algn="l">
              <a:lnSpc>
                <a:spcPct val="100000"/>
              </a:lnSpc>
              <a:spcBef>
                <a:spcPts val="200"/>
              </a:spcBef>
              <a:spcAft>
                <a:spcPts val="0"/>
              </a:spcAft>
              <a:buClr>
                <a:srgbClr val="07336F"/>
              </a:buClr>
              <a:buSzPts val="900"/>
              <a:buFont typeface="Arial"/>
              <a:buChar char="•"/>
              <a:defRPr b="0" i="0" sz="1200" u="none" cap="none" strike="noStrike">
                <a:solidFill>
                  <a:srgbClr val="07336F"/>
                </a:solidFill>
                <a:latin typeface="Arial"/>
                <a:ea typeface="Arial"/>
                <a:cs typeface="Arial"/>
                <a:sym typeface="Arial"/>
              </a:defRPr>
            </a:lvl5pPr>
            <a:lvl6pPr indent="-285750" lvl="5" marL="2743200" marR="0" algn="l">
              <a:lnSpc>
                <a:spcPct val="100000"/>
              </a:lnSpc>
              <a:spcBef>
                <a:spcPts val="200"/>
              </a:spcBef>
              <a:spcAft>
                <a:spcPts val="0"/>
              </a:spcAft>
              <a:buClr>
                <a:srgbClr val="07336F"/>
              </a:buClr>
              <a:buSzPts val="900"/>
              <a:buFont typeface="Arial"/>
              <a:buChar char="•"/>
              <a:defRPr b="0" i="0" sz="1200" u="none" cap="none" strike="noStrike">
                <a:solidFill>
                  <a:srgbClr val="07336F"/>
                </a:solidFill>
                <a:latin typeface="Calibri"/>
                <a:ea typeface="Calibri"/>
                <a:cs typeface="Calibri"/>
                <a:sym typeface="Calibri"/>
              </a:defRPr>
            </a:lvl6pPr>
            <a:lvl7pPr indent="-298450" lvl="6" marL="32004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7pPr>
            <a:lvl8pPr indent="-298450" lvl="7" marL="36576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8pPr>
            <a:lvl9pPr indent="-298450" lvl="8" marL="41148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umn, Small Pic">
  <p:cSld name="2 Column, Small Pic">
    <p:spTree>
      <p:nvGrpSpPr>
        <p:cNvPr id="241" name="Shape 241"/>
        <p:cNvGrpSpPr/>
        <p:nvPr/>
      </p:nvGrpSpPr>
      <p:grpSpPr>
        <a:xfrm>
          <a:off x="0" y="0"/>
          <a:ext cx="0" cy="0"/>
          <a:chOff x="0" y="0"/>
          <a:chExt cx="0" cy="0"/>
        </a:xfrm>
      </p:grpSpPr>
      <p:sp>
        <p:nvSpPr>
          <p:cNvPr id="242" name="Google Shape;242;p36"/>
          <p:cNvSpPr txBox="1"/>
          <p:nvPr>
            <p:ph type="title"/>
          </p:nvPr>
        </p:nvSpPr>
        <p:spPr>
          <a:xfrm>
            <a:off x="752888" y="205978"/>
            <a:ext cx="7933800" cy="594300"/>
          </a:xfrm>
          <a:prstGeom prst="rect">
            <a:avLst/>
          </a:prstGeom>
          <a:noFill/>
          <a:ln>
            <a:noFill/>
          </a:ln>
        </p:spPr>
        <p:txBody>
          <a:bodyPr anchorCtr="0" anchor="ctr" bIns="51425" lIns="51425" spcFirstLastPara="1" rIns="51425" wrap="square" tIns="51425">
            <a:noAutofit/>
          </a:bodyPr>
          <a:lstStyle>
            <a:lvl1pPr lvl="0" marR="0" algn="l">
              <a:lnSpc>
                <a:spcPct val="100000"/>
              </a:lnSpc>
              <a:spcBef>
                <a:spcPts val="0"/>
              </a:spcBef>
              <a:spcAft>
                <a:spcPts val="0"/>
              </a:spcAft>
              <a:buClr>
                <a:srgbClr val="0099D8"/>
              </a:buClr>
              <a:buSzPts val="800"/>
              <a:buFont typeface="Arial"/>
              <a:buNone/>
              <a:defRPr b="1" i="0" sz="2400" u="none" cap="none" strike="noStrike">
                <a:solidFill>
                  <a:srgbClr val="0099D8"/>
                </a:solidFill>
                <a:latin typeface="Arial"/>
                <a:ea typeface="Arial"/>
                <a:cs typeface="Arial"/>
                <a:sym typeface="Arial"/>
              </a:defRPr>
            </a:lvl1pPr>
            <a:lvl2pPr lvl="1"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9pPr>
          </a:lstStyle>
          <a:p/>
        </p:txBody>
      </p:sp>
      <p:sp>
        <p:nvSpPr>
          <p:cNvPr id="243" name="Google Shape;243;p36"/>
          <p:cNvSpPr/>
          <p:nvPr>
            <p:ph idx="2" type="pic"/>
          </p:nvPr>
        </p:nvSpPr>
        <p:spPr>
          <a:xfrm>
            <a:off x="4953000" y="914400"/>
            <a:ext cx="3733800" cy="1485900"/>
          </a:xfrm>
          <a:prstGeom prst="rect">
            <a:avLst/>
          </a:prstGeom>
          <a:solidFill>
            <a:srgbClr val="F2F2F2"/>
          </a:solidFill>
          <a:ln>
            <a:noFill/>
          </a:ln>
        </p:spPr>
      </p:sp>
      <p:sp>
        <p:nvSpPr>
          <p:cNvPr id="244" name="Google Shape;244;p36"/>
          <p:cNvSpPr txBox="1"/>
          <p:nvPr>
            <p:ph idx="1" type="body"/>
          </p:nvPr>
        </p:nvSpPr>
        <p:spPr>
          <a:xfrm>
            <a:off x="752888" y="914400"/>
            <a:ext cx="3742800" cy="3714900"/>
          </a:xfrm>
          <a:prstGeom prst="rect">
            <a:avLst/>
          </a:prstGeom>
          <a:noFill/>
          <a:ln>
            <a:noFill/>
          </a:ln>
        </p:spPr>
        <p:txBody>
          <a:bodyPr anchorCtr="0" anchor="t" bIns="51425" lIns="51425" spcFirstLastPara="1" rIns="51425" wrap="square" tIns="51425">
            <a:noAutofit/>
          </a:bodyPr>
          <a:lstStyle>
            <a:lvl1pPr indent="-330200" lvl="0" marL="457200" marR="0" algn="l">
              <a:lnSpc>
                <a:spcPct val="100000"/>
              </a:lnSpc>
              <a:spcBef>
                <a:spcPts val="400"/>
              </a:spcBef>
              <a:spcAft>
                <a:spcPts val="0"/>
              </a:spcAft>
              <a:buClr>
                <a:srgbClr val="07336F"/>
              </a:buClr>
              <a:buSzPts val="1600"/>
              <a:buFont typeface="Arial"/>
              <a:buChar char="•"/>
              <a:defRPr b="0" i="0" sz="2100" u="none" cap="none" strike="noStrike">
                <a:solidFill>
                  <a:srgbClr val="07336F"/>
                </a:solidFill>
                <a:latin typeface="Arial"/>
                <a:ea typeface="Arial"/>
                <a:cs typeface="Arial"/>
                <a:sym typeface="Arial"/>
              </a:defRPr>
            </a:lvl1pPr>
            <a:lvl2pPr indent="-317500" lvl="1" marL="914400" marR="0" algn="l">
              <a:lnSpc>
                <a:spcPct val="100000"/>
              </a:lnSpc>
              <a:spcBef>
                <a:spcPts val="400"/>
              </a:spcBef>
              <a:spcAft>
                <a:spcPts val="0"/>
              </a:spcAft>
              <a:buClr>
                <a:srgbClr val="07336F"/>
              </a:buClr>
              <a:buSzPts val="1400"/>
              <a:buFont typeface="Arial"/>
              <a:buChar char="•"/>
              <a:defRPr b="0" i="0" sz="1800" u="none" cap="none" strike="noStrike">
                <a:solidFill>
                  <a:srgbClr val="07336F"/>
                </a:solidFill>
                <a:latin typeface="Arial"/>
                <a:ea typeface="Arial"/>
                <a:cs typeface="Arial"/>
                <a:sym typeface="Arial"/>
              </a:defRPr>
            </a:lvl2pPr>
            <a:lvl3pPr indent="-298450" lvl="2" marL="1371600" marR="0" algn="l">
              <a:lnSpc>
                <a:spcPct val="100000"/>
              </a:lnSpc>
              <a:spcBef>
                <a:spcPts val="300"/>
              </a:spcBef>
              <a:spcAft>
                <a:spcPts val="0"/>
              </a:spcAft>
              <a:buClr>
                <a:srgbClr val="07336F"/>
              </a:buClr>
              <a:buSzPts val="1100"/>
              <a:buFont typeface="Arial"/>
              <a:buChar char="•"/>
              <a:defRPr b="0" i="0" sz="1500" u="none" cap="none" strike="noStrike">
                <a:solidFill>
                  <a:srgbClr val="07336F"/>
                </a:solidFill>
                <a:latin typeface="Arial"/>
                <a:ea typeface="Arial"/>
                <a:cs typeface="Arial"/>
                <a:sym typeface="Arial"/>
              </a:defRPr>
            </a:lvl3pPr>
            <a:lvl4pPr indent="-298450" lvl="3" marL="1828800" marR="0" algn="l">
              <a:lnSpc>
                <a:spcPct val="100000"/>
              </a:lnSpc>
              <a:spcBef>
                <a:spcPts val="300"/>
              </a:spcBef>
              <a:spcAft>
                <a:spcPts val="0"/>
              </a:spcAft>
              <a:buClr>
                <a:srgbClr val="07336F"/>
              </a:buClr>
              <a:buSzPts val="1100"/>
              <a:buFont typeface="Arial"/>
              <a:buChar char="•"/>
              <a:defRPr b="0" i="0" sz="1400" u="none" cap="none" strike="noStrike">
                <a:solidFill>
                  <a:srgbClr val="07336F"/>
                </a:solidFill>
                <a:latin typeface="Arial"/>
                <a:ea typeface="Arial"/>
                <a:cs typeface="Arial"/>
                <a:sym typeface="Arial"/>
              </a:defRPr>
            </a:lvl4pPr>
            <a:lvl5pPr indent="-285750" lvl="4" marL="2286000" marR="0" algn="l">
              <a:lnSpc>
                <a:spcPct val="100000"/>
              </a:lnSpc>
              <a:spcBef>
                <a:spcPts val="200"/>
              </a:spcBef>
              <a:spcAft>
                <a:spcPts val="0"/>
              </a:spcAft>
              <a:buClr>
                <a:srgbClr val="07336F"/>
              </a:buClr>
              <a:buSzPts val="900"/>
              <a:buFont typeface="Arial"/>
              <a:buChar char="•"/>
              <a:defRPr b="0" i="0" sz="1200" u="none" cap="none" strike="noStrike">
                <a:solidFill>
                  <a:srgbClr val="07336F"/>
                </a:solidFill>
                <a:latin typeface="Arial"/>
                <a:ea typeface="Arial"/>
                <a:cs typeface="Arial"/>
                <a:sym typeface="Arial"/>
              </a:defRPr>
            </a:lvl5pPr>
            <a:lvl6pPr indent="-285750" lvl="5" marL="2743200" marR="0" algn="l">
              <a:lnSpc>
                <a:spcPct val="100000"/>
              </a:lnSpc>
              <a:spcBef>
                <a:spcPts val="200"/>
              </a:spcBef>
              <a:spcAft>
                <a:spcPts val="0"/>
              </a:spcAft>
              <a:buClr>
                <a:srgbClr val="07336F"/>
              </a:buClr>
              <a:buSzPts val="900"/>
              <a:buFont typeface="Arial"/>
              <a:buChar char="•"/>
              <a:defRPr b="0" i="0" sz="1200" u="none" cap="none" strike="noStrike">
                <a:solidFill>
                  <a:srgbClr val="07336F"/>
                </a:solidFill>
                <a:latin typeface="Calibri"/>
                <a:ea typeface="Calibri"/>
                <a:cs typeface="Calibri"/>
                <a:sym typeface="Calibri"/>
              </a:defRPr>
            </a:lvl6pPr>
            <a:lvl7pPr indent="-298450" lvl="6" marL="32004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7pPr>
            <a:lvl8pPr indent="-298450" lvl="7" marL="36576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8pPr>
            <a:lvl9pPr indent="-298450" lvl="8" marL="41148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9pPr>
          </a:lstStyle>
          <a:p/>
        </p:txBody>
      </p:sp>
      <p:sp>
        <p:nvSpPr>
          <p:cNvPr id="245" name="Google Shape;245;p36"/>
          <p:cNvSpPr txBox="1"/>
          <p:nvPr>
            <p:ph idx="3" type="body"/>
          </p:nvPr>
        </p:nvSpPr>
        <p:spPr>
          <a:xfrm>
            <a:off x="4953000" y="2571750"/>
            <a:ext cx="3742800" cy="2057400"/>
          </a:xfrm>
          <a:prstGeom prst="rect">
            <a:avLst/>
          </a:prstGeom>
          <a:noFill/>
          <a:ln>
            <a:noFill/>
          </a:ln>
        </p:spPr>
        <p:txBody>
          <a:bodyPr anchorCtr="0" anchor="t" bIns="51425" lIns="51425" spcFirstLastPara="1" rIns="51425" wrap="square" tIns="51425">
            <a:noAutofit/>
          </a:bodyPr>
          <a:lstStyle>
            <a:lvl1pPr indent="-330200" lvl="0" marL="457200" marR="0" algn="l">
              <a:lnSpc>
                <a:spcPct val="100000"/>
              </a:lnSpc>
              <a:spcBef>
                <a:spcPts val="400"/>
              </a:spcBef>
              <a:spcAft>
                <a:spcPts val="0"/>
              </a:spcAft>
              <a:buClr>
                <a:srgbClr val="07336F"/>
              </a:buClr>
              <a:buSzPts val="1600"/>
              <a:buFont typeface="Arial"/>
              <a:buChar char="•"/>
              <a:defRPr b="0" i="0" sz="2100" u="none" cap="none" strike="noStrike">
                <a:solidFill>
                  <a:srgbClr val="07336F"/>
                </a:solidFill>
                <a:latin typeface="Arial"/>
                <a:ea typeface="Arial"/>
                <a:cs typeface="Arial"/>
                <a:sym typeface="Arial"/>
              </a:defRPr>
            </a:lvl1pPr>
            <a:lvl2pPr indent="-317500" lvl="1" marL="914400" marR="0" algn="l">
              <a:lnSpc>
                <a:spcPct val="100000"/>
              </a:lnSpc>
              <a:spcBef>
                <a:spcPts val="400"/>
              </a:spcBef>
              <a:spcAft>
                <a:spcPts val="0"/>
              </a:spcAft>
              <a:buClr>
                <a:srgbClr val="07336F"/>
              </a:buClr>
              <a:buSzPts val="1400"/>
              <a:buFont typeface="Arial"/>
              <a:buChar char="•"/>
              <a:defRPr b="0" i="0" sz="1800" u="none" cap="none" strike="noStrike">
                <a:solidFill>
                  <a:srgbClr val="07336F"/>
                </a:solidFill>
                <a:latin typeface="Arial"/>
                <a:ea typeface="Arial"/>
                <a:cs typeface="Arial"/>
                <a:sym typeface="Arial"/>
              </a:defRPr>
            </a:lvl2pPr>
            <a:lvl3pPr indent="-298450" lvl="2" marL="1371600" marR="0" algn="l">
              <a:lnSpc>
                <a:spcPct val="100000"/>
              </a:lnSpc>
              <a:spcBef>
                <a:spcPts val="300"/>
              </a:spcBef>
              <a:spcAft>
                <a:spcPts val="0"/>
              </a:spcAft>
              <a:buClr>
                <a:srgbClr val="07336F"/>
              </a:buClr>
              <a:buSzPts val="1100"/>
              <a:buFont typeface="Arial"/>
              <a:buChar char="•"/>
              <a:defRPr b="0" i="0" sz="1500" u="none" cap="none" strike="noStrike">
                <a:solidFill>
                  <a:srgbClr val="07336F"/>
                </a:solidFill>
                <a:latin typeface="Arial"/>
                <a:ea typeface="Arial"/>
                <a:cs typeface="Arial"/>
                <a:sym typeface="Arial"/>
              </a:defRPr>
            </a:lvl3pPr>
            <a:lvl4pPr indent="-298450" lvl="3" marL="1828800" marR="0" algn="l">
              <a:lnSpc>
                <a:spcPct val="100000"/>
              </a:lnSpc>
              <a:spcBef>
                <a:spcPts val="300"/>
              </a:spcBef>
              <a:spcAft>
                <a:spcPts val="0"/>
              </a:spcAft>
              <a:buClr>
                <a:srgbClr val="07336F"/>
              </a:buClr>
              <a:buSzPts val="1100"/>
              <a:buFont typeface="Arial"/>
              <a:buChar char="•"/>
              <a:defRPr b="0" i="0" sz="1400" u="none" cap="none" strike="noStrike">
                <a:solidFill>
                  <a:srgbClr val="07336F"/>
                </a:solidFill>
                <a:latin typeface="Arial"/>
                <a:ea typeface="Arial"/>
                <a:cs typeface="Arial"/>
                <a:sym typeface="Arial"/>
              </a:defRPr>
            </a:lvl4pPr>
            <a:lvl5pPr indent="-285750" lvl="4" marL="2286000" marR="0" algn="l">
              <a:lnSpc>
                <a:spcPct val="100000"/>
              </a:lnSpc>
              <a:spcBef>
                <a:spcPts val="200"/>
              </a:spcBef>
              <a:spcAft>
                <a:spcPts val="0"/>
              </a:spcAft>
              <a:buClr>
                <a:srgbClr val="07336F"/>
              </a:buClr>
              <a:buSzPts val="900"/>
              <a:buFont typeface="Arial"/>
              <a:buChar char="•"/>
              <a:defRPr b="0" i="0" sz="1200" u="none" cap="none" strike="noStrike">
                <a:solidFill>
                  <a:srgbClr val="07336F"/>
                </a:solidFill>
                <a:latin typeface="Arial"/>
                <a:ea typeface="Arial"/>
                <a:cs typeface="Arial"/>
                <a:sym typeface="Arial"/>
              </a:defRPr>
            </a:lvl5pPr>
            <a:lvl6pPr indent="-285750" lvl="5" marL="2743200" marR="0" algn="l">
              <a:lnSpc>
                <a:spcPct val="100000"/>
              </a:lnSpc>
              <a:spcBef>
                <a:spcPts val="200"/>
              </a:spcBef>
              <a:spcAft>
                <a:spcPts val="0"/>
              </a:spcAft>
              <a:buClr>
                <a:srgbClr val="07336F"/>
              </a:buClr>
              <a:buSzPts val="900"/>
              <a:buFont typeface="Arial"/>
              <a:buChar char="•"/>
              <a:defRPr b="0" i="0" sz="1200" u="none" cap="none" strike="noStrike">
                <a:solidFill>
                  <a:srgbClr val="07336F"/>
                </a:solidFill>
                <a:latin typeface="Calibri"/>
                <a:ea typeface="Calibri"/>
                <a:cs typeface="Calibri"/>
                <a:sym typeface="Calibri"/>
              </a:defRPr>
            </a:lvl6pPr>
            <a:lvl7pPr indent="-298450" lvl="6" marL="32004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7pPr>
            <a:lvl8pPr indent="-298450" lvl="7" marL="36576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8pPr>
            <a:lvl9pPr indent="-298450" lvl="8" marL="41148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Column, Tall Pic Right">
  <p:cSld name="1 Column, Tall Pic Right">
    <p:spTree>
      <p:nvGrpSpPr>
        <p:cNvPr id="246" name="Shape 246"/>
        <p:cNvGrpSpPr/>
        <p:nvPr/>
      </p:nvGrpSpPr>
      <p:grpSpPr>
        <a:xfrm>
          <a:off x="0" y="0"/>
          <a:ext cx="0" cy="0"/>
          <a:chOff x="0" y="0"/>
          <a:chExt cx="0" cy="0"/>
        </a:xfrm>
      </p:grpSpPr>
      <p:sp>
        <p:nvSpPr>
          <p:cNvPr id="247" name="Google Shape;247;p37"/>
          <p:cNvSpPr txBox="1"/>
          <p:nvPr>
            <p:ph type="title"/>
          </p:nvPr>
        </p:nvSpPr>
        <p:spPr>
          <a:xfrm>
            <a:off x="752888" y="205978"/>
            <a:ext cx="7933800" cy="594300"/>
          </a:xfrm>
          <a:prstGeom prst="rect">
            <a:avLst/>
          </a:prstGeom>
          <a:noFill/>
          <a:ln>
            <a:noFill/>
          </a:ln>
        </p:spPr>
        <p:txBody>
          <a:bodyPr anchorCtr="0" anchor="ctr" bIns="51425" lIns="51425" spcFirstLastPara="1" rIns="51425" wrap="square" tIns="51425">
            <a:noAutofit/>
          </a:bodyPr>
          <a:lstStyle>
            <a:lvl1pPr lvl="0" marR="0" algn="l">
              <a:lnSpc>
                <a:spcPct val="100000"/>
              </a:lnSpc>
              <a:spcBef>
                <a:spcPts val="0"/>
              </a:spcBef>
              <a:spcAft>
                <a:spcPts val="0"/>
              </a:spcAft>
              <a:buClr>
                <a:srgbClr val="0099D8"/>
              </a:buClr>
              <a:buSzPts val="800"/>
              <a:buFont typeface="Arial"/>
              <a:buNone/>
              <a:defRPr b="1" i="0" sz="2400" u="none" cap="none" strike="noStrike">
                <a:solidFill>
                  <a:srgbClr val="0099D8"/>
                </a:solidFill>
                <a:latin typeface="Arial"/>
                <a:ea typeface="Arial"/>
                <a:cs typeface="Arial"/>
                <a:sym typeface="Arial"/>
              </a:defRPr>
            </a:lvl1pPr>
            <a:lvl2pPr lvl="1"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9pPr>
          </a:lstStyle>
          <a:p/>
        </p:txBody>
      </p:sp>
      <p:sp>
        <p:nvSpPr>
          <p:cNvPr id="248" name="Google Shape;248;p37"/>
          <p:cNvSpPr/>
          <p:nvPr>
            <p:ph idx="2" type="pic"/>
          </p:nvPr>
        </p:nvSpPr>
        <p:spPr>
          <a:xfrm>
            <a:off x="6096000" y="914400"/>
            <a:ext cx="2590800" cy="3714900"/>
          </a:xfrm>
          <a:prstGeom prst="rect">
            <a:avLst/>
          </a:prstGeom>
          <a:solidFill>
            <a:srgbClr val="F2F2F2"/>
          </a:solidFill>
          <a:ln>
            <a:noFill/>
          </a:ln>
        </p:spPr>
      </p:sp>
      <p:sp>
        <p:nvSpPr>
          <p:cNvPr id="249" name="Google Shape;249;p37"/>
          <p:cNvSpPr txBox="1"/>
          <p:nvPr>
            <p:ph idx="1" type="body"/>
          </p:nvPr>
        </p:nvSpPr>
        <p:spPr>
          <a:xfrm>
            <a:off x="752888" y="914400"/>
            <a:ext cx="5190600" cy="3714900"/>
          </a:xfrm>
          <a:prstGeom prst="rect">
            <a:avLst/>
          </a:prstGeom>
          <a:noFill/>
          <a:ln>
            <a:noFill/>
          </a:ln>
        </p:spPr>
        <p:txBody>
          <a:bodyPr anchorCtr="0" anchor="t" bIns="51425" lIns="51425" spcFirstLastPara="1" rIns="51425" wrap="square" tIns="51425">
            <a:noAutofit/>
          </a:bodyPr>
          <a:lstStyle>
            <a:lvl1pPr indent="-330200" lvl="0" marL="457200" marR="0" algn="l">
              <a:lnSpc>
                <a:spcPct val="100000"/>
              </a:lnSpc>
              <a:spcBef>
                <a:spcPts val="400"/>
              </a:spcBef>
              <a:spcAft>
                <a:spcPts val="0"/>
              </a:spcAft>
              <a:buClr>
                <a:srgbClr val="07336F"/>
              </a:buClr>
              <a:buSzPts val="1600"/>
              <a:buFont typeface="Arial"/>
              <a:buChar char="•"/>
              <a:defRPr b="0" i="0" sz="2100" u="none" cap="none" strike="noStrike">
                <a:solidFill>
                  <a:srgbClr val="07336F"/>
                </a:solidFill>
                <a:latin typeface="Arial"/>
                <a:ea typeface="Arial"/>
                <a:cs typeface="Arial"/>
                <a:sym typeface="Arial"/>
              </a:defRPr>
            </a:lvl1pPr>
            <a:lvl2pPr indent="-317500" lvl="1" marL="914400" marR="0" algn="l">
              <a:lnSpc>
                <a:spcPct val="100000"/>
              </a:lnSpc>
              <a:spcBef>
                <a:spcPts val="400"/>
              </a:spcBef>
              <a:spcAft>
                <a:spcPts val="0"/>
              </a:spcAft>
              <a:buClr>
                <a:srgbClr val="07336F"/>
              </a:buClr>
              <a:buSzPts val="1400"/>
              <a:buFont typeface="Arial"/>
              <a:buChar char="•"/>
              <a:defRPr b="0" i="0" sz="1800" u="none" cap="none" strike="noStrike">
                <a:solidFill>
                  <a:srgbClr val="07336F"/>
                </a:solidFill>
                <a:latin typeface="Arial"/>
                <a:ea typeface="Arial"/>
                <a:cs typeface="Arial"/>
                <a:sym typeface="Arial"/>
              </a:defRPr>
            </a:lvl2pPr>
            <a:lvl3pPr indent="-298450" lvl="2" marL="1371600" marR="0" algn="l">
              <a:lnSpc>
                <a:spcPct val="100000"/>
              </a:lnSpc>
              <a:spcBef>
                <a:spcPts val="300"/>
              </a:spcBef>
              <a:spcAft>
                <a:spcPts val="0"/>
              </a:spcAft>
              <a:buClr>
                <a:srgbClr val="07336F"/>
              </a:buClr>
              <a:buSzPts val="1100"/>
              <a:buFont typeface="Arial"/>
              <a:buChar char="•"/>
              <a:defRPr b="0" i="0" sz="1500" u="none" cap="none" strike="noStrike">
                <a:solidFill>
                  <a:srgbClr val="07336F"/>
                </a:solidFill>
                <a:latin typeface="Arial"/>
                <a:ea typeface="Arial"/>
                <a:cs typeface="Arial"/>
                <a:sym typeface="Arial"/>
              </a:defRPr>
            </a:lvl3pPr>
            <a:lvl4pPr indent="-298450" lvl="3" marL="1828800" marR="0" algn="l">
              <a:lnSpc>
                <a:spcPct val="100000"/>
              </a:lnSpc>
              <a:spcBef>
                <a:spcPts val="300"/>
              </a:spcBef>
              <a:spcAft>
                <a:spcPts val="0"/>
              </a:spcAft>
              <a:buClr>
                <a:srgbClr val="07336F"/>
              </a:buClr>
              <a:buSzPts val="1100"/>
              <a:buFont typeface="Arial"/>
              <a:buChar char="•"/>
              <a:defRPr b="0" i="0" sz="1400" u="none" cap="none" strike="noStrike">
                <a:solidFill>
                  <a:srgbClr val="07336F"/>
                </a:solidFill>
                <a:latin typeface="Arial"/>
                <a:ea typeface="Arial"/>
                <a:cs typeface="Arial"/>
                <a:sym typeface="Arial"/>
              </a:defRPr>
            </a:lvl4pPr>
            <a:lvl5pPr indent="-285750" lvl="4" marL="2286000" marR="0" algn="l">
              <a:lnSpc>
                <a:spcPct val="100000"/>
              </a:lnSpc>
              <a:spcBef>
                <a:spcPts val="200"/>
              </a:spcBef>
              <a:spcAft>
                <a:spcPts val="0"/>
              </a:spcAft>
              <a:buClr>
                <a:srgbClr val="07336F"/>
              </a:buClr>
              <a:buSzPts val="900"/>
              <a:buFont typeface="Arial"/>
              <a:buChar char="•"/>
              <a:defRPr b="0" i="0" sz="1200" u="none" cap="none" strike="noStrike">
                <a:solidFill>
                  <a:srgbClr val="07336F"/>
                </a:solidFill>
                <a:latin typeface="Arial"/>
                <a:ea typeface="Arial"/>
                <a:cs typeface="Arial"/>
                <a:sym typeface="Arial"/>
              </a:defRPr>
            </a:lvl5pPr>
            <a:lvl6pPr indent="-285750" lvl="5" marL="2743200" marR="0" algn="l">
              <a:lnSpc>
                <a:spcPct val="100000"/>
              </a:lnSpc>
              <a:spcBef>
                <a:spcPts val="200"/>
              </a:spcBef>
              <a:spcAft>
                <a:spcPts val="0"/>
              </a:spcAft>
              <a:buClr>
                <a:srgbClr val="07336F"/>
              </a:buClr>
              <a:buSzPts val="900"/>
              <a:buFont typeface="Arial"/>
              <a:buChar char="•"/>
              <a:defRPr b="0" i="0" sz="1200" u="none" cap="none" strike="noStrike">
                <a:solidFill>
                  <a:srgbClr val="07336F"/>
                </a:solidFill>
                <a:latin typeface="Calibri"/>
                <a:ea typeface="Calibri"/>
                <a:cs typeface="Calibri"/>
                <a:sym typeface="Calibri"/>
              </a:defRPr>
            </a:lvl6pPr>
            <a:lvl7pPr indent="-298450" lvl="6" marL="32004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7pPr>
            <a:lvl8pPr indent="-298450" lvl="7" marL="36576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8pPr>
            <a:lvl9pPr indent="-298450" lvl="8" marL="41148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Column, Tall Pic Left">
  <p:cSld name="1 Column, Tall Pic Left">
    <p:spTree>
      <p:nvGrpSpPr>
        <p:cNvPr id="250" name="Shape 250"/>
        <p:cNvGrpSpPr/>
        <p:nvPr/>
      </p:nvGrpSpPr>
      <p:grpSpPr>
        <a:xfrm>
          <a:off x="0" y="0"/>
          <a:ext cx="0" cy="0"/>
          <a:chOff x="0" y="0"/>
          <a:chExt cx="0" cy="0"/>
        </a:xfrm>
      </p:grpSpPr>
      <p:sp>
        <p:nvSpPr>
          <p:cNvPr id="251" name="Google Shape;251;p38"/>
          <p:cNvSpPr txBox="1"/>
          <p:nvPr>
            <p:ph type="title"/>
          </p:nvPr>
        </p:nvSpPr>
        <p:spPr>
          <a:xfrm>
            <a:off x="752888" y="205978"/>
            <a:ext cx="7933800" cy="594300"/>
          </a:xfrm>
          <a:prstGeom prst="rect">
            <a:avLst/>
          </a:prstGeom>
          <a:noFill/>
          <a:ln>
            <a:noFill/>
          </a:ln>
        </p:spPr>
        <p:txBody>
          <a:bodyPr anchorCtr="0" anchor="ctr" bIns="51425" lIns="51425" spcFirstLastPara="1" rIns="51425" wrap="square" tIns="51425">
            <a:noAutofit/>
          </a:bodyPr>
          <a:lstStyle>
            <a:lvl1pPr lvl="0" marR="0" algn="l">
              <a:lnSpc>
                <a:spcPct val="100000"/>
              </a:lnSpc>
              <a:spcBef>
                <a:spcPts val="0"/>
              </a:spcBef>
              <a:spcAft>
                <a:spcPts val="0"/>
              </a:spcAft>
              <a:buClr>
                <a:srgbClr val="0099D8"/>
              </a:buClr>
              <a:buSzPts val="800"/>
              <a:buFont typeface="Arial"/>
              <a:buNone/>
              <a:defRPr b="1" i="0" sz="2400" u="none" cap="none" strike="noStrike">
                <a:solidFill>
                  <a:srgbClr val="0099D8"/>
                </a:solidFill>
                <a:latin typeface="Arial"/>
                <a:ea typeface="Arial"/>
                <a:cs typeface="Arial"/>
                <a:sym typeface="Arial"/>
              </a:defRPr>
            </a:lvl1pPr>
            <a:lvl2pPr lvl="1"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9pPr>
          </a:lstStyle>
          <a:p/>
        </p:txBody>
      </p:sp>
      <p:sp>
        <p:nvSpPr>
          <p:cNvPr id="252" name="Google Shape;252;p38"/>
          <p:cNvSpPr/>
          <p:nvPr>
            <p:ph idx="2" type="pic"/>
          </p:nvPr>
        </p:nvSpPr>
        <p:spPr>
          <a:xfrm>
            <a:off x="762000" y="914400"/>
            <a:ext cx="2590800" cy="3714900"/>
          </a:xfrm>
          <a:prstGeom prst="rect">
            <a:avLst/>
          </a:prstGeom>
          <a:solidFill>
            <a:srgbClr val="F2F2F2"/>
          </a:solidFill>
          <a:ln>
            <a:noFill/>
          </a:ln>
        </p:spPr>
      </p:sp>
      <p:sp>
        <p:nvSpPr>
          <p:cNvPr id="253" name="Google Shape;253;p38"/>
          <p:cNvSpPr txBox="1"/>
          <p:nvPr>
            <p:ph idx="1" type="body"/>
          </p:nvPr>
        </p:nvSpPr>
        <p:spPr>
          <a:xfrm>
            <a:off x="3505200" y="914400"/>
            <a:ext cx="5190600" cy="3714900"/>
          </a:xfrm>
          <a:prstGeom prst="rect">
            <a:avLst/>
          </a:prstGeom>
          <a:noFill/>
          <a:ln>
            <a:noFill/>
          </a:ln>
        </p:spPr>
        <p:txBody>
          <a:bodyPr anchorCtr="0" anchor="t" bIns="51425" lIns="51425" spcFirstLastPara="1" rIns="51425" wrap="square" tIns="51425">
            <a:noAutofit/>
          </a:bodyPr>
          <a:lstStyle>
            <a:lvl1pPr indent="-330200" lvl="0" marL="457200" marR="0" algn="l">
              <a:lnSpc>
                <a:spcPct val="100000"/>
              </a:lnSpc>
              <a:spcBef>
                <a:spcPts val="400"/>
              </a:spcBef>
              <a:spcAft>
                <a:spcPts val="0"/>
              </a:spcAft>
              <a:buClr>
                <a:srgbClr val="07336F"/>
              </a:buClr>
              <a:buSzPts val="1600"/>
              <a:buFont typeface="Arial"/>
              <a:buChar char="•"/>
              <a:defRPr b="0" i="0" sz="2100" u="none" cap="none" strike="noStrike">
                <a:solidFill>
                  <a:srgbClr val="07336F"/>
                </a:solidFill>
                <a:latin typeface="Arial"/>
                <a:ea typeface="Arial"/>
                <a:cs typeface="Arial"/>
                <a:sym typeface="Arial"/>
              </a:defRPr>
            </a:lvl1pPr>
            <a:lvl2pPr indent="-317500" lvl="1" marL="914400" marR="0" algn="l">
              <a:lnSpc>
                <a:spcPct val="100000"/>
              </a:lnSpc>
              <a:spcBef>
                <a:spcPts val="400"/>
              </a:spcBef>
              <a:spcAft>
                <a:spcPts val="0"/>
              </a:spcAft>
              <a:buClr>
                <a:srgbClr val="07336F"/>
              </a:buClr>
              <a:buSzPts val="1400"/>
              <a:buFont typeface="Arial"/>
              <a:buChar char="•"/>
              <a:defRPr b="0" i="0" sz="1800" u="none" cap="none" strike="noStrike">
                <a:solidFill>
                  <a:srgbClr val="07336F"/>
                </a:solidFill>
                <a:latin typeface="Arial"/>
                <a:ea typeface="Arial"/>
                <a:cs typeface="Arial"/>
                <a:sym typeface="Arial"/>
              </a:defRPr>
            </a:lvl2pPr>
            <a:lvl3pPr indent="-298450" lvl="2" marL="1371600" marR="0" algn="l">
              <a:lnSpc>
                <a:spcPct val="100000"/>
              </a:lnSpc>
              <a:spcBef>
                <a:spcPts val="300"/>
              </a:spcBef>
              <a:spcAft>
                <a:spcPts val="0"/>
              </a:spcAft>
              <a:buClr>
                <a:srgbClr val="07336F"/>
              </a:buClr>
              <a:buSzPts val="1100"/>
              <a:buFont typeface="Arial"/>
              <a:buChar char="•"/>
              <a:defRPr b="0" i="0" sz="1500" u="none" cap="none" strike="noStrike">
                <a:solidFill>
                  <a:srgbClr val="07336F"/>
                </a:solidFill>
                <a:latin typeface="Arial"/>
                <a:ea typeface="Arial"/>
                <a:cs typeface="Arial"/>
                <a:sym typeface="Arial"/>
              </a:defRPr>
            </a:lvl3pPr>
            <a:lvl4pPr indent="-298450" lvl="3" marL="1828800" marR="0" algn="l">
              <a:lnSpc>
                <a:spcPct val="100000"/>
              </a:lnSpc>
              <a:spcBef>
                <a:spcPts val="300"/>
              </a:spcBef>
              <a:spcAft>
                <a:spcPts val="0"/>
              </a:spcAft>
              <a:buClr>
                <a:srgbClr val="07336F"/>
              </a:buClr>
              <a:buSzPts val="1100"/>
              <a:buFont typeface="Arial"/>
              <a:buChar char="•"/>
              <a:defRPr b="0" i="0" sz="1400" u="none" cap="none" strike="noStrike">
                <a:solidFill>
                  <a:srgbClr val="07336F"/>
                </a:solidFill>
                <a:latin typeface="Arial"/>
                <a:ea typeface="Arial"/>
                <a:cs typeface="Arial"/>
                <a:sym typeface="Arial"/>
              </a:defRPr>
            </a:lvl4pPr>
            <a:lvl5pPr indent="-285750" lvl="4" marL="2286000" marR="0" algn="l">
              <a:lnSpc>
                <a:spcPct val="100000"/>
              </a:lnSpc>
              <a:spcBef>
                <a:spcPts val="200"/>
              </a:spcBef>
              <a:spcAft>
                <a:spcPts val="0"/>
              </a:spcAft>
              <a:buClr>
                <a:srgbClr val="07336F"/>
              </a:buClr>
              <a:buSzPts val="900"/>
              <a:buFont typeface="Arial"/>
              <a:buChar char="•"/>
              <a:defRPr b="0" i="0" sz="1200" u="none" cap="none" strike="noStrike">
                <a:solidFill>
                  <a:srgbClr val="07336F"/>
                </a:solidFill>
                <a:latin typeface="Arial"/>
                <a:ea typeface="Arial"/>
                <a:cs typeface="Arial"/>
                <a:sym typeface="Arial"/>
              </a:defRPr>
            </a:lvl5pPr>
            <a:lvl6pPr indent="-285750" lvl="5" marL="2743200" marR="0" algn="l">
              <a:lnSpc>
                <a:spcPct val="100000"/>
              </a:lnSpc>
              <a:spcBef>
                <a:spcPts val="200"/>
              </a:spcBef>
              <a:spcAft>
                <a:spcPts val="0"/>
              </a:spcAft>
              <a:buClr>
                <a:srgbClr val="07336F"/>
              </a:buClr>
              <a:buSzPts val="900"/>
              <a:buFont typeface="Arial"/>
              <a:buChar char="•"/>
              <a:defRPr b="0" i="0" sz="1200" u="none" cap="none" strike="noStrike">
                <a:solidFill>
                  <a:srgbClr val="07336F"/>
                </a:solidFill>
                <a:latin typeface="Calibri"/>
                <a:ea typeface="Calibri"/>
                <a:cs typeface="Calibri"/>
                <a:sym typeface="Calibri"/>
              </a:defRPr>
            </a:lvl6pPr>
            <a:lvl7pPr indent="-298450" lvl="6" marL="32004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7pPr>
            <a:lvl8pPr indent="-298450" lvl="7" marL="36576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8pPr>
            <a:lvl9pPr indent="-298450" lvl="8" marL="41148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Column, Wide Pic Top">
  <p:cSld name="1 Column, Wide Pic Top">
    <p:spTree>
      <p:nvGrpSpPr>
        <p:cNvPr id="254" name="Shape 254"/>
        <p:cNvGrpSpPr/>
        <p:nvPr/>
      </p:nvGrpSpPr>
      <p:grpSpPr>
        <a:xfrm>
          <a:off x="0" y="0"/>
          <a:ext cx="0" cy="0"/>
          <a:chOff x="0" y="0"/>
          <a:chExt cx="0" cy="0"/>
        </a:xfrm>
      </p:grpSpPr>
      <p:sp>
        <p:nvSpPr>
          <p:cNvPr id="255" name="Google Shape;255;p39"/>
          <p:cNvSpPr/>
          <p:nvPr>
            <p:ph idx="2" type="pic"/>
          </p:nvPr>
        </p:nvSpPr>
        <p:spPr>
          <a:xfrm>
            <a:off x="762000" y="914400"/>
            <a:ext cx="7921800" cy="1314600"/>
          </a:xfrm>
          <a:prstGeom prst="rect">
            <a:avLst/>
          </a:prstGeom>
          <a:solidFill>
            <a:srgbClr val="F2F2F2"/>
          </a:solidFill>
          <a:ln>
            <a:noFill/>
          </a:ln>
        </p:spPr>
      </p:sp>
      <p:sp>
        <p:nvSpPr>
          <p:cNvPr id="256" name="Google Shape;256;p39"/>
          <p:cNvSpPr txBox="1"/>
          <p:nvPr>
            <p:ph idx="1" type="body"/>
          </p:nvPr>
        </p:nvSpPr>
        <p:spPr>
          <a:xfrm>
            <a:off x="752888" y="2343150"/>
            <a:ext cx="7933800" cy="2286000"/>
          </a:xfrm>
          <a:prstGeom prst="rect">
            <a:avLst/>
          </a:prstGeom>
          <a:noFill/>
          <a:ln>
            <a:noFill/>
          </a:ln>
        </p:spPr>
        <p:txBody>
          <a:bodyPr anchorCtr="0" anchor="t" bIns="51425" lIns="51425" spcFirstLastPara="1" rIns="51425" wrap="square" tIns="51425">
            <a:noAutofit/>
          </a:bodyPr>
          <a:lstStyle>
            <a:lvl1pPr indent="-330200" lvl="0" marL="457200" marR="0" algn="l">
              <a:lnSpc>
                <a:spcPct val="100000"/>
              </a:lnSpc>
              <a:spcBef>
                <a:spcPts val="400"/>
              </a:spcBef>
              <a:spcAft>
                <a:spcPts val="0"/>
              </a:spcAft>
              <a:buClr>
                <a:srgbClr val="07336F"/>
              </a:buClr>
              <a:buSzPts val="1600"/>
              <a:buFont typeface="Arial"/>
              <a:buChar char="•"/>
              <a:defRPr b="0" i="0" sz="2100" u="none" cap="none" strike="noStrike">
                <a:solidFill>
                  <a:srgbClr val="07336F"/>
                </a:solidFill>
                <a:latin typeface="Arial"/>
                <a:ea typeface="Arial"/>
                <a:cs typeface="Arial"/>
                <a:sym typeface="Arial"/>
              </a:defRPr>
            </a:lvl1pPr>
            <a:lvl2pPr indent="-317500" lvl="1" marL="914400" marR="0" algn="l">
              <a:lnSpc>
                <a:spcPct val="100000"/>
              </a:lnSpc>
              <a:spcBef>
                <a:spcPts val="400"/>
              </a:spcBef>
              <a:spcAft>
                <a:spcPts val="0"/>
              </a:spcAft>
              <a:buClr>
                <a:srgbClr val="07336F"/>
              </a:buClr>
              <a:buSzPts val="1400"/>
              <a:buFont typeface="Arial"/>
              <a:buChar char="•"/>
              <a:defRPr b="0" i="0" sz="1800" u="none" cap="none" strike="noStrike">
                <a:solidFill>
                  <a:srgbClr val="07336F"/>
                </a:solidFill>
                <a:latin typeface="Arial"/>
                <a:ea typeface="Arial"/>
                <a:cs typeface="Arial"/>
                <a:sym typeface="Arial"/>
              </a:defRPr>
            </a:lvl2pPr>
            <a:lvl3pPr indent="-298450" lvl="2" marL="1371600" marR="0" algn="l">
              <a:lnSpc>
                <a:spcPct val="100000"/>
              </a:lnSpc>
              <a:spcBef>
                <a:spcPts val="300"/>
              </a:spcBef>
              <a:spcAft>
                <a:spcPts val="0"/>
              </a:spcAft>
              <a:buClr>
                <a:srgbClr val="07336F"/>
              </a:buClr>
              <a:buSzPts val="1100"/>
              <a:buFont typeface="Arial"/>
              <a:buChar char="•"/>
              <a:defRPr b="0" i="0" sz="1500" u="none" cap="none" strike="noStrike">
                <a:solidFill>
                  <a:srgbClr val="07336F"/>
                </a:solidFill>
                <a:latin typeface="Arial"/>
                <a:ea typeface="Arial"/>
                <a:cs typeface="Arial"/>
                <a:sym typeface="Arial"/>
              </a:defRPr>
            </a:lvl3pPr>
            <a:lvl4pPr indent="-298450" lvl="3" marL="1828800" marR="0" algn="l">
              <a:lnSpc>
                <a:spcPct val="100000"/>
              </a:lnSpc>
              <a:spcBef>
                <a:spcPts val="300"/>
              </a:spcBef>
              <a:spcAft>
                <a:spcPts val="0"/>
              </a:spcAft>
              <a:buClr>
                <a:srgbClr val="07336F"/>
              </a:buClr>
              <a:buSzPts val="1100"/>
              <a:buFont typeface="Arial"/>
              <a:buChar char="•"/>
              <a:defRPr b="0" i="0" sz="1400" u="none" cap="none" strike="noStrike">
                <a:solidFill>
                  <a:srgbClr val="07336F"/>
                </a:solidFill>
                <a:latin typeface="Arial"/>
                <a:ea typeface="Arial"/>
                <a:cs typeface="Arial"/>
                <a:sym typeface="Arial"/>
              </a:defRPr>
            </a:lvl4pPr>
            <a:lvl5pPr indent="-285750" lvl="4" marL="2286000" marR="0" algn="l">
              <a:lnSpc>
                <a:spcPct val="100000"/>
              </a:lnSpc>
              <a:spcBef>
                <a:spcPts val="200"/>
              </a:spcBef>
              <a:spcAft>
                <a:spcPts val="0"/>
              </a:spcAft>
              <a:buClr>
                <a:srgbClr val="07336F"/>
              </a:buClr>
              <a:buSzPts val="900"/>
              <a:buFont typeface="Arial"/>
              <a:buChar char="•"/>
              <a:defRPr b="0" i="0" sz="1200" u="none" cap="none" strike="noStrike">
                <a:solidFill>
                  <a:srgbClr val="07336F"/>
                </a:solidFill>
                <a:latin typeface="Arial"/>
                <a:ea typeface="Arial"/>
                <a:cs typeface="Arial"/>
                <a:sym typeface="Arial"/>
              </a:defRPr>
            </a:lvl5pPr>
            <a:lvl6pPr indent="-285750" lvl="5" marL="2743200" marR="0" algn="l">
              <a:lnSpc>
                <a:spcPct val="100000"/>
              </a:lnSpc>
              <a:spcBef>
                <a:spcPts val="200"/>
              </a:spcBef>
              <a:spcAft>
                <a:spcPts val="0"/>
              </a:spcAft>
              <a:buClr>
                <a:srgbClr val="07336F"/>
              </a:buClr>
              <a:buSzPts val="900"/>
              <a:buFont typeface="Arial"/>
              <a:buChar char="•"/>
              <a:defRPr b="0" i="0" sz="1200" u="none" cap="none" strike="noStrike">
                <a:solidFill>
                  <a:srgbClr val="07336F"/>
                </a:solidFill>
                <a:latin typeface="Calibri"/>
                <a:ea typeface="Calibri"/>
                <a:cs typeface="Calibri"/>
                <a:sym typeface="Calibri"/>
              </a:defRPr>
            </a:lvl6pPr>
            <a:lvl7pPr indent="-298450" lvl="6" marL="32004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7pPr>
            <a:lvl8pPr indent="-298450" lvl="7" marL="36576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8pPr>
            <a:lvl9pPr indent="-298450" lvl="8" marL="41148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9pPr>
          </a:lstStyle>
          <a:p/>
        </p:txBody>
      </p:sp>
      <p:sp>
        <p:nvSpPr>
          <p:cNvPr id="257" name="Google Shape;257;p39"/>
          <p:cNvSpPr txBox="1"/>
          <p:nvPr>
            <p:ph type="title"/>
          </p:nvPr>
        </p:nvSpPr>
        <p:spPr>
          <a:xfrm>
            <a:off x="752888" y="205978"/>
            <a:ext cx="7933800" cy="594300"/>
          </a:xfrm>
          <a:prstGeom prst="rect">
            <a:avLst/>
          </a:prstGeom>
          <a:noFill/>
          <a:ln>
            <a:noFill/>
          </a:ln>
        </p:spPr>
        <p:txBody>
          <a:bodyPr anchorCtr="0" anchor="ctr" bIns="51425" lIns="51425" spcFirstLastPara="1" rIns="51425" wrap="square" tIns="51425">
            <a:noAutofit/>
          </a:bodyPr>
          <a:lstStyle>
            <a:lvl1pPr lvl="0" marR="0" algn="l">
              <a:lnSpc>
                <a:spcPct val="100000"/>
              </a:lnSpc>
              <a:spcBef>
                <a:spcPts val="0"/>
              </a:spcBef>
              <a:spcAft>
                <a:spcPts val="0"/>
              </a:spcAft>
              <a:buClr>
                <a:srgbClr val="0099D8"/>
              </a:buClr>
              <a:buSzPts val="800"/>
              <a:buFont typeface="Arial"/>
              <a:buNone/>
              <a:defRPr b="1" i="0" sz="2400" u="none" cap="none" strike="noStrike">
                <a:solidFill>
                  <a:srgbClr val="0099D8"/>
                </a:solidFill>
                <a:latin typeface="Arial"/>
                <a:ea typeface="Arial"/>
                <a:cs typeface="Arial"/>
                <a:sym typeface="Arial"/>
              </a:defRPr>
            </a:lvl1pPr>
            <a:lvl2pPr lvl="1"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Column, Wide Pic Bottom">
  <p:cSld name="1 Column, Wide Pic Bottom">
    <p:spTree>
      <p:nvGrpSpPr>
        <p:cNvPr id="258" name="Shape 258"/>
        <p:cNvGrpSpPr/>
        <p:nvPr/>
      </p:nvGrpSpPr>
      <p:grpSpPr>
        <a:xfrm>
          <a:off x="0" y="0"/>
          <a:ext cx="0" cy="0"/>
          <a:chOff x="0" y="0"/>
          <a:chExt cx="0" cy="0"/>
        </a:xfrm>
      </p:grpSpPr>
      <p:sp>
        <p:nvSpPr>
          <p:cNvPr id="259" name="Google Shape;259;p40"/>
          <p:cNvSpPr/>
          <p:nvPr>
            <p:ph idx="2" type="pic"/>
          </p:nvPr>
        </p:nvSpPr>
        <p:spPr>
          <a:xfrm>
            <a:off x="762000" y="3314700"/>
            <a:ext cx="7921800" cy="1314600"/>
          </a:xfrm>
          <a:prstGeom prst="rect">
            <a:avLst/>
          </a:prstGeom>
          <a:solidFill>
            <a:srgbClr val="F2F2F2"/>
          </a:solidFill>
          <a:ln>
            <a:noFill/>
          </a:ln>
        </p:spPr>
      </p:sp>
      <p:sp>
        <p:nvSpPr>
          <p:cNvPr id="260" name="Google Shape;260;p40"/>
          <p:cNvSpPr txBox="1"/>
          <p:nvPr>
            <p:ph idx="1" type="body"/>
          </p:nvPr>
        </p:nvSpPr>
        <p:spPr>
          <a:xfrm>
            <a:off x="752888" y="914400"/>
            <a:ext cx="7933800" cy="2286000"/>
          </a:xfrm>
          <a:prstGeom prst="rect">
            <a:avLst/>
          </a:prstGeom>
          <a:noFill/>
          <a:ln>
            <a:noFill/>
          </a:ln>
        </p:spPr>
        <p:txBody>
          <a:bodyPr anchorCtr="0" anchor="t" bIns="51425" lIns="51425" spcFirstLastPara="1" rIns="51425" wrap="square" tIns="51425">
            <a:noAutofit/>
          </a:bodyPr>
          <a:lstStyle>
            <a:lvl1pPr indent="-330200" lvl="0" marL="457200" marR="0" algn="l">
              <a:lnSpc>
                <a:spcPct val="100000"/>
              </a:lnSpc>
              <a:spcBef>
                <a:spcPts val="400"/>
              </a:spcBef>
              <a:spcAft>
                <a:spcPts val="0"/>
              </a:spcAft>
              <a:buClr>
                <a:srgbClr val="07336F"/>
              </a:buClr>
              <a:buSzPts val="1600"/>
              <a:buFont typeface="Arial"/>
              <a:buChar char="•"/>
              <a:defRPr b="0" i="0" sz="2100" u="none" cap="none" strike="noStrike">
                <a:solidFill>
                  <a:srgbClr val="07336F"/>
                </a:solidFill>
                <a:latin typeface="Arial"/>
                <a:ea typeface="Arial"/>
                <a:cs typeface="Arial"/>
                <a:sym typeface="Arial"/>
              </a:defRPr>
            </a:lvl1pPr>
            <a:lvl2pPr indent="-317500" lvl="1" marL="914400" marR="0" algn="l">
              <a:lnSpc>
                <a:spcPct val="100000"/>
              </a:lnSpc>
              <a:spcBef>
                <a:spcPts val="400"/>
              </a:spcBef>
              <a:spcAft>
                <a:spcPts val="0"/>
              </a:spcAft>
              <a:buClr>
                <a:srgbClr val="07336F"/>
              </a:buClr>
              <a:buSzPts val="1400"/>
              <a:buFont typeface="Arial"/>
              <a:buChar char="•"/>
              <a:defRPr b="0" i="0" sz="1800" u="none" cap="none" strike="noStrike">
                <a:solidFill>
                  <a:srgbClr val="07336F"/>
                </a:solidFill>
                <a:latin typeface="Arial"/>
                <a:ea typeface="Arial"/>
                <a:cs typeface="Arial"/>
                <a:sym typeface="Arial"/>
              </a:defRPr>
            </a:lvl2pPr>
            <a:lvl3pPr indent="-298450" lvl="2" marL="1371600" marR="0" algn="l">
              <a:lnSpc>
                <a:spcPct val="100000"/>
              </a:lnSpc>
              <a:spcBef>
                <a:spcPts val="300"/>
              </a:spcBef>
              <a:spcAft>
                <a:spcPts val="0"/>
              </a:spcAft>
              <a:buClr>
                <a:srgbClr val="07336F"/>
              </a:buClr>
              <a:buSzPts val="1100"/>
              <a:buFont typeface="Arial"/>
              <a:buChar char="•"/>
              <a:defRPr b="0" i="0" sz="1500" u="none" cap="none" strike="noStrike">
                <a:solidFill>
                  <a:srgbClr val="07336F"/>
                </a:solidFill>
                <a:latin typeface="Arial"/>
                <a:ea typeface="Arial"/>
                <a:cs typeface="Arial"/>
                <a:sym typeface="Arial"/>
              </a:defRPr>
            </a:lvl3pPr>
            <a:lvl4pPr indent="-298450" lvl="3" marL="1828800" marR="0" algn="l">
              <a:lnSpc>
                <a:spcPct val="100000"/>
              </a:lnSpc>
              <a:spcBef>
                <a:spcPts val="300"/>
              </a:spcBef>
              <a:spcAft>
                <a:spcPts val="0"/>
              </a:spcAft>
              <a:buClr>
                <a:srgbClr val="07336F"/>
              </a:buClr>
              <a:buSzPts val="1100"/>
              <a:buFont typeface="Arial"/>
              <a:buChar char="•"/>
              <a:defRPr b="0" i="0" sz="1400" u="none" cap="none" strike="noStrike">
                <a:solidFill>
                  <a:srgbClr val="07336F"/>
                </a:solidFill>
                <a:latin typeface="Arial"/>
                <a:ea typeface="Arial"/>
                <a:cs typeface="Arial"/>
                <a:sym typeface="Arial"/>
              </a:defRPr>
            </a:lvl4pPr>
            <a:lvl5pPr indent="-285750" lvl="4" marL="2286000" marR="0" algn="l">
              <a:lnSpc>
                <a:spcPct val="100000"/>
              </a:lnSpc>
              <a:spcBef>
                <a:spcPts val="200"/>
              </a:spcBef>
              <a:spcAft>
                <a:spcPts val="0"/>
              </a:spcAft>
              <a:buClr>
                <a:srgbClr val="07336F"/>
              </a:buClr>
              <a:buSzPts val="900"/>
              <a:buFont typeface="Arial"/>
              <a:buChar char="•"/>
              <a:defRPr b="0" i="0" sz="1200" u="none" cap="none" strike="noStrike">
                <a:solidFill>
                  <a:srgbClr val="07336F"/>
                </a:solidFill>
                <a:latin typeface="Arial"/>
                <a:ea typeface="Arial"/>
                <a:cs typeface="Arial"/>
                <a:sym typeface="Arial"/>
              </a:defRPr>
            </a:lvl5pPr>
            <a:lvl6pPr indent="-285750" lvl="5" marL="2743200" marR="0" algn="l">
              <a:lnSpc>
                <a:spcPct val="100000"/>
              </a:lnSpc>
              <a:spcBef>
                <a:spcPts val="200"/>
              </a:spcBef>
              <a:spcAft>
                <a:spcPts val="0"/>
              </a:spcAft>
              <a:buClr>
                <a:srgbClr val="07336F"/>
              </a:buClr>
              <a:buSzPts val="900"/>
              <a:buFont typeface="Arial"/>
              <a:buChar char="•"/>
              <a:defRPr b="0" i="0" sz="1200" u="none" cap="none" strike="noStrike">
                <a:solidFill>
                  <a:srgbClr val="07336F"/>
                </a:solidFill>
                <a:latin typeface="Calibri"/>
                <a:ea typeface="Calibri"/>
                <a:cs typeface="Calibri"/>
                <a:sym typeface="Calibri"/>
              </a:defRPr>
            </a:lvl6pPr>
            <a:lvl7pPr indent="-298450" lvl="6" marL="32004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7pPr>
            <a:lvl8pPr indent="-298450" lvl="7" marL="36576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8pPr>
            <a:lvl9pPr indent="-298450" lvl="8" marL="41148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9pPr>
          </a:lstStyle>
          <a:p/>
        </p:txBody>
      </p:sp>
      <p:sp>
        <p:nvSpPr>
          <p:cNvPr id="261" name="Google Shape;261;p40"/>
          <p:cNvSpPr txBox="1"/>
          <p:nvPr>
            <p:ph type="title"/>
          </p:nvPr>
        </p:nvSpPr>
        <p:spPr>
          <a:xfrm>
            <a:off x="752888" y="205978"/>
            <a:ext cx="7933800" cy="594300"/>
          </a:xfrm>
          <a:prstGeom prst="rect">
            <a:avLst/>
          </a:prstGeom>
          <a:noFill/>
          <a:ln>
            <a:noFill/>
          </a:ln>
        </p:spPr>
        <p:txBody>
          <a:bodyPr anchorCtr="0" anchor="ctr" bIns="51425" lIns="51425" spcFirstLastPara="1" rIns="51425" wrap="square" tIns="51425">
            <a:noAutofit/>
          </a:bodyPr>
          <a:lstStyle>
            <a:lvl1pPr lvl="0" marR="0" algn="l">
              <a:lnSpc>
                <a:spcPct val="100000"/>
              </a:lnSpc>
              <a:spcBef>
                <a:spcPts val="0"/>
              </a:spcBef>
              <a:spcAft>
                <a:spcPts val="0"/>
              </a:spcAft>
              <a:buClr>
                <a:srgbClr val="0099D8"/>
              </a:buClr>
              <a:buSzPts val="800"/>
              <a:buFont typeface="Arial"/>
              <a:buNone/>
              <a:defRPr b="1" i="0" sz="2400" u="none" cap="none" strike="noStrike">
                <a:solidFill>
                  <a:srgbClr val="0099D8"/>
                </a:solidFill>
                <a:latin typeface="Arial"/>
                <a:ea typeface="Arial"/>
                <a:cs typeface="Arial"/>
                <a:sym typeface="Arial"/>
              </a:defRPr>
            </a:lvl1pPr>
            <a:lvl2pPr lvl="1"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Column">
  <p:cSld name="3 Column">
    <p:spTree>
      <p:nvGrpSpPr>
        <p:cNvPr id="262" name="Shape 262"/>
        <p:cNvGrpSpPr/>
        <p:nvPr/>
      </p:nvGrpSpPr>
      <p:grpSpPr>
        <a:xfrm>
          <a:off x="0" y="0"/>
          <a:ext cx="0" cy="0"/>
          <a:chOff x="0" y="0"/>
          <a:chExt cx="0" cy="0"/>
        </a:xfrm>
      </p:grpSpPr>
      <p:sp>
        <p:nvSpPr>
          <p:cNvPr id="263" name="Google Shape;263;p41"/>
          <p:cNvSpPr txBox="1"/>
          <p:nvPr>
            <p:ph type="title"/>
          </p:nvPr>
        </p:nvSpPr>
        <p:spPr>
          <a:xfrm>
            <a:off x="752888" y="205978"/>
            <a:ext cx="7933800" cy="594300"/>
          </a:xfrm>
          <a:prstGeom prst="rect">
            <a:avLst/>
          </a:prstGeom>
          <a:noFill/>
          <a:ln>
            <a:noFill/>
          </a:ln>
        </p:spPr>
        <p:txBody>
          <a:bodyPr anchorCtr="0" anchor="ctr" bIns="51425" lIns="51425" spcFirstLastPara="1" rIns="51425" wrap="square" tIns="51425">
            <a:noAutofit/>
          </a:bodyPr>
          <a:lstStyle>
            <a:lvl1pPr lvl="0" marR="0" algn="l">
              <a:lnSpc>
                <a:spcPct val="100000"/>
              </a:lnSpc>
              <a:spcBef>
                <a:spcPts val="0"/>
              </a:spcBef>
              <a:spcAft>
                <a:spcPts val="0"/>
              </a:spcAft>
              <a:buClr>
                <a:srgbClr val="0099D8"/>
              </a:buClr>
              <a:buSzPts val="800"/>
              <a:buFont typeface="Arial"/>
              <a:buNone/>
              <a:defRPr b="1" i="0" sz="2400" u="none" cap="none" strike="noStrike">
                <a:solidFill>
                  <a:srgbClr val="0099D8"/>
                </a:solidFill>
                <a:latin typeface="Arial"/>
                <a:ea typeface="Arial"/>
                <a:cs typeface="Arial"/>
                <a:sym typeface="Arial"/>
              </a:defRPr>
            </a:lvl1pPr>
            <a:lvl2pPr lvl="1"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9pPr>
          </a:lstStyle>
          <a:p/>
        </p:txBody>
      </p:sp>
      <p:sp>
        <p:nvSpPr>
          <p:cNvPr id="264" name="Google Shape;264;p41"/>
          <p:cNvSpPr txBox="1"/>
          <p:nvPr>
            <p:ph idx="1" type="body"/>
          </p:nvPr>
        </p:nvSpPr>
        <p:spPr>
          <a:xfrm>
            <a:off x="752888" y="914400"/>
            <a:ext cx="2447400" cy="3714900"/>
          </a:xfrm>
          <a:prstGeom prst="rect">
            <a:avLst/>
          </a:prstGeom>
          <a:noFill/>
          <a:ln>
            <a:noFill/>
          </a:ln>
        </p:spPr>
        <p:txBody>
          <a:bodyPr anchorCtr="0" anchor="t" bIns="51425" lIns="51425" spcFirstLastPara="1" rIns="51425" wrap="square" tIns="51425">
            <a:noAutofit/>
          </a:bodyPr>
          <a:lstStyle>
            <a:lvl1pPr indent="-330200" lvl="0" marL="457200" marR="0" algn="l">
              <a:lnSpc>
                <a:spcPct val="100000"/>
              </a:lnSpc>
              <a:spcBef>
                <a:spcPts val="400"/>
              </a:spcBef>
              <a:spcAft>
                <a:spcPts val="0"/>
              </a:spcAft>
              <a:buClr>
                <a:srgbClr val="07336F"/>
              </a:buClr>
              <a:buSzPts val="1600"/>
              <a:buFont typeface="Arial"/>
              <a:buChar char="•"/>
              <a:defRPr b="0" i="0" sz="2100" u="none" cap="none" strike="noStrike">
                <a:solidFill>
                  <a:srgbClr val="07336F"/>
                </a:solidFill>
                <a:latin typeface="Arial"/>
                <a:ea typeface="Arial"/>
                <a:cs typeface="Arial"/>
                <a:sym typeface="Arial"/>
              </a:defRPr>
            </a:lvl1pPr>
            <a:lvl2pPr indent="-317500" lvl="1" marL="914400" marR="0" algn="l">
              <a:lnSpc>
                <a:spcPct val="100000"/>
              </a:lnSpc>
              <a:spcBef>
                <a:spcPts val="400"/>
              </a:spcBef>
              <a:spcAft>
                <a:spcPts val="0"/>
              </a:spcAft>
              <a:buClr>
                <a:srgbClr val="07336F"/>
              </a:buClr>
              <a:buSzPts val="1400"/>
              <a:buFont typeface="Arial"/>
              <a:buChar char="•"/>
              <a:defRPr b="0" i="0" sz="1800" u="none" cap="none" strike="noStrike">
                <a:solidFill>
                  <a:srgbClr val="07336F"/>
                </a:solidFill>
                <a:latin typeface="Arial"/>
                <a:ea typeface="Arial"/>
                <a:cs typeface="Arial"/>
                <a:sym typeface="Arial"/>
              </a:defRPr>
            </a:lvl2pPr>
            <a:lvl3pPr indent="-298450" lvl="2" marL="1371600" marR="0" algn="l">
              <a:lnSpc>
                <a:spcPct val="100000"/>
              </a:lnSpc>
              <a:spcBef>
                <a:spcPts val="300"/>
              </a:spcBef>
              <a:spcAft>
                <a:spcPts val="0"/>
              </a:spcAft>
              <a:buClr>
                <a:srgbClr val="07336F"/>
              </a:buClr>
              <a:buSzPts val="1100"/>
              <a:buFont typeface="Arial"/>
              <a:buChar char="•"/>
              <a:defRPr b="0" i="0" sz="1500" u="none" cap="none" strike="noStrike">
                <a:solidFill>
                  <a:srgbClr val="07336F"/>
                </a:solidFill>
                <a:latin typeface="Arial"/>
                <a:ea typeface="Arial"/>
                <a:cs typeface="Arial"/>
                <a:sym typeface="Arial"/>
              </a:defRPr>
            </a:lvl3pPr>
            <a:lvl4pPr indent="-298450" lvl="3" marL="1828800" marR="0" algn="l">
              <a:lnSpc>
                <a:spcPct val="100000"/>
              </a:lnSpc>
              <a:spcBef>
                <a:spcPts val="300"/>
              </a:spcBef>
              <a:spcAft>
                <a:spcPts val="0"/>
              </a:spcAft>
              <a:buClr>
                <a:srgbClr val="07336F"/>
              </a:buClr>
              <a:buSzPts val="1100"/>
              <a:buFont typeface="Arial"/>
              <a:buChar char="•"/>
              <a:defRPr b="0" i="0" sz="1400" u="none" cap="none" strike="noStrike">
                <a:solidFill>
                  <a:srgbClr val="07336F"/>
                </a:solidFill>
                <a:latin typeface="Arial"/>
                <a:ea typeface="Arial"/>
                <a:cs typeface="Arial"/>
                <a:sym typeface="Arial"/>
              </a:defRPr>
            </a:lvl4pPr>
            <a:lvl5pPr indent="-285750" lvl="4" marL="2286000" marR="0" algn="l">
              <a:lnSpc>
                <a:spcPct val="100000"/>
              </a:lnSpc>
              <a:spcBef>
                <a:spcPts val="200"/>
              </a:spcBef>
              <a:spcAft>
                <a:spcPts val="0"/>
              </a:spcAft>
              <a:buClr>
                <a:srgbClr val="07336F"/>
              </a:buClr>
              <a:buSzPts val="900"/>
              <a:buFont typeface="Arial"/>
              <a:buChar char="•"/>
              <a:defRPr b="0" i="0" sz="1200" u="none" cap="none" strike="noStrike">
                <a:solidFill>
                  <a:srgbClr val="07336F"/>
                </a:solidFill>
                <a:latin typeface="Arial"/>
                <a:ea typeface="Arial"/>
                <a:cs typeface="Arial"/>
                <a:sym typeface="Arial"/>
              </a:defRPr>
            </a:lvl5pPr>
            <a:lvl6pPr indent="-285750" lvl="5" marL="2743200" marR="0" algn="l">
              <a:lnSpc>
                <a:spcPct val="100000"/>
              </a:lnSpc>
              <a:spcBef>
                <a:spcPts val="200"/>
              </a:spcBef>
              <a:spcAft>
                <a:spcPts val="0"/>
              </a:spcAft>
              <a:buClr>
                <a:srgbClr val="07336F"/>
              </a:buClr>
              <a:buSzPts val="900"/>
              <a:buFont typeface="Arial"/>
              <a:buChar char="•"/>
              <a:defRPr b="0" i="0" sz="1200" u="none" cap="none" strike="noStrike">
                <a:solidFill>
                  <a:srgbClr val="07336F"/>
                </a:solidFill>
                <a:latin typeface="Calibri"/>
                <a:ea typeface="Calibri"/>
                <a:cs typeface="Calibri"/>
                <a:sym typeface="Calibri"/>
              </a:defRPr>
            </a:lvl6pPr>
            <a:lvl7pPr indent="-298450" lvl="6" marL="32004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7pPr>
            <a:lvl8pPr indent="-298450" lvl="7" marL="36576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8pPr>
            <a:lvl9pPr indent="-298450" lvl="8" marL="41148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9pPr>
          </a:lstStyle>
          <a:p/>
        </p:txBody>
      </p:sp>
      <p:sp>
        <p:nvSpPr>
          <p:cNvPr id="265" name="Google Shape;265;p41"/>
          <p:cNvSpPr txBox="1"/>
          <p:nvPr>
            <p:ph idx="2" type="body"/>
          </p:nvPr>
        </p:nvSpPr>
        <p:spPr>
          <a:xfrm>
            <a:off x="6248400" y="914400"/>
            <a:ext cx="2447400" cy="3714900"/>
          </a:xfrm>
          <a:prstGeom prst="rect">
            <a:avLst/>
          </a:prstGeom>
          <a:noFill/>
          <a:ln>
            <a:noFill/>
          </a:ln>
        </p:spPr>
        <p:txBody>
          <a:bodyPr anchorCtr="0" anchor="t" bIns="51425" lIns="51425" spcFirstLastPara="1" rIns="51425" wrap="square" tIns="51425">
            <a:noAutofit/>
          </a:bodyPr>
          <a:lstStyle>
            <a:lvl1pPr indent="-330200" lvl="0" marL="457200" marR="0" algn="l">
              <a:lnSpc>
                <a:spcPct val="100000"/>
              </a:lnSpc>
              <a:spcBef>
                <a:spcPts val="400"/>
              </a:spcBef>
              <a:spcAft>
                <a:spcPts val="0"/>
              </a:spcAft>
              <a:buClr>
                <a:srgbClr val="07336F"/>
              </a:buClr>
              <a:buSzPts val="1600"/>
              <a:buFont typeface="Arial"/>
              <a:buChar char="•"/>
              <a:defRPr b="0" i="0" sz="2100" u="none" cap="none" strike="noStrike">
                <a:solidFill>
                  <a:srgbClr val="07336F"/>
                </a:solidFill>
                <a:latin typeface="Arial"/>
                <a:ea typeface="Arial"/>
                <a:cs typeface="Arial"/>
                <a:sym typeface="Arial"/>
              </a:defRPr>
            </a:lvl1pPr>
            <a:lvl2pPr indent="-317500" lvl="1" marL="914400" marR="0" algn="l">
              <a:lnSpc>
                <a:spcPct val="100000"/>
              </a:lnSpc>
              <a:spcBef>
                <a:spcPts val="400"/>
              </a:spcBef>
              <a:spcAft>
                <a:spcPts val="0"/>
              </a:spcAft>
              <a:buClr>
                <a:srgbClr val="07336F"/>
              </a:buClr>
              <a:buSzPts val="1400"/>
              <a:buFont typeface="Arial"/>
              <a:buChar char="•"/>
              <a:defRPr b="0" i="0" sz="1800" u="none" cap="none" strike="noStrike">
                <a:solidFill>
                  <a:srgbClr val="07336F"/>
                </a:solidFill>
                <a:latin typeface="Arial"/>
                <a:ea typeface="Arial"/>
                <a:cs typeface="Arial"/>
                <a:sym typeface="Arial"/>
              </a:defRPr>
            </a:lvl2pPr>
            <a:lvl3pPr indent="-298450" lvl="2" marL="1371600" marR="0" algn="l">
              <a:lnSpc>
                <a:spcPct val="100000"/>
              </a:lnSpc>
              <a:spcBef>
                <a:spcPts val="300"/>
              </a:spcBef>
              <a:spcAft>
                <a:spcPts val="0"/>
              </a:spcAft>
              <a:buClr>
                <a:srgbClr val="07336F"/>
              </a:buClr>
              <a:buSzPts val="1100"/>
              <a:buFont typeface="Arial"/>
              <a:buChar char="•"/>
              <a:defRPr b="0" i="0" sz="1500" u="none" cap="none" strike="noStrike">
                <a:solidFill>
                  <a:srgbClr val="07336F"/>
                </a:solidFill>
                <a:latin typeface="Arial"/>
                <a:ea typeface="Arial"/>
                <a:cs typeface="Arial"/>
                <a:sym typeface="Arial"/>
              </a:defRPr>
            </a:lvl3pPr>
            <a:lvl4pPr indent="-298450" lvl="3" marL="1828800" marR="0" algn="l">
              <a:lnSpc>
                <a:spcPct val="100000"/>
              </a:lnSpc>
              <a:spcBef>
                <a:spcPts val="300"/>
              </a:spcBef>
              <a:spcAft>
                <a:spcPts val="0"/>
              </a:spcAft>
              <a:buClr>
                <a:srgbClr val="07336F"/>
              </a:buClr>
              <a:buSzPts val="1100"/>
              <a:buFont typeface="Arial"/>
              <a:buChar char="•"/>
              <a:defRPr b="0" i="0" sz="1400" u="none" cap="none" strike="noStrike">
                <a:solidFill>
                  <a:srgbClr val="07336F"/>
                </a:solidFill>
                <a:latin typeface="Arial"/>
                <a:ea typeface="Arial"/>
                <a:cs typeface="Arial"/>
                <a:sym typeface="Arial"/>
              </a:defRPr>
            </a:lvl4pPr>
            <a:lvl5pPr indent="-285750" lvl="4" marL="2286000" marR="0" algn="l">
              <a:lnSpc>
                <a:spcPct val="100000"/>
              </a:lnSpc>
              <a:spcBef>
                <a:spcPts val="200"/>
              </a:spcBef>
              <a:spcAft>
                <a:spcPts val="0"/>
              </a:spcAft>
              <a:buClr>
                <a:srgbClr val="07336F"/>
              </a:buClr>
              <a:buSzPts val="900"/>
              <a:buFont typeface="Arial"/>
              <a:buChar char="•"/>
              <a:defRPr b="0" i="0" sz="1200" u="none" cap="none" strike="noStrike">
                <a:solidFill>
                  <a:srgbClr val="07336F"/>
                </a:solidFill>
                <a:latin typeface="Arial"/>
                <a:ea typeface="Arial"/>
                <a:cs typeface="Arial"/>
                <a:sym typeface="Arial"/>
              </a:defRPr>
            </a:lvl5pPr>
            <a:lvl6pPr indent="-285750" lvl="5" marL="2743200" marR="0" algn="l">
              <a:lnSpc>
                <a:spcPct val="100000"/>
              </a:lnSpc>
              <a:spcBef>
                <a:spcPts val="200"/>
              </a:spcBef>
              <a:spcAft>
                <a:spcPts val="0"/>
              </a:spcAft>
              <a:buClr>
                <a:srgbClr val="07336F"/>
              </a:buClr>
              <a:buSzPts val="900"/>
              <a:buFont typeface="Arial"/>
              <a:buChar char="•"/>
              <a:defRPr b="0" i="0" sz="1200" u="none" cap="none" strike="noStrike">
                <a:solidFill>
                  <a:srgbClr val="07336F"/>
                </a:solidFill>
                <a:latin typeface="Calibri"/>
                <a:ea typeface="Calibri"/>
                <a:cs typeface="Calibri"/>
                <a:sym typeface="Calibri"/>
              </a:defRPr>
            </a:lvl6pPr>
            <a:lvl7pPr indent="-298450" lvl="6" marL="32004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7pPr>
            <a:lvl8pPr indent="-298450" lvl="7" marL="36576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8pPr>
            <a:lvl9pPr indent="-298450" lvl="8" marL="41148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9pPr>
          </a:lstStyle>
          <a:p/>
        </p:txBody>
      </p:sp>
      <p:sp>
        <p:nvSpPr>
          <p:cNvPr id="266" name="Google Shape;266;p41"/>
          <p:cNvSpPr txBox="1"/>
          <p:nvPr>
            <p:ph idx="3" type="body"/>
          </p:nvPr>
        </p:nvSpPr>
        <p:spPr>
          <a:xfrm>
            <a:off x="3500645" y="914400"/>
            <a:ext cx="2447400" cy="3714900"/>
          </a:xfrm>
          <a:prstGeom prst="rect">
            <a:avLst/>
          </a:prstGeom>
          <a:noFill/>
          <a:ln>
            <a:noFill/>
          </a:ln>
        </p:spPr>
        <p:txBody>
          <a:bodyPr anchorCtr="0" anchor="t" bIns="51425" lIns="51425" spcFirstLastPara="1" rIns="51425" wrap="square" tIns="51425">
            <a:noAutofit/>
          </a:bodyPr>
          <a:lstStyle>
            <a:lvl1pPr indent="-330200" lvl="0" marL="457200" marR="0" algn="l">
              <a:lnSpc>
                <a:spcPct val="100000"/>
              </a:lnSpc>
              <a:spcBef>
                <a:spcPts val="400"/>
              </a:spcBef>
              <a:spcAft>
                <a:spcPts val="0"/>
              </a:spcAft>
              <a:buClr>
                <a:srgbClr val="07336F"/>
              </a:buClr>
              <a:buSzPts val="1600"/>
              <a:buFont typeface="Arial"/>
              <a:buChar char="•"/>
              <a:defRPr b="0" i="0" sz="2100" u="none" cap="none" strike="noStrike">
                <a:solidFill>
                  <a:srgbClr val="07336F"/>
                </a:solidFill>
                <a:latin typeface="Arial"/>
                <a:ea typeface="Arial"/>
                <a:cs typeface="Arial"/>
                <a:sym typeface="Arial"/>
              </a:defRPr>
            </a:lvl1pPr>
            <a:lvl2pPr indent="-317500" lvl="1" marL="914400" marR="0" algn="l">
              <a:lnSpc>
                <a:spcPct val="100000"/>
              </a:lnSpc>
              <a:spcBef>
                <a:spcPts val="400"/>
              </a:spcBef>
              <a:spcAft>
                <a:spcPts val="0"/>
              </a:spcAft>
              <a:buClr>
                <a:srgbClr val="07336F"/>
              </a:buClr>
              <a:buSzPts val="1400"/>
              <a:buFont typeface="Arial"/>
              <a:buChar char="•"/>
              <a:defRPr b="0" i="0" sz="1800" u="none" cap="none" strike="noStrike">
                <a:solidFill>
                  <a:srgbClr val="07336F"/>
                </a:solidFill>
                <a:latin typeface="Arial"/>
                <a:ea typeface="Arial"/>
                <a:cs typeface="Arial"/>
                <a:sym typeface="Arial"/>
              </a:defRPr>
            </a:lvl2pPr>
            <a:lvl3pPr indent="-298450" lvl="2" marL="1371600" marR="0" algn="l">
              <a:lnSpc>
                <a:spcPct val="100000"/>
              </a:lnSpc>
              <a:spcBef>
                <a:spcPts val="300"/>
              </a:spcBef>
              <a:spcAft>
                <a:spcPts val="0"/>
              </a:spcAft>
              <a:buClr>
                <a:srgbClr val="07336F"/>
              </a:buClr>
              <a:buSzPts val="1100"/>
              <a:buFont typeface="Arial"/>
              <a:buChar char="•"/>
              <a:defRPr b="0" i="0" sz="1500" u="none" cap="none" strike="noStrike">
                <a:solidFill>
                  <a:srgbClr val="07336F"/>
                </a:solidFill>
                <a:latin typeface="Arial"/>
                <a:ea typeface="Arial"/>
                <a:cs typeface="Arial"/>
                <a:sym typeface="Arial"/>
              </a:defRPr>
            </a:lvl3pPr>
            <a:lvl4pPr indent="-298450" lvl="3" marL="1828800" marR="0" algn="l">
              <a:lnSpc>
                <a:spcPct val="100000"/>
              </a:lnSpc>
              <a:spcBef>
                <a:spcPts val="300"/>
              </a:spcBef>
              <a:spcAft>
                <a:spcPts val="0"/>
              </a:spcAft>
              <a:buClr>
                <a:srgbClr val="07336F"/>
              </a:buClr>
              <a:buSzPts val="1100"/>
              <a:buFont typeface="Arial"/>
              <a:buChar char="•"/>
              <a:defRPr b="0" i="0" sz="1400" u="none" cap="none" strike="noStrike">
                <a:solidFill>
                  <a:srgbClr val="07336F"/>
                </a:solidFill>
                <a:latin typeface="Arial"/>
                <a:ea typeface="Arial"/>
                <a:cs typeface="Arial"/>
                <a:sym typeface="Arial"/>
              </a:defRPr>
            </a:lvl4pPr>
            <a:lvl5pPr indent="-285750" lvl="4" marL="2286000" marR="0" algn="l">
              <a:lnSpc>
                <a:spcPct val="100000"/>
              </a:lnSpc>
              <a:spcBef>
                <a:spcPts val="200"/>
              </a:spcBef>
              <a:spcAft>
                <a:spcPts val="0"/>
              </a:spcAft>
              <a:buClr>
                <a:srgbClr val="07336F"/>
              </a:buClr>
              <a:buSzPts val="900"/>
              <a:buFont typeface="Arial"/>
              <a:buChar char="•"/>
              <a:defRPr b="0" i="0" sz="1200" u="none" cap="none" strike="noStrike">
                <a:solidFill>
                  <a:srgbClr val="07336F"/>
                </a:solidFill>
                <a:latin typeface="Arial"/>
                <a:ea typeface="Arial"/>
                <a:cs typeface="Arial"/>
                <a:sym typeface="Arial"/>
              </a:defRPr>
            </a:lvl5pPr>
            <a:lvl6pPr indent="-285750" lvl="5" marL="2743200" marR="0" algn="l">
              <a:lnSpc>
                <a:spcPct val="100000"/>
              </a:lnSpc>
              <a:spcBef>
                <a:spcPts val="200"/>
              </a:spcBef>
              <a:spcAft>
                <a:spcPts val="0"/>
              </a:spcAft>
              <a:buClr>
                <a:srgbClr val="07336F"/>
              </a:buClr>
              <a:buSzPts val="900"/>
              <a:buFont typeface="Arial"/>
              <a:buChar char="•"/>
              <a:defRPr b="0" i="0" sz="1200" u="none" cap="none" strike="noStrike">
                <a:solidFill>
                  <a:srgbClr val="07336F"/>
                </a:solidFill>
                <a:latin typeface="Calibri"/>
                <a:ea typeface="Calibri"/>
                <a:cs typeface="Calibri"/>
                <a:sym typeface="Calibri"/>
              </a:defRPr>
            </a:lvl6pPr>
            <a:lvl7pPr indent="-298450" lvl="6" marL="32004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7pPr>
            <a:lvl8pPr indent="-298450" lvl="7" marL="36576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8pPr>
            <a:lvl9pPr indent="-298450" lvl="8" marL="41148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Column, 3 Pic">
  <p:cSld name="3 Column, 3 Pic">
    <p:spTree>
      <p:nvGrpSpPr>
        <p:cNvPr id="267" name="Shape 267"/>
        <p:cNvGrpSpPr/>
        <p:nvPr/>
      </p:nvGrpSpPr>
      <p:grpSpPr>
        <a:xfrm>
          <a:off x="0" y="0"/>
          <a:ext cx="0" cy="0"/>
          <a:chOff x="0" y="0"/>
          <a:chExt cx="0" cy="0"/>
        </a:xfrm>
      </p:grpSpPr>
      <p:sp>
        <p:nvSpPr>
          <p:cNvPr id="268" name="Google Shape;268;p42"/>
          <p:cNvSpPr txBox="1"/>
          <p:nvPr>
            <p:ph type="title"/>
          </p:nvPr>
        </p:nvSpPr>
        <p:spPr>
          <a:xfrm>
            <a:off x="752888" y="205978"/>
            <a:ext cx="7933800" cy="594300"/>
          </a:xfrm>
          <a:prstGeom prst="rect">
            <a:avLst/>
          </a:prstGeom>
          <a:noFill/>
          <a:ln>
            <a:noFill/>
          </a:ln>
        </p:spPr>
        <p:txBody>
          <a:bodyPr anchorCtr="0" anchor="ctr" bIns="51425" lIns="51425" spcFirstLastPara="1" rIns="51425" wrap="square" tIns="51425">
            <a:noAutofit/>
          </a:bodyPr>
          <a:lstStyle>
            <a:lvl1pPr lvl="0" marR="0" algn="l">
              <a:lnSpc>
                <a:spcPct val="100000"/>
              </a:lnSpc>
              <a:spcBef>
                <a:spcPts val="0"/>
              </a:spcBef>
              <a:spcAft>
                <a:spcPts val="0"/>
              </a:spcAft>
              <a:buClr>
                <a:srgbClr val="0099D8"/>
              </a:buClr>
              <a:buSzPts val="800"/>
              <a:buFont typeface="Arial"/>
              <a:buNone/>
              <a:defRPr b="1" i="0" sz="2400" u="none" cap="none" strike="noStrike">
                <a:solidFill>
                  <a:srgbClr val="0099D8"/>
                </a:solidFill>
                <a:latin typeface="Arial"/>
                <a:ea typeface="Arial"/>
                <a:cs typeface="Arial"/>
                <a:sym typeface="Arial"/>
              </a:defRPr>
            </a:lvl1pPr>
            <a:lvl2pPr lvl="1"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9pPr>
          </a:lstStyle>
          <a:p/>
        </p:txBody>
      </p:sp>
      <p:sp>
        <p:nvSpPr>
          <p:cNvPr id="269" name="Google Shape;269;p42"/>
          <p:cNvSpPr/>
          <p:nvPr>
            <p:ph idx="2" type="pic"/>
          </p:nvPr>
        </p:nvSpPr>
        <p:spPr>
          <a:xfrm>
            <a:off x="762000" y="914400"/>
            <a:ext cx="2435400" cy="1200000"/>
          </a:xfrm>
          <a:prstGeom prst="rect">
            <a:avLst/>
          </a:prstGeom>
          <a:solidFill>
            <a:srgbClr val="F2F2F2"/>
          </a:solidFill>
          <a:ln>
            <a:noFill/>
          </a:ln>
        </p:spPr>
      </p:sp>
      <p:sp>
        <p:nvSpPr>
          <p:cNvPr id="270" name="Google Shape;270;p42"/>
          <p:cNvSpPr/>
          <p:nvPr>
            <p:ph idx="3" type="pic"/>
          </p:nvPr>
        </p:nvSpPr>
        <p:spPr>
          <a:xfrm>
            <a:off x="3508162" y="914400"/>
            <a:ext cx="2435400" cy="1200000"/>
          </a:xfrm>
          <a:prstGeom prst="rect">
            <a:avLst/>
          </a:prstGeom>
          <a:solidFill>
            <a:srgbClr val="F2F2F2"/>
          </a:solidFill>
          <a:ln>
            <a:noFill/>
          </a:ln>
        </p:spPr>
      </p:sp>
      <p:sp>
        <p:nvSpPr>
          <p:cNvPr id="271" name="Google Shape;271;p42"/>
          <p:cNvSpPr/>
          <p:nvPr>
            <p:ph idx="4" type="pic"/>
          </p:nvPr>
        </p:nvSpPr>
        <p:spPr>
          <a:xfrm>
            <a:off x="6251362" y="914400"/>
            <a:ext cx="2435400" cy="1200000"/>
          </a:xfrm>
          <a:prstGeom prst="rect">
            <a:avLst/>
          </a:prstGeom>
          <a:solidFill>
            <a:srgbClr val="F2F2F2"/>
          </a:solidFill>
          <a:ln>
            <a:noFill/>
          </a:ln>
        </p:spPr>
      </p:sp>
      <p:sp>
        <p:nvSpPr>
          <p:cNvPr id="272" name="Google Shape;272;p42"/>
          <p:cNvSpPr txBox="1"/>
          <p:nvPr>
            <p:ph idx="1" type="body"/>
          </p:nvPr>
        </p:nvSpPr>
        <p:spPr>
          <a:xfrm>
            <a:off x="752888" y="2286000"/>
            <a:ext cx="2447400" cy="2343000"/>
          </a:xfrm>
          <a:prstGeom prst="rect">
            <a:avLst/>
          </a:prstGeom>
          <a:noFill/>
          <a:ln>
            <a:noFill/>
          </a:ln>
        </p:spPr>
        <p:txBody>
          <a:bodyPr anchorCtr="0" anchor="t" bIns="51425" lIns="51425" spcFirstLastPara="1" rIns="51425" wrap="square" tIns="51425">
            <a:noAutofit/>
          </a:bodyPr>
          <a:lstStyle>
            <a:lvl1pPr indent="-330200" lvl="0" marL="457200" marR="0" algn="l">
              <a:lnSpc>
                <a:spcPct val="100000"/>
              </a:lnSpc>
              <a:spcBef>
                <a:spcPts val="400"/>
              </a:spcBef>
              <a:spcAft>
                <a:spcPts val="0"/>
              </a:spcAft>
              <a:buClr>
                <a:srgbClr val="07336F"/>
              </a:buClr>
              <a:buSzPts val="1600"/>
              <a:buFont typeface="Arial"/>
              <a:buChar char="•"/>
              <a:defRPr b="0" i="0" sz="2100" u="none" cap="none" strike="noStrike">
                <a:solidFill>
                  <a:srgbClr val="07336F"/>
                </a:solidFill>
                <a:latin typeface="Arial"/>
                <a:ea typeface="Arial"/>
                <a:cs typeface="Arial"/>
                <a:sym typeface="Arial"/>
              </a:defRPr>
            </a:lvl1pPr>
            <a:lvl2pPr indent="-317500" lvl="1" marL="914400" marR="0" algn="l">
              <a:lnSpc>
                <a:spcPct val="100000"/>
              </a:lnSpc>
              <a:spcBef>
                <a:spcPts val="400"/>
              </a:spcBef>
              <a:spcAft>
                <a:spcPts val="0"/>
              </a:spcAft>
              <a:buClr>
                <a:srgbClr val="07336F"/>
              </a:buClr>
              <a:buSzPts val="1400"/>
              <a:buFont typeface="Arial"/>
              <a:buChar char="•"/>
              <a:defRPr b="0" i="0" sz="1800" u="none" cap="none" strike="noStrike">
                <a:solidFill>
                  <a:srgbClr val="07336F"/>
                </a:solidFill>
                <a:latin typeface="Arial"/>
                <a:ea typeface="Arial"/>
                <a:cs typeface="Arial"/>
                <a:sym typeface="Arial"/>
              </a:defRPr>
            </a:lvl2pPr>
            <a:lvl3pPr indent="-298450" lvl="2" marL="1371600" marR="0" algn="l">
              <a:lnSpc>
                <a:spcPct val="100000"/>
              </a:lnSpc>
              <a:spcBef>
                <a:spcPts val="300"/>
              </a:spcBef>
              <a:spcAft>
                <a:spcPts val="0"/>
              </a:spcAft>
              <a:buClr>
                <a:srgbClr val="07336F"/>
              </a:buClr>
              <a:buSzPts val="1100"/>
              <a:buFont typeface="Arial"/>
              <a:buChar char="•"/>
              <a:defRPr b="0" i="0" sz="1500" u="none" cap="none" strike="noStrike">
                <a:solidFill>
                  <a:srgbClr val="07336F"/>
                </a:solidFill>
                <a:latin typeface="Arial"/>
                <a:ea typeface="Arial"/>
                <a:cs typeface="Arial"/>
                <a:sym typeface="Arial"/>
              </a:defRPr>
            </a:lvl3pPr>
            <a:lvl4pPr indent="-298450" lvl="3" marL="1828800" marR="0" algn="l">
              <a:lnSpc>
                <a:spcPct val="100000"/>
              </a:lnSpc>
              <a:spcBef>
                <a:spcPts val="300"/>
              </a:spcBef>
              <a:spcAft>
                <a:spcPts val="0"/>
              </a:spcAft>
              <a:buClr>
                <a:srgbClr val="07336F"/>
              </a:buClr>
              <a:buSzPts val="1100"/>
              <a:buFont typeface="Arial"/>
              <a:buChar char="•"/>
              <a:defRPr b="0" i="0" sz="1400" u="none" cap="none" strike="noStrike">
                <a:solidFill>
                  <a:srgbClr val="07336F"/>
                </a:solidFill>
                <a:latin typeface="Arial"/>
                <a:ea typeface="Arial"/>
                <a:cs typeface="Arial"/>
                <a:sym typeface="Arial"/>
              </a:defRPr>
            </a:lvl4pPr>
            <a:lvl5pPr indent="-285750" lvl="4" marL="2286000" marR="0" algn="l">
              <a:lnSpc>
                <a:spcPct val="100000"/>
              </a:lnSpc>
              <a:spcBef>
                <a:spcPts val="200"/>
              </a:spcBef>
              <a:spcAft>
                <a:spcPts val="0"/>
              </a:spcAft>
              <a:buClr>
                <a:srgbClr val="07336F"/>
              </a:buClr>
              <a:buSzPts val="900"/>
              <a:buFont typeface="Arial"/>
              <a:buChar char="•"/>
              <a:defRPr b="0" i="0" sz="1200" u="none" cap="none" strike="noStrike">
                <a:solidFill>
                  <a:srgbClr val="07336F"/>
                </a:solidFill>
                <a:latin typeface="Arial"/>
                <a:ea typeface="Arial"/>
                <a:cs typeface="Arial"/>
                <a:sym typeface="Arial"/>
              </a:defRPr>
            </a:lvl5pPr>
            <a:lvl6pPr indent="-285750" lvl="5" marL="2743200" marR="0" algn="l">
              <a:lnSpc>
                <a:spcPct val="100000"/>
              </a:lnSpc>
              <a:spcBef>
                <a:spcPts val="200"/>
              </a:spcBef>
              <a:spcAft>
                <a:spcPts val="0"/>
              </a:spcAft>
              <a:buClr>
                <a:srgbClr val="07336F"/>
              </a:buClr>
              <a:buSzPts val="900"/>
              <a:buFont typeface="Arial"/>
              <a:buChar char="•"/>
              <a:defRPr b="0" i="0" sz="1200" u="none" cap="none" strike="noStrike">
                <a:solidFill>
                  <a:srgbClr val="07336F"/>
                </a:solidFill>
                <a:latin typeface="Calibri"/>
                <a:ea typeface="Calibri"/>
                <a:cs typeface="Calibri"/>
                <a:sym typeface="Calibri"/>
              </a:defRPr>
            </a:lvl6pPr>
            <a:lvl7pPr indent="-298450" lvl="6" marL="32004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7pPr>
            <a:lvl8pPr indent="-298450" lvl="7" marL="36576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8pPr>
            <a:lvl9pPr indent="-298450" lvl="8" marL="41148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9pPr>
          </a:lstStyle>
          <a:p/>
        </p:txBody>
      </p:sp>
      <p:sp>
        <p:nvSpPr>
          <p:cNvPr id="273" name="Google Shape;273;p42"/>
          <p:cNvSpPr txBox="1"/>
          <p:nvPr>
            <p:ph idx="5" type="body"/>
          </p:nvPr>
        </p:nvSpPr>
        <p:spPr>
          <a:xfrm>
            <a:off x="6248400" y="2286000"/>
            <a:ext cx="2447400" cy="2343000"/>
          </a:xfrm>
          <a:prstGeom prst="rect">
            <a:avLst/>
          </a:prstGeom>
          <a:noFill/>
          <a:ln>
            <a:noFill/>
          </a:ln>
        </p:spPr>
        <p:txBody>
          <a:bodyPr anchorCtr="0" anchor="t" bIns="51425" lIns="51425" spcFirstLastPara="1" rIns="51425" wrap="square" tIns="51425">
            <a:noAutofit/>
          </a:bodyPr>
          <a:lstStyle>
            <a:lvl1pPr indent="-330200" lvl="0" marL="457200" marR="0" algn="l">
              <a:lnSpc>
                <a:spcPct val="100000"/>
              </a:lnSpc>
              <a:spcBef>
                <a:spcPts val="400"/>
              </a:spcBef>
              <a:spcAft>
                <a:spcPts val="0"/>
              </a:spcAft>
              <a:buClr>
                <a:srgbClr val="07336F"/>
              </a:buClr>
              <a:buSzPts val="1600"/>
              <a:buFont typeface="Arial"/>
              <a:buChar char="•"/>
              <a:defRPr b="0" i="0" sz="2100" u="none" cap="none" strike="noStrike">
                <a:solidFill>
                  <a:srgbClr val="07336F"/>
                </a:solidFill>
                <a:latin typeface="Arial"/>
                <a:ea typeface="Arial"/>
                <a:cs typeface="Arial"/>
                <a:sym typeface="Arial"/>
              </a:defRPr>
            </a:lvl1pPr>
            <a:lvl2pPr indent="-317500" lvl="1" marL="914400" marR="0" algn="l">
              <a:lnSpc>
                <a:spcPct val="100000"/>
              </a:lnSpc>
              <a:spcBef>
                <a:spcPts val="400"/>
              </a:spcBef>
              <a:spcAft>
                <a:spcPts val="0"/>
              </a:spcAft>
              <a:buClr>
                <a:srgbClr val="07336F"/>
              </a:buClr>
              <a:buSzPts val="1400"/>
              <a:buFont typeface="Arial"/>
              <a:buChar char="•"/>
              <a:defRPr b="0" i="0" sz="1800" u="none" cap="none" strike="noStrike">
                <a:solidFill>
                  <a:srgbClr val="07336F"/>
                </a:solidFill>
                <a:latin typeface="Arial"/>
                <a:ea typeface="Arial"/>
                <a:cs typeface="Arial"/>
                <a:sym typeface="Arial"/>
              </a:defRPr>
            </a:lvl2pPr>
            <a:lvl3pPr indent="-298450" lvl="2" marL="1371600" marR="0" algn="l">
              <a:lnSpc>
                <a:spcPct val="100000"/>
              </a:lnSpc>
              <a:spcBef>
                <a:spcPts val="300"/>
              </a:spcBef>
              <a:spcAft>
                <a:spcPts val="0"/>
              </a:spcAft>
              <a:buClr>
                <a:srgbClr val="07336F"/>
              </a:buClr>
              <a:buSzPts val="1100"/>
              <a:buFont typeface="Arial"/>
              <a:buChar char="•"/>
              <a:defRPr b="0" i="0" sz="1500" u="none" cap="none" strike="noStrike">
                <a:solidFill>
                  <a:srgbClr val="07336F"/>
                </a:solidFill>
                <a:latin typeface="Arial"/>
                <a:ea typeface="Arial"/>
                <a:cs typeface="Arial"/>
                <a:sym typeface="Arial"/>
              </a:defRPr>
            </a:lvl3pPr>
            <a:lvl4pPr indent="-298450" lvl="3" marL="1828800" marR="0" algn="l">
              <a:lnSpc>
                <a:spcPct val="100000"/>
              </a:lnSpc>
              <a:spcBef>
                <a:spcPts val="300"/>
              </a:spcBef>
              <a:spcAft>
                <a:spcPts val="0"/>
              </a:spcAft>
              <a:buClr>
                <a:srgbClr val="07336F"/>
              </a:buClr>
              <a:buSzPts val="1100"/>
              <a:buFont typeface="Arial"/>
              <a:buChar char="•"/>
              <a:defRPr b="0" i="0" sz="1400" u="none" cap="none" strike="noStrike">
                <a:solidFill>
                  <a:srgbClr val="07336F"/>
                </a:solidFill>
                <a:latin typeface="Arial"/>
                <a:ea typeface="Arial"/>
                <a:cs typeface="Arial"/>
                <a:sym typeface="Arial"/>
              </a:defRPr>
            </a:lvl4pPr>
            <a:lvl5pPr indent="-285750" lvl="4" marL="2286000" marR="0" algn="l">
              <a:lnSpc>
                <a:spcPct val="100000"/>
              </a:lnSpc>
              <a:spcBef>
                <a:spcPts val="200"/>
              </a:spcBef>
              <a:spcAft>
                <a:spcPts val="0"/>
              </a:spcAft>
              <a:buClr>
                <a:srgbClr val="07336F"/>
              </a:buClr>
              <a:buSzPts val="900"/>
              <a:buFont typeface="Arial"/>
              <a:buChar char="•"/>
              <a:defRPr b="0" i="0" sz="1200" u="none" cap="none" strike="noStrike">
                <a:solidFill>
                  <a:srgbClr val="07336F"/>
                </a:solidFill>
                <a:latin typeface="Arial"/>
                <a:ea typeface="Arial"/>
                <a:cs typeface="Arial"/>
                <a:sym typeface="Arial"/>
              </a:defRPr>
            </a:lvl5pPr>
            <a:lvl6pPr indent="-285750" lvl="5" marL="2743200" marR="0" algn="l">
              <a:lnSpc>
                <a:spcPct val="100000"/>
              </a:lnSpc>
              <a:spcBef>
                <a:spcPts val="200"/>
              </a:spcBef>
              <a:spcAft>
                <a:spcPts val="0"/>
              </a:spcAft>
              <a:buClr>
                <a:srgbClr val="07336F"/>
              </a:buClr>
              <a:buSzPts val="900"/>
              <a:buFont typeface="Arial"/>
              <a:buChar char="•"/>
              <a:defRPr b="0" i="0" sz="1200" u="none" cap="none" strike="noStrike">
                <a:solidFill>
                  <a:srgbClr val="07336F"/>
                </a:solidFill>
                <a:latin typeface="Calibri"/>
                <a:ea typeface="Calibri"/>
                <a:cs typeface="Calibri"/>
                <a:sym typeface="Calibri"/>
              </a:defRPr>
            </a:lvl6pPr>
            <a:lvl7pPr indent="-298450" lvl="6" marL="32004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7pPr>
            <a:lvl8pPr indent="-298450" lvl="7" marL="36576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8pPr>
            <a:lvl9pPr indent="-298450" lvl="8" marL="41148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9pPr>
          </a:lstStyle>
          <a:p/>
        </p:txBody>
      </p:sp>
      <p:sp>
        <p:nvSpPr>
          <p:cNvPr id="274" name="Google Shape;274;p42"/>
          <p:cNvSpPr txBox="1"/>
          <p:nvPr>
            <p:ph idx="6" type="body"/>
          </p:nvPr>
        </p:nvSpPr>
        <p:spPr>
          <a:xfrm>
            <a:off x="3500645" y="2286000"/>
            <a:ext cx="2447400" cy="2343000"/>
          </a:xfrm>
          <a:prstGeom prst="rect">
            <a:avLst/>
          </a:prstGeom>
          <a:noFill/>
          <a:ln>
            <a:noFill/>
          </a:ln>
        </p:spPr>
        <p:txBody>
          <a:bodyPr anchorCtr="0" anchor="t" bIns="51425" lIns="51425" spcFirstLastPara="1" rIns="51425" wrap="square" tIns="51425">
            <a:noAutofit/>
          </a:bodyPr>
          <a:lstStyle>
            <a:lvl1pPr indent="-330200" lvl="0" marL="457200" marR="0" algn="l">
              <a:lnSpc>
                <a:spcPct val="100000"/>
              </a:lnSpc>
              <a:spcBef>
                <a:spcPts val="400"/>
              </a:spcBef>
              <a:spcAft>
                <a:spcPts val="0"/>
              </a:spcAft>
              <a:buClr>
                <a:srgbClr val="07336F"/>
              </a:buClr>
              <a:buSzPts val="1600"/>
              <a:buFont typeface="Arial"/>
              <a:buChar char="•"/>
              <a:defRPr b="0" i="0" sz="2100" u="none" cap="none" strike="noStrike">
                <a:solidFill>
                  <a:srgbClr val="07336F"/>
                </a:solidFill>
                <a:latin typeface="Arial"/>
                <a:ea typeface="Arial"/>
                <a:cs typeface="Arial"/>
                <a:sym typeface="Arial"/>
              </a:defRPr>
            </a:lvl1pPr>
            <a:lvl2pPr indent="-317500" lvl="1" marL="914400" marR="0" algn="l">
              <a:lnSpc>
                <a:spcPct val="100000"/>
              </a:lnSpc>
              <a:spcBef>
                <a:spcPts val="400"/>
              </a:spcBef>
              <a:spcAft>
                <a:spcPts val="0"/>
              </a:spcAft>
              <a:buClr>
                <a:srgbClr val="07336F"/>
              </a:buClr>
              <a:buSzPts val="1400"/>
              <a:buFont typeface="Arial"/>
              <a:buChar char="•"/>
              <a:defRPr b="0" i="0" sz="1800" u="none" cap="none" strike="noStrike">
                <a:solidFill>
                  <a:srgbClr val="07336F"/>
                </a:solidFill>
                <a:latin typeface="Arial"/>
                <a:ea typeface="Arial"/>
                <a:cs typeface="Arial"/>
                <a:sym typeface="Arial"/>
              </a:defRPr>
            </a:lvl2pPr>
            <a:lvl3pPr indent="-298450" lvl="2" marL="1371600" marR="0" algn="l">
              <a:lnSpc>
                <a:spcPct val="100000"/>
              </a:lnSpc>
              <a:spcBef>
                <a:spcPts val="300"/>
              </a:spcBef>
              <a:spcAft>
                <a:spcPts val="0"/>
              </a:spcAft>
              <a:buClr>
                <a:srgbClr val="07336F"/>
              </a:buClr>
              <a:buSzPts val="1100"/>
              <a:buFont typeface="Arial"/>
              <a:buChar char="•"/>
              <a:defRPr b="0" i="0" sz="1500" u="none" cap="none" strike="noStrike">
                <a:solidFill>
                  <a:srgbClr val="07336F"/>
                </a:solidFill>
                <a:latin typeface="Arial"/>
                <a:ea typeface="Arial"/>
                <a:cs typeface="Arial"/>
                <a:sym typeface="Arial"/>
              </a:defRPr>
            </a:lvl3pPr>
            <a:lvl4pPr indent="-298450" lvl="3" marL="1828800" marR="0" algn="l">
              <a:lnSpc>
                <a:spcPct val="100000"/>
              </a:lnSpc>
              <a:spcBef>
                <a:spcPts val="300"/>
              </a:spcBef>
              <a:spcAft>
                <a:spcPts val="0"/>
              </a:spcAft>
              <a:buClr>
                <a:srgbClr val="07336F"/>
              </a:buClr>
              <a:buSzPts val="1100"/>
              <a:buFont typeface="Arial"/>
              <a:buChar char="•"/>
              <a:defRPr b="0" i="0" sz="1400" u="none" cap="none" strike="noStrike">
                <a:solidFill>
                  <a:srgbClr val="07336F"/>
                </a:solidFill>
                <a:latin typeface="Arial"/>
                <a:ea typeface="Arial"/>
                <a:cs typeface="Arial"/>
                <a:sym typeface="Arial"/>
              </a:defRPr>
            </a:lvl4pPr>
            <a:lvl5pPr indent="-285750" lvl="4" marL="2286000" marR="0" algn="l">
              <a:lnSpc>
                <a:spcPct val="100000"/>
              </a:lnSpc>
              <a:spcBef>
                <a:spcPts val="200"/>
              </a:spcBef>
              <a:spcAft>
                <a:spcPts val="0"/>
              </a:spcAft>
              <a:buClr>
                <a:srgbClr val="07336F"/>
              </a:buClr>
              <a:buSzPts val="900"/>
              <a:buFont typeface="Arial"/>
              <a:buChar char="•"/>
              <a:defRPr b="0" i="0" sz="1200" u="none" cap="none" strike="noStrike">
                <a:solidFill>
                  <a:srgbClr val="07336F"/>
                </a:solidFill>
                <a:latin typeface="Arial"/>
                <a:ea typeface="Arial"/>
                <a:cs typeface="Arial"/>
                <a:sym typeface="Arial"/>
              </a:defRPr>
            </a:lvl5pPr>
            <a:lvl6pPr indent="-285750" lvl="5" marL="2743200" marR="0" algn="l">
              <a:lnSpc>
                <a:spcPct val="100000"/>
              </a:lnSpc>
              <a:spcBef>
                <a:spcPts val="200"/>
              </a:spcBef>
              <a:spcAft>
                <a:spcPts val="0"/>
              </a:spcAft>
              <a:buClr>
                <a:srgbClr val="07336F"/>
              </a:buClr>
              <a:buSzPts val="900"/>
              <a:buFont typeface="Arial"/>
              <a:buChar char="•"/>
              <a:defRPr b="0" i="0" sz="1200" u="none" cap="none" strike="noStrike">
                <a:solidFill>
                  <a:srgbClr val="07336F"/>
                </a:solidFill>
                <a:latin typeface="Calibri"/>
                <a:ea typeface="Calibri"/>
                <a:cs typeface="Calibri"/>
                <a:sym typeface="Calibri"/>
              </a:defRPr>
            </a:lvl6pPr>
            <a:lvl7pPr indent="-298450" lvl="6" marL="32004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7pPr>
            <a:lvl8pPr indent="-298450" lvl="7" marL="36576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8pPr>
            <a:lvl9pPr indent="-298450" lvl="8" marL="4114800" marR="0" algn="l">
              <a:lnSpc>
                <a:spcPct val="100000"/>
              </a:lnSpc>
              <a:spcBef>
                <a:spcPts val="300"/>
              </a:spcBef>
              <a:spcAft>
                <a:spcPts val="0"/>
              </a:spcAft>
              <a:buClr>
                <a:schemeClr val="dk1"/>
              </a:buClr>
              <a:buSzPts val="1100"/>
              <a:buFont typeface="Arial"/>
              <a:buChar char="•"/>
              <a:defRPr b="0" i="0" sz="15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Lg Pic">
  <p:cSld name="1 Lg Pic">
    <p:spTree>
      <p:nvGrpSpPr>
        <p:cNvPr id="275" name="Shape 275"/>
        <p:cNvGrpSpPr/>
        <p:nvPr/>
      </p:nvGrpSpPr>
      <p:grpSpPr>
        <a:xfrm>
          <a:off x="0" y="0"/>
          <a:ext cx="0" cy="0"/>
          <a:chOff x="0" y="0"/>
          <a:chExt cx="0" cy="0"/>
        </a:xfrm>
      </p:grpSpPr>
      <p:sp>
        <p:nvSpPr>
          <p:cNvPr id="276" name="Google Shape;276;p43"/>
          <p:cNvSpPr txBox="1"/>
          <p:nvPr>
            <p:ph type="title"/>
          </p:nvPr>
        </p:nvSpPr>
        <p:spPr>
          <a:xfrm>
            <a:off x="752888" y="205978"/>
            <a:ext cx="7933800" cy="594300"/>
          </a:xfrm>
          <a:prstGeom prst="rect">
            <a:avLst/>
          </a:prstGeom>
          <a:noFill/>
          <a:ln>
            <a:noFill/>
          </a:ln>
        </p:spPr>
        <p:txBody>
          <a:bodyPr anchorCtr="0" anchor="ctr" bIns="51425" lIns="51425" spcFirstLastPara="1" rIns="51425" wrap="square" tIns="51425">
            <a:noAutofit/>
          </a:bodyPr>
          <a:lstStyle>
            <a:lvl1pPr lvl="0" marR="0" algn="l">
              <a:lnSpc>
                <a:spcPct val="100000"/>
              </a:lnSpc>
              <a:spcBef>
                <a:spcPts val="0"/>
              </a:spcBef>
              <a:spcAft>
                <a:spcPts val="0"/>
              </a:spcAft>
              <a:buClr>
                <a:srgbClr val="0099D8"/>
              </a:buClr>
              <a:buSzPts val="800"/>
              <a:buFont typeface="Arial"/>
              <a:buNone/>
              <a:defRPr b="1" i="0" sz="2400" u="none" cap="none" strike="noStrike">
                <a:solidFill>
                  <a:srgbClr val="0099D8"/>
                </a:solidFill>
                <a:latin typeface="Arial"/>
                <a:ea typeface="Arial"/>
                <a:cs typeface="Arial"/>
                <a:sym typeface="Arial"/>
              </a:defRPr>
            </a:lvl1pPr>
            <a:lvl2pPr lvl="1"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9pPr>
          </a:lstStyle>
          <a:p/>
        </p:txBody>
      </p:sp>
      <p:sp>
        <p:nvSpPr>
          <p:cNvPr id="277" name="Google Shape;277;p43"/>
          <p:cNvSpPr/>
          <p:nvPr>
            <p:ph idx="2" type="pic"/>
          </p:nvPr>
        </p:nvSpPr>
        <p:spPr>
          <a:xfrm>
            <a:off x="762000" y="914400"/>
            <a:ext cx="7924800" cy="3714900"/>
          </a:xfrm>
          <a:prstGeom prst="rect">
            <a:avLst/>
          </a:prstGeom>
          <a:solidFill>
            <a:srgbClr val="F2F2F2"/>
          </a:solid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8" name="Shape 38"/>
        <p:cNvGrpSpPr/>
        <p:nvPr/>
      </p:nvGrpSpPr>
      <p:grpSpPr>
        <a:xfrm>
          <a:off x="0" y="0"/>
          <a:ext cx="0" cy="0"/>
          <a:chOff x="0" y="0"/>
          <a:chExt cx="0" cy="0"/>
        </a:xfrm>
      </p:grpSpPr>
      <p:sp>
        <p:nvSpPr>
          <p:cNvPr id="39" name="Google Shape;39;p5"/>
          <p:cNvSpPr txBox="1"/>
          <p:nvPr>
            <p:ph type="title"/>
          </p:nvPr>
        </p:nvSpPr>
        <p:spPr>
          <a:xfrm>
            <a:off x="311700" y="410000"/>
            <a:ext cx="8520600" cy="6078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40" name="Google Shape;40;p5"/>
          <p:cNvSpPr txBox="1"/>
          <p:nvPr>
            <p:ph idx="1" type="body"/>
          </p:nvPr>
        </p:nvSpPr>
        <p:spPr>
          <a:xfrm>
            <a:off x="311700" y="1229975"/>
            <a:ext cx="3999900" cy="33390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1" name="Google Shape;41;p5"/>
          <p:cNvSpPr txBox="1"/>
          <p:nvPr>
            <p:ph idx="2" type="body"/>
          </p:nvPr>
        </p:nvSpPr>
        <p:spPr>
          <a:xfrm>
            <a:off x="4832400" y="1229975"/>
            <a:ext cx="3999900" cy="33390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2" name="Google Shape;42;p5"/>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78" name="Shape 278"/>
        <p:cNvGrpSpPr/>
        <p:nvPr/>
      </p:nvGrpSpPr>
      <p:grpSpPr>
        <a:xfrm>
          <a:off x="0" y="0"/>
          <a:ext cx="0" cy="0"/>
          <a:chOff x="0" y="0"/>
          <a:chExt cx="0" cy="0"/>
        </a:xfrm>
      </p:grpSpPr>
      <p:sp>
        <p:nvSpPr>
          <p:cNvPr id="279" name="Google Shape;279;p4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400" u="none" cap="none" strike="noStrike">
              <a:solidFill>
                <a:srgbClr val="000000"/>
              </a:solidFill>
              <a:latin typeface="Arial"/>
              <a:ea typeface="Arial"/>
              <a:cs typeface="Arial"/>
              <a:sym typeface="Arial"/>
            </a:endParaRPr>
          </a:p>
        </p:txBody>
      </p:sp>
      <p:grpSp>
        <p:nvGrpSpPr>
          <p:cNvPr id="280" name="Google Shape;280;p44"/>
          <p:cNvGrpSpPr/>
          <p:nvPr/>
        </p:nvGrpSpPr>
        <p:grpSpPr>
          <a:xfrm>
            <a:off x="830392" y="1191322"/>
            <a:ext cx="745763" cy="45826"/>
            <a:chOff x="4580561" y="2589004"/>
            <a:chExt cx="1064464" cy="25200"/>
          </a:xfrm>
        </p:grpSpPr>
        <p:sp>
          <p:nvSpPr>
            <p:cNvPr id="281" name="Google Shape;281;p44"/>
            <p:cNvSpPr/>
            <p:nvPr/>
          </p:nvSpPr>
          <p:spPr>
            <a:xfrm rot="-5400000">
              <a:off x="5366325" y="2335504"/>
              <a:ext cx="25200" cy="532200"/>
            </a:xfrm>
            <a:prstGeom prst="rect">
              <a:avLst/>
            </a:prstGeom>
            <a:solidFill>
              <a:srgbClr val="26A7E0"/>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400" u="none" cap="none" strike="noStrike">
                <a:solidFill>
                  <a:srgbClr val="000000"/>
                </a:solidFill>
                <a:latin typeface="Arial"/>
                <a:ea typeface="Arial"/>
                <a:cs typeface="Arial"/>
                <a:sym typeface="Arial"/>
              </a:endParaRPr>
            </a:p>
          </p:txBody>
        </p:sp>
        <p:sp>
          <p:nvSpPr>
            <p:cNvPr id="282" name="Google Shape;282;p44"/>
            <p:cNvSpPr/>
            <p:nvPr/>
          </p:nvSpPr>
          <p:spPr>
            <a:xfrm rot="-5400000">
              <a:off x="4836311" y="2333254"/>
              <a:ext cx="25200" cy="536700"/>
            </a:xfrm>
            <a:prstGeom prst="rect">
              <a:avLst/>
            </a:prstGeom>
            <a:solidFill>
              <a:srgbClr val="2577BB"/>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400" u="none" cap="none" strike="noStrike">
                <a:solidFill>
                  <a:srgbClr val="000000"/>
                </a:solidFill>
                <a:latin typeface="Arial"/>
                <a:ea typeface="Arial"/>
                <a:cs typeface="Arial"/>
                <a:sym typeface="Arial"/>
              </a:endParaRPr>
            </a:p>
          </p:txBody>
        </p:sp>
      </p:grpSp>
      <p:sp>
        <p:nvSpPr>
          <p:cNvPr id="283" name="Google Shape;283;p44"/>
          <p:cNvSpPr txBox="1"/>
          <p:nvPr>
            <p:ph type="title"/>
          </p:nvPr>
        </p:nvSpPr>
        <p:spPr>
          <a:xfrm>
            <a:off x="729450" y="1318650"/>
            <a:ext cx="7688400" cy="535200"/>
          </a:xfrm>
          <a:prstGeom prst="rect">
            <a:avLst/>
          </a:prstGeom>
          <a:noFill/>
          <a:ln>
            <a:noFill/>
          </a:ln>
        </p:spPr>
        <p:txBody>
          <a:bodyPr anchorCtr="0" anchor="ctr" bIns="51425" lIns="51425" spcFirstLastPara="1" rIns="51425" wrap="square" tIns="51425">
            <a:noAutofit/>
          </a:bodyPr>
          <a:lstStyle>
            <a:lvl1pPr lvl="0" algn="l">
              <a:lnSpc>
                <a:spcPct val="100000"/>
              </a:lnSpc>
              <a:spcBef>
                <a:spcPts val="0"/>
              </a:spcBef>
              <a:spcAft>
                <a:spcPts val="0"/>
              </a:spcAft>
              <a:buClr>
                <a:srgbClr val="2577BB"/>
              </a:buClr>
              <a:buSzPts val="2000"/>
              <a:buNone/>
              <a:defRPr sz="2600">
                <a:solidFill>
                  <a:srgbClr val="2577BB"/>
                </a:solidFill>
              </a:defRPr>
            </a:lvl1pPr>
            <a:lvl2pPr lvl="1" algn="l">
              <a:lnSpc>
                <a:spcPct val="100000"/>
              </a:lnSpc>
              <a:spcBef>
                <a:spcPts val="0"/>
              </a:spcBef>
              <a:spcAft>
                <a:spcPts val="0"/>
              </a:spcAft>
              <a:buClr>
                <a:schemeClr val="dk2"/>
              </a:buClr>
              <a:buSzPts val="2000"/>
              <a:buNone/>
              <a:defRPr sz="2600">
                <a:solidFill>
                  <a:schemeClr val="dk2"/>
                </a:solidFill>
              </a:defRPr>
            </a:lvl2pPr>
            <a:lvl3pPr lvl="2" algn="l">
              <a:lnSpc>
                <a:spcPct val="100000"/>
              </a:lnSpc>
              <a:spcBef>
                <a:spcPts val="0"/>
              </a:spcBef>
              <a:spcAft>
                <a:spcPts val="0"/>
              </a:spcAft>
              <a:buClr>
                <a:schemeClr val="dk2"/>
              </a:buClr>
              <a:buSzPts val="2000"/>
              <a:buNone/>
              <a:defRPr sz="2600">
                <a:solidFill>
                  <a:schemeClr val="dk2"/>
                </a:solidFill>
              </a:defRPr>
            </a:lvl3pPr>
            <a:lvl4pPr lvl="3" algn="l">
              <a:lnSpc>
                <a:spcPct val="100000"/>
              </a:lnSpc>
              <a:spcBef>
                <a:spcPts val="0"/>
              </a:spcBef>
              <a:spcAft>
                <a:spcPts val="0"/>
              </a:spcAft>
              <a:buClr>
                <a:schemeClr val="dk2"/>
              </a:buClr>
              <a:buSzPts val="2000"/>
              <a:buNone/>
              <a:defRPr sz="2600">
                <a:solidFill>
                  <a:schemeClr val="dk2"/>
                </a:solidFill>
              </a:defRPr>
            </a:lvl4pPr>
            <a:lvl5pPr lvl="4" algn="l">
              <a:lnSpc>
                <a:spcPct val="100000"/>
              </a:lnSpc>
              <a:spcBef>
                <a:spcPts val="0"/>
              </a:spcBef>
              <a:spcAft>
                <a:spcPts val="0"/>
              </a:spcAft>
              <a:buClr>
                <a:schemeClr val="dk2"/>
              </a:buClr>
              <a:buSzPts val="2000"/>
              <a:buNone/>
              <a:defRPr sz="2600">
                <a:solidFill>
                  <a:schemeClr val="dk2"/>
                </a:solidFill>
              </a:defRPr>
            </a:lvl5pPr>
            <a:lvl6pPr lvl="5" algn="l">
              <a:lnSpc>
                <a:spcPct val="100000"/>
              </a:lnSpc>
              <a:spcBef>
                <a:spcPts val="0"/>
              </a:spcBef>
              <a:spcAft>
                <a:spcPts val="0"/>
              </a:spcAft>
              <a:buClr>
                <a:schemeClr val="dk2"/>
              </a:buClr>
              <a:buSzPts val="2000"/>
              <a:buNone/>
              <a:defRPr sz="2600">
                <a:solidFill>
                  <a:schemeClr val="dk2"/>
                </a:solidFill>
              </a:defRPr>
            </a:lvl6pPr>
            <a:lvl7pPr lvl="6" algn="l">
              <a:lnSpc>
                <a:spcPct val="100000"/>
              </a:lnSpc>
              <a:spcBef>
                <a:spcPts val="0"/>
              </a:spcBef>
              <a:spcAft>
                <a:spcPts val="0"/>
              </a:spcAft>
              <a:buClr>
                <a:schemeClr val="dk2"/>
              </a:buClr>
              <a:buSzPts val="2000"/>
              <a:buNone/>
              <a:defRPr sz="2600">
                <a:solidFill>
                  <a:schemeClr val="dk2"/>
                </a:solidFill>
              </a:defRPr>
            </a:lvl7pPr>
            <a:lvl8pPr lvl="7" algn="l">
              <a:lnSpc>
                <a:spcPct val="100000"/>
              </a:lnSpc>
              <a:spcBef>
                <a:spcPts val="0"/>
              </a:spcBef>
              <a:spcAft>
                <a:spcPts val="0"/>
              </a:spcAft>
              <a:buClr>
                <a:schemeClr val="dk2"/>
              </a:buClr>
              <a:buSzPts val="2000"/>
              <a:buNone/>
              <a:defRPr sz="2600">
                <a:solidFill>
                  <a:schemeClr val="dk2"/>
                </a:solidFill>
              </a:defRPr>
            </a:lvl8pPr>
            <a:lvl9pPr lvl="8" algn="l">
              <a:lnSpc>
                <a:spcPct val="100000"/>
              </a:lnSpc>
              <a:spcBef>
                <a:spcPts val="0"/>
              </a:spcBef>
              <a:spcAft>
                <a:spcPts val="0"/>
              </a:spcAft>
              <a:buClr>
                <a:schemeClr val="dk2"/>
              </a:buClr>
              <a:buSzPts val="2000"/>
              <a:buNone/>
              <a:defRPr sz="2600">
                <a:solidFill>
                  <a:schemeClr val="dk2"/>
                </a:solidFill>
              </a:defRPr>
            </a:lvl9pPr>
          </a:lstStyle>
          <a:p/>
        </p:txBody>
      </p:sp>
      <p:sp>
        <p:nvSpPr>
          <p:cNvPr id="284" name="Google Shape;284;p44"/>
          <p:cNvSpPr txBox="1"/>
          <p:nvPr>
            <p:ph idx="1" type="body"/>
          </p:nvPr>
        </p:nvSpPr>
        <p:spPr>
          <a:xfrm>
            <a:off x="729325" y="2078875"/>
            <a:ext cx="3774300" cy="2261100"/>
          </a:xfrm>
          <a:prstGeom prst="rect">
            <a:avLst/>
          </a:prstGeom>
          <a:noFill/>
          <a:ln>
            <a:noFill/>
          </a:ln>
        </p:spPr>
        <p:txBody>
          <a:bodyPr anchorCtr="0" anchor="t" bIns="51425" lIns="51425" spcFirstLastPara="1" rIns="51425" wrap="square" tIns="51425">
            <a:noAutofit/>
          </a:bodyPr>
          <a:lstStyle>
            <a:lvl1pPr indent="-342900" lvl="0" marL="457200" algn="l">
              <a:lnSpc>
                <a:spcPct val="100000"/>
              </a:lnSpc>
              <a:spcBef>
                <a:spcPts val="500"/>
              </a:spcBef>
              <a:spcAft>
                <a:spcPts val="0"/>
              </a:spcAft>
              <a:buSzPts val="1800"/>
              <a:buChar char="•"/>
              <a:defRPr/>
            </a:lvl1pPr>
            <a:lvl2pPr indent="-330200" lvl="1" marL="914400" algn="l">
              <a:lnSpc>
                <a:spcPct val="100000"/>
              </a:lnSpc>
              <a:spcBef>
                <a:spcPts val="400"/>
              </a:spcBef>
              <a:spcAft>
                <a:spcPts val="0"/>
              </a:spcAft>
              <a:buSzPts val="1600"/>
              <a:buChar char="•"/>
              <a:defRPr/>
            </a:lvl2pPr>
            <a:lvl3pPr indent="-317500" lvl="2" marL="1371600" algn="l">
              <a:lnSpc>
                <a:spcPct val="100000"/>
              </a:lnSpc>
              <a:spcBef>
                <a:spcPts val="400"/>
              </a:spcBef>
              <a:spcAft>
                <a:spcPts val="0"/>
              </a:spcAft>
              <a:buSzPts val="1400"/>
              <a:buChar char="•"/>
              <a:defRPr/>
            </a:lvl3pPr>
            <a:lvl4pPr indent="-298450" lvl="3" marL="1828800" algn="l">
              <a:lnSpc>
                <a:spcPct val="100000"/>
              </a:lnSpc>
              <a:spcBef>
                <a:spcPts val="300"/>
              </a:spcBef>
              <a:spcAft>
                <a:spcPts val="0"/>
              </a:spcAft>
              <a:buSzPts val="1100"/>
              <a:buChar char="•"/>
              <a:defRPr/>
            </a:lvl4pPr>
            <a:lvl5pPr indent="-298450" lvl="4" marL="2286000" algn="l">
              <a:lnSpc>
                <a:spcPct val="100000"/>
              </a:lnSpc>
              <a:spcBef>
                <a:spcPts val="300"/>
              </a:spcBef>
              <a:spcAft>
                <a:spcPts val="0"/>
              </a:spcAft>
              <a:buSzPts val="1100"/>
              <a:buChar char="•"/>
              <a:defRPr/>
            </a:lvl5pPr>
            <a:lvl6pPr indent="-285750" lvl="5" marL="2743200" algn="l">
              <a:lnSpc>
                <a:spcPct val="100000"/>
              </a:lnSpc>
              <a:spcBef>
                <a:spcPts val="200"/>
              </a:spcBef>
              <a:spcAft>
                <a:spcPts val="0"/>
              </a:spcAft>
              <a:buSzPts val="900"/>
              <a:buChar char="•"/>
              <a:defRPr/>
            </a:lvl6pPr>
            <a:lvl7pPr indent="-298450" lvl="6" marL="3200400" algn="l">
              <a:lnSpc>
                <a:spcPct val="100000"/>
              </a:lnSpc>
              <a:spcBef>
                <a:spcPts val="300"/>
              </a:spcBef>
              <a:spcAft>
                <a:spcPts val="0"/>
              </a:spcAft>
              <a:buSzPts val="1100"/>
              <a:buChar char="•"/>
              <a:defRPr/>
            </a:lvl7pPr>
            <a:lvl8pPr indent="-298450" lvl="7" marL="3657600" algn="l">
              <a:lnSpc>
                <a:spcPct val="100000"/>
              </a:lnSpc>
              <a:spcBef>
                <a:spcPts val="300"/>
              </a:spcBef>
              <a:spcAft>
                <a:spcPts val="0"/>
              </a:spcAft>
              <a:buSzPts val="1100"/>
              <a:buChar char="•"/>
              <a:defRPr/>
            </a:lvl8pPr>
            <a:lvl9pPr indent="-298450" lvl="8" marL="4114800" algn="l">
              <a:lnSpc>
                <a:spcPct val="100000"/>
              </a:lnSpc>
              <a:spcBef>
                <a:spcPts val="300"/>
              </a:spcBef>
              <a:spcAft>
                <a:spcPts val="0"/>
              </a:spcAft>
              <a:buSzPts val="1100"/>
              <a:buChar char="•"/>
              <a:defRPr/>
            </a:lvl9pPr>
          </a:lstStyle>
          <a:p/>
        </p:txBody>
      </p:sp>
      <p:sp>
        <p:nvSpPr>
          <p:cNvPr id="285" name="Google Shape;285;p44"/>
          <p:cNvSpPr txBox="1"/>
          <p:nvPr>
            <p:ph idx="2" type="body"/>
          </p:nvPr>
        </p:nvSpPr>
        <p:spPr>
          <a:xfrm>
            <a:off x="4643604" y="2078875"/>
            <a:ext cx="3774300" cy="2261100"/>
          </a:xfrm>
          <a:prstGeom prst="rect">
            <a:avLst/>
          </a:prstGeom>
          <a:noFill/>
          <a:ln>
            <a:noFill/>
          </a:ln>
        </p:spPr>
        <p:txBody>
          <a:bodyPr anchorCtr="0" anchor="t" bIns="51425" lIns="51425" spcFirstLastPara="1" rIns="51425" wrap="square" tIns="51425">
            <a:noAutofit/>
          </a:bodyPr>
          <a:lstStyle>
            <a:lvl1pPr indent="-342900" lvl="0" marL="457200" algn="l">
              <a:lnSpc>
                <a:spcPct val="100000"/>
              </a:lnSpc>
              <a:spcBef>
                <a:spcPts val="500"/>
              </a:spcBef>
              <a:spcAft>
                <a:spcPts val="0"/>
              </a:spcAft>
              <a:buSzPts val="1800"/>
              <a:buChar char="•"/>
              <a:defRPr/>
            </a:lvl1pPr>
            <a:lvl2pPr indent="-330200" lvl="1" marL="914400" algn="l">
              <a:lnSpc>
                <a:spcPct val="100000"/>
              </a:lnSpc>
              <a:spcBef>
                <a:spcPts val="400"/>
              </a:spcBef>
              <a:spcAft>
                <a:spcPts val="0"/>
              </a:spcAft>
              <a:buSzPts val="1600"/>
              <a:buChar char="•"/>
              <a:defRPr/>
            </a:lvl2pPr>
            <a:lvl3pPr indent="-317500" lvl="2" marL="1371600" algn="l">
              <a:lnSpc>
                <a:spcPct val="100000"/>
              </a:lnSpc>
              <a:spcBef>
                <a:spcPts val="400"/>
              </a:spcBef>
              <a:spcAft>
                <a:spcPts val="0"/>
              </a:spcAft>
              <a:buSzPts val="1400"/>
              <a:buChar char="•"/>
              <a:defRPr/>
            </a:lvl3pPr>
            <a:lvl4pPr indent="-298450" lvl="3" marL="1828800" algn="l">
              <a:lnSpc>
                <a:spcPct val="100000"/>
              </a:lnSpc>
              <a:spcBef>
                <a:spcPts val="300"/>
              </a:spcBef>
              <a:spcAft>
                <a:spcPts val="0"/>
              </a:spcAft>
              <a:buSzPts val="1100"/>
              <a:buChar char="•"/>
              <a:defRPr/>
            </a:lvl4pPr>
            <a:lvl5pPr indent="-298450" lvl="4" marL="2286000" algn="l">
              <a:lnSpc>
                <a:spcPct val="100000"/>
              </a:lnSpc>
              <a:spcBef>
                <a:spcPts val="300"/>
              </a:spcBef>
              <a:spcAft>
                <a:spcPts val="0"/>
              </a:spcAft>
              <a:buSzPts val="1100"/>
              <a:buChar char="•"/>
              <a:defRPr/>
            </a:lvl5pPr>
            <a:lvl6pPr indent="-285750" lvl="5" marL="2743200" algn="l">
              <a:lnSpc>
                <a:spcPct val="100000"/>
              </a:lnSpc>
              <a:spcBef>
                <a:spcPts val="200"/>
              </a:spcBef>
              <a:spcAft>
                <a:spcPts val="0"/>
              </a:spcAft>
              <a:buSzPts val="900"/>
              <a:buChar char="•"/>
              <a:defRPr/>
            </a:lvl6pPr>
            <a:lvl7pPr indent="-298450" lvl="6" marL="3200400" algn="l">
              <a:lnSpc>
                <a:spcPct val="100000"/>
              </a:lnSpc>
              <a:spcBef>
                <a:spcPts val="300"/>
              </a:spcBef>
              <a:spcAft>
                <a:spcPts val="0"/>
              </a:spcAft>
              <a:buSzPts val="1100"/>
              <a:buChar char="•"/>
              <a:defRPr/>
            </a:lvl7pPr>
            <a:lvl8pPr indent="-298450" lvl="7" marL="3657600" algn="l">
              <a:lnSpc>
                <a:spcPct val="100000"/>
              </a:lnSpc>
              <a:spcBef>
                <a:spcPts val="300"/>
              </a:spcBef>
              <a:spcAft>
                <a:spcPts val="0"/>
              </a:spcAft>
              <a:buSzPts val="1100"/>
              <a:buChar char="•"/>
              <a:defRPr/>
            </a:lvl8pPr>
            <a:lvl9pPr indent="-298450" lvl="8" marL="4114800" algn="l">
              <a:lnSpc>
                <a:spcPct val="100000"/>
              </a:lnSpc>
              <a:spcBef>
                <a:spcPts val="300"/>
              </a:spcBef>
              <a:spcAft>
                <a:spcPts val="0"/>
              </a:spcAft>
              <a:buSzPts val="1100"/>
              <a:buChar char="•"/>
              <a:defRPr/>
            </a:lvl9pPr>
          </a:lstStyle>
          <a:p/>
        </p:txBody>
      </p:sp>
      <p:sp>
        <p:nvSpPr>
          <p:cNvPr id="286" name="Google Shape;286;p44"/>
          <p:cNvSpPr txBox="1"/>
          <p:nvPr>
            <p:ph idx="12" type="sldNum"/>
          </p:nvPr>
        </p:nvSpPr>
        <p:spPr>
          <a:xfrm>
            <a:off x="8536302" y="4749851"/>
            <a:ext cx="548700" cy="393600"/>
          </a:xfrm>
          <a:prstGeom prst="rect">
            <a:avLst/>
          </a:prstGeom>
          <a:noFill/>
          <a:ln>
            <a:noFill/>
          </a:ln>
        </p:spPr>
        <p:txBody>
          <a:bodyPr anchorCtr="0" anchor="ctr" bIns="68575" lIns="68575" spcFirstLastPara="1" rIns="68575" wrap="square" tIns="68575">
            <a:noAutofit/>
          </a:bodyPr>
          <a:lstStyle>
            <a:lvl1pPr indent="0" lvl="0" marL="0"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pic>
        <p:nvPicPr>
          <p:cNvPr id="287" name="Google Shape;287;p44"/>
          <p:cNvPicPr preferRelativeResize="0"/>
          <p:nvPr/>
        </p:nvPicPr>
        <p:blipFill rotWithShape="1">
          <a:blip r:embed="rId2">
            <a:alphaModFix/>
          </a:blip>
          <a:srcRect b="0" l="0" r="0" t="0"/>
          <a:stretch/>
        </p:blipFill>
        <p:spPr>
          <a:xfrm>
            <a:off x="0" y="8"/>
            <a:ext cx="9144000" cy="1254034"/>
          </a:xfrm>
          <a:prstGeom prst="rect">
            <a:avLst/>
          </a:prstGeom>
          <a:noFill/>
          <a:ln>
            <a:noFill/>
          </a:ln>
        </p:spPr>
      </p:pic>
      <p:pic>
        <p:nvPicPr>
          <p:cNvPr id="288" name="Google Shape;288;p44"/>
          <p:cNvPicPr preferRelativeResize="0"/>
          <p:nvPr/>
        </p:nvPicPr>
        <p:blipFill rotWithShape="1">
          <a:blip r:embed="rId3">
            <a:alphaModFix/>
          </a:blip>
          <a:srcRect b="0" l="0" r="0" t="0"/>
          <a:stretch/>
        </p:blipFill>
        <p:spPr>
          <a:xfrm>
            <a:off x="1" y="4882826"/>
            <a:ext cx="260625" cy="260625"/>
          </a:xfrm>
          <a:prstGeom prst="rect">
            <a:avLst/>
          </a:prstGeom>
          <a:noFill/>
          <a:ln>
            <a:noFill/>
          </a:ln>
        </p:spPr>
      </p:pic>
      <p:pic>
        <p:nvPicPr>
          <p:cNvPr id="289" name="Google Shape;289;p44"/>
          <p:cNvPicPr preferRelativeResize="0"/>
          <p:nvPr/>
        </p:nvPicPr>
        <p:blipFill rotWithShape="1">
          <a:blip r:embed="rId4">
            <a:alphaModFix/>
          </a:blip>
          <a:srcRect b="0" l="0" r="0" t="0"/>
          <a:stretch/>
        </p:blipFill>
        <p:spPr>
          <a:xfrm>
            <a:off x="298550" y="4882826"/>
            <a:ext cx="260625" cy="260625"/>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 column text">
    <p:spTree>
      <p:nvGrpSpPr>
        <p:cNvPr id="290" name="Shape 290"/>
        <p:cNvGrpSpPr/>
        <p:nvPr/>
      </p:nvGrpSpPr>
      <p:grpSpPr>
        <a:xfrm>
          <a:off x="0" y="0"/>
          <a:ext cx="0" cy="0"/>
          <a:chOff x="0" y="0"/>
          <a:chExt cx="0" cy="0"/>
        </a:xfrm>
      </p:grpSpPr>
      <p:sp>
        <p:nvSpPr>
          <p:cNvPr id="291" name="Google Shape;291;p45"/>
          <p:cNvSpPr txBox="1"/>
          <p:nvPr>
            <p:ph type="title"/>
          </p:nvPr>
        </p:nvSpPr>
        <p:spPr>
          <a:xfrm>
            <a:off x="311700" y="555600"/>
            <a:ext cx="2808000" cy="755700"/>
          </a:xfrm>
          <a:prstGeom prst="rect">
            <a:avLst/>
          </a:prstGeom>
          <a:noFill/>
          <a:ln>
            <a:noFill/>
          </a:ln>
        </p:spPr>
        <p:txBody>
          <a:bodyPr anchorCtr="0" anchor="b" bIns="51425" lIns="51425" spcFirstLastPara="1" rIns="51425" wrap="square" tIns="51425">
            <a:noAutofit/>
          </a:bodyPr>
          <a:lstStyle>
            <a:lvl1pPr lvl="0" algn="l">
              <a:lnSpc>
                <a:spcPct val="100000"/>
              </a:lnSpc>
              <a:spcBef>
                <a:spcPts val="0"/>
              </a:spcBef>
              <a:spcAft>
                <a:spcPts val="0"/>
              </a:spcAft>
              <a:buSzPts val="1800"/>
              <a:buNone/>
              <a:defRPr sz="2400"/>
            </a:lvl1pPr>
            <a:lvl2pPr lvl="1" algn="l">
              <a:lnSpc>
                <a:spcPct val="100000"/>
              </a:lnSpc>
              <a:spcBef>
                <a:spcPts val="0"/>
              </a:spcBef>
              <a:spcAft>
                <a:spcPts val="0"/>
              </a:spcAft>
              <a:buSzPts val="1800"/>
              <a:buNone/>
              <a:defRPr sz="2400"/>
            </a:lvl2pPr>
            <a:lvl3pPr lvl="2" algn="l">
              <a:lnSpc>
                <a:spcPct val="100000"/>
              </a:lnSpc>
              <a:spcBef>
                <a:spcPts val="0"/>
              </a:spcBef>
              <a:spcAft>
                <a:spcPts val="0"/>
              </a:spcAft>
              <a:buSzPts val="1800"/>
              <a:buNone/>
              <a:defRPr sz="2400"/>
            </a:lvl3pPr>
            <a:lvl4pPr lvl="3" algn="l">
              <a:lnSpc>
                <a:spcPct val="100000"/>
              </a:lnSpc>
              <a:spcBef>
                <a:spcPts val="0"/>
              </a:spcBef>
              <a:spcAft>
                <a:spcPts val="0"/>
              </a:spcAft>
              <a:buSzPts val="1800"/>
              <a:buNone/>
              <a:defRPr sz="2400"/>
            </a:lvl4pPr>
            <a:lvl5pPr lvl="4" algn="l">
              <a:lnSpc>
                <a:spcPct val="100000"/>
              </a:lnSpc>
              <a:spcBef>
                <a:spcPts val="0"/>
              </a:spcBef>
              <a:spcAft>
                <a:spcPts val="0"/>
              </a:spcAft>
              <a:buSzPts val="1800"/>
              <a:buNone/>
              <a:defRPr sz="2400"/>
            </a:lvl5pPr>
            <a:lvl6pPr lvl="5" algn="l">
              <a:lnSpc>
                <a:spcPct val="100000"/>
              </a:lnSpc>
              <a:spcBef>
                <a:spcPts val="0"/>
              </a:spcBef>
              <a:spcAft>
                <a:spcPts val="0"/>
              </a:spcAft>
              <a:buSzPts val="1800"/>
              <a:buNone/>
              <a:defRPr sz="2400"/>
            </a:lvl6pPr>
            <a:lvl7pPr lvl="6" algn="l">
              <a:lnSpc>
                <a:spcPct val="100000"/>
              </a:lnSpc>
              <a:spcBef>
                <a:spcPts val="0"/>
              </a:spcBef>
              <a:spcAft>
                <a:spcPts val="0"/>
              </a:spcAft>
              <a:buSzPts val="1800"/>
              <a:buNone/>
              <a:defRPr sz="2400"/>
            </a:lvl7pPr>
            <a:lvl8pPr lvl="7" algn="l">
              <a:lnSpc>
                <a:spcPct val="100000"/>
              </a:lnSpc>
              <a:spcBef>
                <a:spcPts val="0"/>
              </a:spcBef>
              <a:spcAft>
                <a:spcPts val="0"/>
              </a:spcAft>
              <a:buSzPts val="1800"/>
              <a:buNone/>
              <a:defRPr sz="2400"/>
            </a:lvl8pPr>
            <a:lvl9pPr lvl="8" algn="l">
              <a:lnSpc>
                <a:spcPct val="100000"/>
              </a:lnSpc>
              <a:spcBef>
                <a:spcPts val="0"/>
              </a:spcBef>
              <a:spcAft>
                <a:spcPts val="0"/>
              </a:spcAft>
              <a:buSzPts val="1800"/>
              <a:buNone/>
              <a:defRPr sz="2400"/>
            </a:lvl9pPr>
          </a:lstStyle>
          <a:p/>
        </p:txBody>
      </p:sp>
      <p:sp>
        <p:nvSpPr>
          <p:cNvPr id="292" name="Google Shape;292;p45"/>
          <p:cNvSpPr txBox="1"/>
          <p:nvPr>
            <p:ph idx="1" type="body"/>
          </p:nvPr>
        </p:nvSpPr>
        <p:spPr>
          <a:xfrm>
            <a:off x="311700" y="1391378"/>
            <a:ext cx="2808000" cy="3179400"/>
          </a:xfrm>
          <a:prstGeom prst="rect">
            <a:avLst/>
          </a:prstGeom>
          <a:noFill/>
          <a:ln>
            <a:noFill/>
          </a:ln>
        </p:spPr>
        <p:txBody>
          <a:bodyPr anchorCtr="0" anchor="t" bIns="51425" lIns="51425" spcFirstLastPara="1" rIns="51425" wrap="square" tIns="51425">
            <a:noAutofit/>
          </a:bodyPr>
          <a:lstStyle>
            <a:lvl1pPr indent="-285750" lvl="0" marL="457200" algn="l">
              <a:lnSpc>
                <a:spcPct val="100000"/>
              </a:lnSpc>
              <a:spcBef>
                <a:spcPts val="500"/>
              </a:spcBef>
              <a:spcAft>
                <a:spcPts val="0"/>
              </a:spcAft>
              <a:buSzPts val="900"/>
              <a:buChar char="•"/>
              <a:defRPr sz="1200"/>
            </a:lvl1pPr>
            <a:lvl2pPr indent="-285750" lvl="1" marL="914400" algn="l">
              <a:lnSpc>
                <a:spcPct val="100000"/>
              </a:lnSpc>
              <a:spcBef>
                <a:spcPts val="400"/>
              </a:spcBef>
              <a:spcAft>
                <a:spcPts val="0"/>
              </a:spcAft>
              <a:buSzPts val="900"/>
              <a:buChar char="•"/>
              <a:defRPr sz="1200"/>
            </a:lvl2pPr>
            <a:lvl3pPr indent="-285750" lvl="2" marL="1371600" algn="l">
              <a:lnSpc>
                <a:spcPct val="100000"/>
              </a:lnSpc>
              <a:spcBef>
                <a:spcPts val="400"/>
              </a:spcBef>
              <a:spcAft>
                <a:spcPts val="0"/>
              </a:spcAft>
              <a:buSzPts val="900"/>
              <a:buChar char="•"/>
              <a:defRPr sz="1200"/>
            </a:lvl3pPr>
            <a:lvl4pPr indent="-285750" lvl="3" marL="1828800" algn="l">
              <a:lnSpc>
                <a:spcPct val="100000"/>
              </a:lnSpc>
              <a:spcBef>
                <a:spcPts val="300"/>
              </a:spcBef>
              <a:spcAft>
                <a:spcPts val="0"/>
              </a:spcAft>
              <a:buSzPts val="900"/>
              <a:buChar char="•"/>
              <a:defRPr sz="1200"/>
            </a:lvl4pPr>
            <a:lvl5pPr indent="-285750" lvl="4" marL="2286000" algn="l">
              <a:lnSpc>
                <a:spcPct val="100000"/>
              </a:lnSpc>
              <a:spcBef>
                <a:spcPts val="300"/>
              </a:spcBef>
              <a:spcAft>
                <a:spcPts val="0"/>
              </a:spcAft>
              <a:buSzPts val="900"/>
              <a:buChar char="•"/>
              <a:defRPr sz="1200"/>
            </a:lvl5pPr>
            <a:lvl6pPr indent="-285750" lvl="5" marL="2743200" algn="l">
              <a:lnSpc>
                <a:spcPct val="100000"/>
              </a:lnSpc>
              <a:spcBef>
                <a:spcPts val="200"/>
              </a:spcBef>
              <a:spcAft>
                <a:spcPts val="0"/>
              </a:spcAft>
              <a:buSzPts val="900"/>
              <a:buChar char="•"/>
              <a:defRPr sz="1200"/>
            </a:lvl6pPr>
            <a:lvl7pPr indent="-285750" lvl="6" marL="3200400" algn="l">
              <a:lnSpc>
                <a:spcPct val="100000"/>
              </a:lnSpc>
              <a:spcBef>
                <a:spcPts val="300"/>
              </a:spcBef>
              <a:spcAft>
                <a:spcPts val="0"/>
              </a:spcAft>
              <a:buSzPts val="900"/>
              <a:buChar char="•"/>
              <a:defRPr sz="1200"/>
            </a:lvl7pPr>
            <a:lvl8pPr indent="-285750" lvl="7" marL="3657600" algn="l">
              <a:lnSpc>
                <a:spcPct val="100000"/>
              </a:lnSpc>
              <a:spcBef>
                <a:spcPts val="300"/>
              </a:spcBef>
              <a:spcAft>
                <a:spcPts val="0"/>
              </a:spcAft>
              <a:buSzPts val="900"/>
              <a:buChar char="•"/>
              <a:defRPr sz="1200"/>
            </a:lvl8pPr>
            <a:lvl9pPr indent="-285750" lvl="8" marL="4114800" algn="l">
              <a:lnSpc>
                <a:spcPct val="100000"/>
              </a:lnSpc>
              <a:spcBef>
                <a:spcPts val="300"/>
              </a:spcBef>
              <a:spcAft>
                <a:spcPts val="0"/>
              </a:spcAft>
              <a:buSzPts val="900"/>
              <a:buChar char="•"/>
              <a:defRPr sz="1200"/>
            </a:lvl9pPr>
          </a:lstStyle>
          <a:p/>
        </p:txBody>
      </p:sp>
      <p:sp>
        <p:nvSpPr>
          <p:cNvPr id="293" name="Google Shape;293;p45"/>
          <p:cNvSpPr txBox="1"/>
          <p:nvPr>
            <p:ph idx="12" type="sldNum"/>
          </p:nvPr>
        </p:nvSpPr>
        <p:spPr>
          <a:xfrm>
            <a:off x="8490250" y="4681009"/>
            <a:ext cx="548700" cy="393600"/>
          </a:xfrm>
          <a:prstGeom prst="rect">
            <a:avLst/>
          </a:prstGeom>
          <a:noFill/>
          <a:ln>
            <a:noFill/>
          </a:ln>
        </p:spPr>
        <p:txBody>
          <a:bodyPr anchorCtr="0" anchor="ctr" bIns="68575" lIns="68575" spcFirstLastPara="1" rIns="68575" wrap="square" tIns="68575">
            <a:noAutofit/>
          </a:bodyPr>
          <a:lstStyle>
            <a:lvl1pPr indent="0" lvl="0" marL="0" marR="0" algn="l">
              <a:buClr>
                <a:schemeClr val="dk1"/>
              </a:buClr>
              <a:buSzPts val="1400"/>
              <a:buFont typeface="Arial"/>
              <a:buNone/>
              <a:defRPr sz="1400">
                <a:solidFill>
                  <a:schemeClr val="dk1"/>
                </a:solidFill>
                <a:latin typeface="Arial"/>
                <a:ea typeface="Arial"/>
                <a:cs typeface="Arial"/>
                <a:sym typeface="Arial"/>
              </a:defRPr>
            </a:lvl1pPr>
            <a:lvl2pPr indent="0" lvl="1" marL="0" marR="0" algn="l">
              <a:buClr>
                <a:schemeClr val="dk1"/>
              </a:buClr>
              <a:buSzPts val="1400"/>
              <a:buFont typeface="Arial"/>
              <a:buNone/>
              <a:defRPr sz="1400">
                <a:solidFill>
                  <a:schemeClr val="dk1"/>
                </a:solidFill>
                <a:latin typeface="Arial"/>
                <a:ea typeface="Arial"/>
                <a:cs typeface="Arial"/>
                <a:sym typeface="Arial"/>
              </a:defRPr>
            </a:lvl2pPr>
            <a:lvl3pPr indent="0" lvl="2" marL="0" marR="0" algn="l">
              <a:buClr>
                <a:schemeClr val="dk1"/>
              </a:buClr>
              <a:buSzPts val="1400"/>
              <a:buFont typeface="Arial"/>
              <a:buNone/>
              <a:defRPr sz="1400">
                <a:solidFill>
                  <a:schemeClr val="dk1"/>
                </a:solidFill>
                <a:latin typeface="Arial"/>
                <a:ea typeface="Arial"/>
                <a:cs typeface="Arial"/>
                <a:sym typeface="Arial"/>
              </a:defRPr>
            </a:lvl3pPr>
            <a:lvl4pPr indent="0" lvl="3" marL="0" marR="0" algn="l">
              <a:buClr>
                <a:schemeClr val="dk1"/>
              </a:buClr>
              <a:buSzPts val="1400"/>
              <a:buFont typeface="Arial"/>
              <a:buNone/>
              <a:defRPr sz="1400">
                <a:solidFill>
                  <a:schemeClr val="dk1"/>
                </a:solidFill>
                <a:latin typeface="Arial"/>
                <a:ea typeface="Arial"/>
                <a:cs typeface="Arial"/>
                <a:sym typeface="Arial"/>
              </a:defRPr>
            </a:lvl4pPr>
            <a:lvl5pPr indent="0" lvl="4" marL="0" marR="0" algn="l">
              <a:buClr>
                <a:schemeClr val="dk1"/>
              </a:buClr>
              <a:buSzPts val="1400"/>
              <a:buFont typeface="Arial"/>
              <a:buNone/>
              <a:defRPr sz="1400">
                <a:solidFill>
                  <a:schemeClr val="dk1"/>
                </a:solidFill>
                <a:latin typeface="Arial"/>
                <a:ea typeface="Arial"/>
                <a:cs typeface="Arial"/>
                <a:sym typeface="Arial"/>
              </a:defRPr>
            </a:lvl5pPr>
            <a:lvl6pPr indent="0" lvl="5" marL="0" marR="0" algn="l">
              <a:buClr>
                <a:schemeClr val="dk1"/>
              </a:buClr>
              <a:buSzPts val="1400"/>
              <a:buFont typeface="Arial"/>
              <a:buNone/>
              <a:defRPr sz="1400">
                <a:solidFill>
                  <a:schemeClr val="dk1"/>
                </a:solidFill>
                <a:latin typeface="Arial"/>
                <a:ea typeface="Arial"/>
                <a:cs typeface="Arial"/>
                <a:sym typeface="Arial"/>
              </a:defRPr>
            </a:lvl6pPr>
            <a:lvl7pPr indent="0" lvl="6" marL="0" marR="0" algn="l">
              <a:buClr>
                <a:schemeClr val="dk1"/>
              </a:buClr>
              <a:buSzPts val="1400"/>
              <a:buFont typeface="Arial"/>
              <a:buNone/>
              <a:defRPr sz="1400">
                <a:solidFill>
                  <a:schemeClr val="dk1"/>
                </a:solidFill>
                <a:latin typeface="Arial"/>
                <a:ea typeface="Arial"/>
                <a:cs typeface="Arial"/>
                <a:sym typeface="Arial"/>
              </a:defRPr>
            </a:lvl7pPr>
            <a:lvl8pPr indent="0" lvl="7" marL="0" marR="0" algn="l">
              <a:buClr>
                <a:schemeClr val="dk1"/>
              </a:buClr>
              <a:buSzPts val="1400"/>
              <a:buFont typeface="Arial"/>
              <a:buNone/>
              <a:defRPr sz="1400">
                <a:solidFill>
                  <a:schemeClr val="dk1"/>
                </a:solidFill>
                <a:latin typeface="Arial"/>
                <a:ea typeface="Arial"/>
                <a:cs typeface="Arial"/>
                <a:sym typeface="Arial"/>
              </a:defRPr>
            </a:lvl8pPr>
            <a:lvl9pPr indent="0" lvl="8" marL="0" marR="0" algn="l">
              <a:buClr>
                <a:schemeClr val="dk1"/>
              </a:buClr>
              <a:buSzPts val="1400"/>
              <a:buFont typeface="Arial"/>
              <a:buNone/>
              <a:defRPr sz="14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1">
  <p:cSld name="TITLE_1">
    <p:spTree>
      <p:nvGrpSpPr>
        <p:cNvPr id="294" name="Shape 294"/>
        <p:cNvGrpSpPr/>
        <p:nvPr/>
      </p:nvGrpSpPr>
      <p:grpSpPr>
        <a:xfrm>
          <a:off x="0" y="0"/>
          <a:ext cx="0" cy="0"/>
          <a:chOff x="0" y="0"/>
          <a:chExt cx="0" cy="0"/>
        </a:xfrm>
      </p:grpSpPr>
      <p:sp>
        <p:nvSpPr>
          <p:cNvPr id="295" name="Google Shape;295;p46"/>
          <p:cNvSpPr txBox="1"/>
          <p:nvPr>
            <p:ph type="ctrTitle"/>
          </p:nvPr>
        </p:nvSpPr>
        <p:spPr>
          <a:xfrm>
            <a:off x="729450" y="1093850"/>
            <a:ext cx="7688100" cy="1664700"/>
          </a:xfrm>
          <a:prstGeom prst="rect">
            <a:avLst/>
          </a:prstGeom>
          <a:noFill/>
          <a:ln>
            <a:noFill/>
          </a:ln>
        </p:spPr>
        <p:txBody>
          <a:bodyPr anchorCtr="0" anchor="ctr" bIns="51425" lIns="51425" spcFirstLastPara="1" rIns="51425" wrap="square" tIns="51425">
            <a:noAutofit/>
          </a:bodyPr>
          <a:lstStyle>
            <a:lvl1pPr lvl="0" algn="l">
              <a:lnSpc>
                <a:spcPct val="100000"/>
              </a:lnSpc>
              <a:spcBef>
                <a:spcPts val="0"/>
              </a:spcBef>
              <a:spcAft>
                <a:spcPts val="0"/>
              </a:spcAft>
              <a:buClr>
                <a:srgbClr val="1A9988"/>
              </a:buClr>
              <a:buSzPts val="3200"/>
              <a:buNone/>
              <a:defRPr sz="4200">
                <a:solidFill>
                  <a:srgbClr val="1A9988"/>
                </a:solidFill>
              </a:defRPr>
            </a:lvl1pPr>
            <a:lvl2pPr lvl="1" algn="l">
              <a:lnSpc>
                <a:spcPct val="100000"/>
              </a:lnSpc>
              <a:spcBef>
                <a:spcPts val="0"/>
              </a:spcBef>
              <a:spcAft>
                <a:spcPts val="0"/>
              </a:spcAft>
              <a:buClr>
                <a:schemeClr val="dk2"/>
              </a:buClr>
              <a:buSzPts val="3200"/>
              <a:buNone/>
              <a:defRPr sz="4200">
                <a:solidFill>
                  <a:schemeClr val="dk2"/>
                </a:solidFill>
              </a:defRPr>
            </a:lvl2pPr>
            <a:lvl3pPr lvl="2" algn="l">
              <a:lnSpc>
                <a:spcPct val="100000"/>
              </a:lnSpc>
              <a:spcBef>
                <a:spcPts val="0"/>
              </a:spcBef>
              <a:spcAft>
                <a:spcPts val="0"/>
              </a:spcAft>
              <a:buClr>
                <a:schemeClr val="dk2"/>
              </a:buClr>
              <a:buSzPts val="3200"/>
              <a:buNone/>
              <a:defRPr sz="4200">
                <a:solidFill>
                  <a:schemeClr val="dk2"/>
                </a:solidFill>
              </a:defRPr>
            </a:lvl3pPr>
            <a:lvl4pPr lvl="3" algn="l">
              <a:lnSpc>
                <a:spcPct val="100000"/>
              </a:lnSpc>
              <a:spcBef>
                <a:spcPts val="0"/>
              </a:spcBef>
              <a:spcAft>
                <a:spcPts val="0"/>
              </a:spcAft>
              <a:buClr>
                <a:schemeClr val="dk2"/>
              </a:buClr>
              <a:buSzPts val="3200"/>
              <a:buNone/>
              <a:defRPr sz="4200">
                <a:solidFill>
                  <a:schemeClr val="dk2"/>
                </a:solidFill>
              </a:defRPr>
            </a:lvl4pPr>
            <a:lvl5pPr lvl="4" algn="l">
              <a:lnSpc>
                <a:spcPct val="100000"/>
              </a:lnSpc>
              <a:spcBef>
                <a:spcPts val="0"/>
              </a:spcBef>
              <a:spcAft>
                <a:spcPts val="0"/>
              </a:spcAft>
              <a:buClr>
                <a:schemeClr val="dk2"/>
              </a:buClr>
              <a:buSzPts val="3200"/>
              <a:buNone/>
              <a:defRPr sz="4200">
                <a:solidFill>
                  <a:schemeClr val="dk2"/>
                </a:solidFill>
              </a:defRPr>
            </a:lvl5pPr>
            <a:lvl6pPr lvl="5" algn="l">
              <a:lnSpc>
                <a:spcPct val="100000"/>
              </a:lnSpc>
              <a:spcBef>
                <a:spcPts val="0"/>
              </a:spcBef>
              <a:spcAft>
                <a:spcPts val="0"/>
              </a:spcAft>
              <a:buClr>
                <a:schemeClr val="dk2"/>
              </a:buClr>
              <a:buSzPts val="3200"/>
              <a:buNone/>
              <a:defRPr sz="4200">
                <a:solidFill>
                  <a:schemeClr val="dk2"/>
                </a:solidFill>
              </a:defRPr>
            </a:lvl6pPr>
            <a:lvl7pPr lvl="6" algn="l">
              <a:lnSpc>
                <a:spcPct val="100000"/>
              </a:lnSpc>
              <a:spcBef>
                <a:spcPts val="0"/>
              </a:spcBef>
              <a:spcAft>
                <a:spcPts val="0"/>
              </a:spcAft>
              <a:buClr>
                <a:schemeClr val="dk2"/>
              </a:buClr>
              <a:buSzPts val="3200"/>
              <a:buNone/>
              <a:defRPr sz="4200">
                <a:solidFill>
                  <a:schemeClr val="dk2"/>
                </a:solidFill>
              </a:defRPr>
            </a:lvl7pPr>
            <a:lvl8pPr lvl="7" algn="l">
              <a:lnSpc>
                <a:spcPct val="100000"/>
              </a:lnSpc>
              <a:spcBef>
                <a:spcPts val="0"/>
              </a:spcBef>
              <a:spcAft>
                <a:spcPts val="0"/>
              </a:spcAft>
              <a:buClr>
                <a:schemeClr val="dk2"/>
              </a:buClr>
              <a:buSzPts val="3200"/>
              <a:buNone/>
              <a:defRPr sz="4200">
                <a:solidFill>
                  <a:schemeClr val="dk2"/>
                </a:solidFill>
              </a:defRPr>
            </a:lvl8pPr>
            <a:lvl9pPr lvl="8" algn="l">
              <a:lnSpc>
                <a:spcPct val="100000"/>
              </a:lnSpc>
              <a:spcBef>
                <a:spcPts val="0"/>
              </a:spcBef>
              <a:spcAft>
                <a:spcPts val="0"/>
              </a:spcAft>
              <a:buClr>
                <a:schemeClr val="dk2"/>
              </a:buClr>
              <a:buSzPts val="3200"/>
              <a:buNone/>
              <a:defRPr sz="4200">
                <a:solidFill>
                  <a:schemeClr val="dk2"/>
                </a:solidFill>
              </a:defRPr>
            </a:lvl9pPr>
          </a:lstStyle>
          <a:p/>
        </p:txBody>
      </p:sp>
      <p:sp>
        <p:nvSpPr>
          <p:cNvPr id="296" name="Google Shape;296;p46"/>
          <p:cNvSpPr txBox="1"/>
          <p:nvPr>
            <p:ph idx="1" type="subTitle"/>
          </p:nvPr>
        </p:nvSpPr>
        <p:spPr>
          <a:xfrm>
            <a:off x="729627" y="3172900"/>
            <a:ext cx="7688100" cy="541200"/>
          </a:xfrm>
          <a:prstGeom prst="rect">
            <a:avLst/>
          </a:prstGeom>
          <a:noFill/>
          <a:ln>
            <a:noFill/>
          </a:ln>
        </p:spPr>
        <p:txBody>
          <a:bodyPr anchorCtr="0" anchor="t" bIns="51425" lIns="51425" spcFirstLastPara="1" rIns="51425" wrap="square" tIns="51425">
            <a:noAutofit/>
          </a:bodyPr>
          <a:lstStyle>
            <a:lvl1pPr lvl="0" algn="l">
              <a:lnSpc>
                <a:spcPct val="100000"/>
              </a:lnSpc>
              <a:spcBef>
                <a:spcPts val="500"/>
              </a:spcBef>
              <a:spcAft>
                <a:spcPts val="0"/>
              </a:spcAft>
              <a:buSzPts val="1200"/>
              <a:buNone/>
              <a:defRPr sz="1600"/>
            </a:lvl1pPr>
            <a:lvl2pPr lvl="1" algn="l">
              <a:lnSpc>
                <a:spcPct val="100000"/>
              </a:lnSpc>
              <a:spcBef>
                <a:spcPts val="400"/>
              </a:spcBef>
              <a:spcAft>
                <a:spcPts val="0"/>
              </a:spcAft>
              <a:buSzPts val="1200"/>
              <a:buNone/>
              <a:defRPr sz="1600"/>
            </a:lvl2pPr>
            <a:lvl3pPr lvl="2" algn="l">
              <a:lnSpc>
                <a:spcPct val="100000"/>
              </a:lnSpc>
              <a:spcBef>
                <a:spcPts val="400"/>
              </a:spcBef>
              <a:spcAft>
                <a:spcPts val="0"/>
              </a:spcAft>
              <a:buSzPts val="1200"/>
              <a:buNone/>
              <a:defRPr sz="1600"/>
            </a:lvl3pPr>
            <a:lvl4pPr lvl="3" algn="l">
              <a:lnSpc>
                <a:spcPct val="100000"/>
              </a:lnSpc>
              <a:spcBef>
                <a:spcPts val="300"/>
              </a:spcBef>
              <a:spcAft>
                <a:spcPts val="0"/>
              </a:spcAft>
              <a:buSzPts val="1200"/>
              <a:buNone/>
              <a:defRPr sz="1600"/>
            </a:lvl4pPr>
            <a:lvl5pPr lvl="4" algn="l">
              <a:lnSpc>
                <a:spcPct val="100000"/>
              </a:lnSpc>
              <a:spcBef>
                <a:spcPts val="300"/>
              </a:spcBef>
              <a:spcAft>
                <a:spcPts val="0"/>
              </a:spcAft>
              <a:buSzPts val="1200"/>
              <a:buNone/>
              <a:defRPr sz="1600"/>
            </a:lvl5pPr>
            <a:lvl6pPr lvl="5" algn="l">
              <a:lnSpc>
                <a:spcPct val="100000"/>
              </a:lnSpc>
              <a:spcBef>
                <a:spcPts val="200"/>
              </a:spcBef>
              <a:spcAft>
                <a:spcPts val="0"/>
              </a:spcAft>
              <a:buSzPts val="1200"/>
              <a:buNone/>
              <a:defRPr sz="1600"/>
            </a:lvl6pPr>
            <a:lvl7pPr lvl="6" algn="l">
              <a:lnSpc>
                <a:spcPct val="100000"/>
              </a:lnSpc>
              <a:spcBef>
                <a:spcPts val="300"/>
              </a:spcBef>
              <a:spcAft>
                <a:spcPts val="0"/>
              </a:spcAft>
              <a:buSzPts val="1200"/>
              <a:buNone/>
              <a:defRPr sz="1600"/>
            </a:lvl7pPr>
            <a:lvl8pPr lvl="7" algn="l">
              <a:lnSpc>
                <a:spcPct val="100000"/>
              </a:lnSpc>
              <a:spcBef>
                <a:spcPts val="300"/>
              </a:spcBef>
              <a:spcAft>
                <a:spcPts val="0"/>
              </a:spcAft>
              <a:buSzPts val="1200"/>
              <a:buNone/>
              <a:defRPr sz="1600"/>
            </a:lvl8pPr>
            <a:lvl9pPr lvl="8" algn="l">
              <a:lnSpc>
                <a:spcPct val="100000"/>
              </a:lnSpc>
              <a:spcBef>
                <a:spcPts val="300"/>
              </a:spcBef>
              <a:spcAft>
                <a:spcPts val="0"/>
              </a:spcAft>
              <a:buSzPts val="1200"/>
              <a:buNone/>
              <a:defRPr sz="1600"/>
            </a:lvl9pPr>
          </a:lstStyle>
          <a:p/>
        </p:txBody>
      </p:sp>
      <p:sp>
        <p:nvSpPr>
          <p:cNvPr id="297" name="Google Shape;297;p46"/>
          <p:cNvSpPr txBox="1"/>
          <p:nvPr>
            <p:ph idx="12" type="sldNum"/>
          </p:nvPr>
        </p:nvSpPr>
        <p:spPr>
          <a:xfrm>
            <a:off x="8536302" y="4749851"/>
            <a:ext cx="548700" cy="393600"/>
          </a:xfrm>
          <a:prstGeom prst="rect">
            <a:avLst/>
          </a:prstGeom>
          <a:noFill/>
          <a:ln>
            <a:noFill/>
          </a:ln>
        </p:spPr>
        <p:txBody>
          <a:bodyPr anchorCtr="0" anchor="ctr" bIns="68575" lIns="68575" spcFirstLastPara="1" rIns="68575" wrap="square" tIns="68575">
            <a:noAutofit/>
          </a:bodyPr>
          <a:lstStyle>
            <a:lvl1pPr indent="0" lvl="0" marL="0" marR="0" algn="l">
              <a:buClr>
                <a:schemeClr val="dk1"/>
              </a:buClr>
              <a:buSzPts val="1400"/>
              <a:buFont typeface="Arial"/>
              <a:buNone/>
              <a:defRPr sz="1400">
                <a:solidFill>
                  <a:schemeClr val="dk1"/>
                </a:solidFill>
                <a:latin typeface="Arial"/>
                <a:ea typeface="Arial"/>
                <a:cs typeface="Arial"/>
                <a:sym typeface="Arial"/>
              </a:defRPr>
            </a:lvl1pPr>
            <a:lvl2pPr indent="0" lvl="1" marL="0" marR="0" algn="l">
              <a:buClr>
                <a:schemeClr val="dk1"/>
              </a:buClr>
              <a:buSzPts val="1400"/>
              <a:buFont typeface="Arial"/>
              <a:buNone/>
              <a:defRPr sz="1400">
                <a:solidFill>
                  <a:schemeClr val="dk1"/>
                </a:solidFill>
                <a:latin typeface="Arial"/>
                <a:ea typeface="Arial"/>
                <a:cs typeface="Arial"/>
                <a:sym typeface="Arial"/>
              </a:defRPr>
            </a:lvl2pPr>
            <a:lvl3pPr indent="0" lvl="2" marL="0" marR="0" algn="l">
              <a:buClr>
                <a:schemeClr val="dk1"/>
              </a:buClr>
              <a:buSzPts val="1400"/>
              <a:buFont typeface="Arial"/>
              <a:buNone/>
              <a:defRPr sz="1400">
                <a:solidFill>
                  <a:schemeClr val="dk1"/>
                </a:solidFill>
                <a:latin typeface="Arial"/>
                <a:ea typeface="Arial"/>
                <a:cs typeface="Arial"/>
                <a:sym typeface="Arial"/>
              </a:defRPr>
            </a:lvl3pPr>
            <a:lvl4pPr indent="0" lvl="3" marL="0" marR="0" algn="l">
              <a:buClr>
                <a:schemeClr val="dk1"/>
              </a:buClr>
              <a:buSzPts val="1400"/>
              <a:buFont typeface="Arial"/>
              <a:buNone/>
              <a:defRPr sz="1400">
                <a:solidFill>
                  <a:schemeClr val="dk1"/>
                </a:solidFill>
                <a:latin typeface="Arial"/>
                <a:ea typeface="Arial"/>
                <a:cs typeface="Arial"/>
                <a:sym typeface="Arial"/>
              </a:defRPr>
            </a:lvl4pPr>
            <a:lvl5pPr indent="0" lvl="4" marL="0" marR="0" algn="l">
              <a:buClr>
                <a:schemeClr val="dk1"/>
              </a:buClr>
              <a:buSzPts val="1400"/>
              <a:buFont typeface="Arial"/>
              <a:buNone/>
              <a:defRPr sz="1400">
                <a:solidFill>
                  <a:schemeClr val="dk1"/>
                </a:solidFill>
                <a:latin typeface="Arial"/>
                <a:ea typeface="Arial"/>
                <a:cs typeface="Arial"/>
                <a:sym typeface="Arial"/>
              </a:defRPr>
            </a:lvl5pPr>
            <a:lvl6pPr indent="0" lvl="5" marL="0" marR="0" algn="l">
              <a:buClr>
                <a:schemeClr val="dk1"/>
              </a:buClr>
              <a:buSzPts val="1400"/>
              <a:buFont typeface="Arial"/>
              <a:buNone/>
              <a:defRPr sz="1400">
                <a:solidFill>
                  <a:schemeClr val="dk1"/>
                </a:solidFill>
                <a:latin typeface="Arial"/>
                <a:ea typeface="Arial"/>
                <a:cs typeface="Arial"/>
                <a:sym typeface="Arial"/>
              </a:defRPr>
            </a:lvl6pPr>
            <a:lvl7pPr indent="0" lvl="6" marL="0" marR="0" algn="l">
              <a:buClr>
                <a:schemeClr val="dk1"/>
              </a:buClr>
              <a:buSzPts val="1400"/>
              <a:buFont typeface="Arial"/>
              <a:buNone/>
              <a:defRPr sz="1400">
                <a:solidFill>
                  <a:schemeClr val="dk1"/>
                </a:solidFill>
                <a:latin typeface="Arial"/>
                <a:ea typeface="Arial"/>
                <a:cs typeface="Arial"/>
                <a:sym typeface="Arial"/>
              </a:defRPr>
            </a:lvl7pPr>
            <a:lvl8pPr indent="0" lvl="7" marL="0" marR="0" algn="l">
              <a:buClr>
                <a:schemeClr val="dk1"/>
              </a:buClr>
              <a:buSzPts val="1400"/>
              <a:buFont typeface="Arial"/>
              <a:buNone/>
              <a:defRPr sz="1400">
                <a:solidFill>
                  <a:schemeClr val="dk1"/>
                </a:solidFill>
                <a:latin typeface="Arial"/>
                <a:ea typeface="Arial"/>
                <a:cs typeface="Arial"/>
                <a:sym typeface="Arial"/>
              </a:defRPr>
            </a:lvl8pPr>
            <a:lvl9pPr indent="0" lvl="8" marL="0" marR="0" algn="l">
              <a:buClr>
                <a:schemeClr val="dk1"/>
              </a:buClr>
              <a:buSzPts val="1400"/>
              <a:buFont typeface="Arial"/>
              <a:buNone/>
              <a:defRPr sz="14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
        <p:nvSpPr>
          <p:cNvPr id="298" name="Google Shape;298;p46"/>
          <p:cNvSpPr txBox="1"/>
          <p:nvPr>
            <p:ph idx="2" type="title"/>
          </p:nvPr>
        </p:nvSpPr>
        <p:spPr>
          <a:xfrm>
            <a:off x="0" y="255513"/>
            <a:ext cx="7688400" cy="535200"/>
          </a:xfrm>
          <a:prstGeom prst="rect">
            <a:avLst/>
          </a:prstGeom>
          <a:noFill/>
          <a:ln>
            <a:noFill/>
          </a:ln>
        </p:spPr>
        <p:txBody>
          <a:bodyPr anchorCtr="0" anchor="ctr" bIns="51425" lIns="51425" spcFirstLastPara="1" rIns="51425" wrap="square" tIns="51425">
            <a:noAutofit/>
          </a:bodyPr>
          <a:lstStyle>
            <a:lvl1pPr lvl="0" algn="l">
              <a:lnSpc>
                <a:spcPct val="100000"/>
              </a:lnSpc>
              <a:spcBef>
                <a:spcPts val="0"/>
              </a:spcBef>
              <a:spcAft>
                <a:spcPts val="0"/>
              </a:spcAft>
              <a:buClr>
                <a:srgbClr val="1A9988"/>
              </a:buClr>
              <a:buSzPts val="1800"/>
              <a:buNone/>
              <a:defRPr sz="2400">
                <a:solidFill>
                  <a:srgbClr val="1A9988"/>
                </a:solidFill>
              </a:defRPr>
            </a:lvl1pPr>
            <a:lvl2pPr lvl="1" algn="l">
              <a:lnSpc>
                <a:spcPct val="100000"/>
              </a:lnSpc>
              <a:spcBef>
                <a:spcPts val="0"/>
              </a:spcBef>
              <a:spcAft>
                <a:spcPts val="0"/>
              </a:spcAft>
              <a:buClr>
                <a:srgbClr val="1A9988"/>
              </a:buClr>
              <a:buSzPts val="1800"/>
              <a:buFont typeface="Roboto"/>
              <a:buNone/>
              <a:defRPr sz="2400">
                <a:solidFill>
                  <a:srgbClr val="1A9988"/>
                </a:solidFill>
                <a:latin typeface="Roboto"/>
                <a:ea typeface="Roboto"/>
                <a:cs typeface="Roboto"/>
                <a:sym typeface="Roboto"/>
              </a:defRPr>
            </a:lvl2pPr>
            <a:lvl3pPr lvl="2" algn="l">
              <a:lnSpc>
                <a:spcPct val="100000"/>
              </a:lnSpc>
              <a:spcBef>
                <a:spcPts val="0"/>
              </a:spcBef>
              <a:spcAft>
                <a:spcPts val="0"/>
              </a:spcAft>
              <a:buClr>
                <a:srgbClr val="1A9988"/>
              </a:buClr>
              <a:buSzPts val="1800"/>
              <a:buFont typeface="Roboto"/>
              <a:buNone/>
              <a:defRPr sz="2400">
                <a:solidFill>
                  <a:srgbClr val="1A9988"/>
                </a:solidFill>
                <a:latin typeface="Roboto"/>
                <a:ea typeface="Roboto"/>
                <a:cs typeface="Roboto"/>
                <a:sym typeface="Roboto"/>
              </a:defRPr>
            </a:lvl3pPr>
            <a:lvl4pPr lvl="3" algn="l">
              <a:lnSpc>
                <a:spcPct val="100000"/>
              </a:lnSpc>
              <a:spcBef>
                <a:spcPts val="0"/>
              </a:spcBef>
              <a:spcAft>
                <a:spcPts val="0"/>
              </a:spcAft>
              <a:buClr>
                <a:srgbClr val="1A9988"/>
              </a:buClr>
              <a:buSzPts val="1800"/>
              <a:buFont typeface="Roboto"/>
              <a:buNone/>
              <a:defRPr sz="2400">
                <a:solidFill>
                  <a:srgbClr val="1A9988"/>
                </a:solidFill>
                <a:latin typeface="Roboto"/>
                <a:ea typeface="Roboto"/>
                <a:cs typeface="Roboto"/>
                <a:sym typeface="Roboto"/>
              </a:defRPr>
            </a:lvl4pPr>
            <a:lvl5pPr lvl="4" algn="l">
              <a:lnSpc>
                <a:spcPct val="100000"/>
              </a:lnSpc>
              <a:spcBef>
                <a:spcPts val="0"/>
              </a:spcBef>
              <a:spcAft>
                <a:spcPts val="0"/>
              </a:spcAft>
              <a:buClr>
                <a:srgbClr val="1A9988"/>
              </a:buClr>
              <a:buSzPts val="1800"/>
              <a:buFont typeface="Roboto"/>
              <a:buNone/>
              <a:defRPr sz="2400">
                <a:solidFill>
                  <a:srgbClr val="1A9988"/>
                </a:solidFill>
                <a:latin typeface="Roboto"/>
                <a:ea typeface="Roboto"/>
                <a:cs typeface="Roboto"/>
                <a:sym typeface="Roboto"/>
              </a:defRPr>
            </a:lvl5pPr>
            <a:lvl6pPr lvl="5" algn="l">
              <a:lnSpc>
                <a:spcPct val="100000"/>
              </a:lnSpc>
              <a:spcBef>
                <a:spcPts val="0"/>
              </a:spcBef>
              <a:spcAft>
                <a:spcPts val="0"/>
              </a:spcAft>
              <a:buClr>
                <a:srgbClr val="1A9988"/>
              </a:buClr>
              <a:buSzPts val="1800"/>
              <a:buFont typeface="Roboto"/>
              <a:buNone/>
              <a:defRPr sz="2400">
                <a:solidFill>
                  <a:srgbClr val="1A9988"/>
                </a:solidFill>
                <a:latin typeface="Roboto"/>
                <a:ea typeface="Roboto"/>
                <a:cs typeface="Roboto"/>
                <a:sym typeface="Roboto"/>
              </a:defRPr>
            </a:lvl6pPr>
            <a:lvl7pPr lvl="6" algn="l">
              <a:lnSpc>
                <a:spcPct val="100000"/>
              </a:lnSpc>
              <a:spcBef>
                <a:spcPts val="0"/>
              </a:spcBef>
              <a:spcAft>
                <a:spcPts val="0"/>
              </a:spcAft>
              <a:buClr>
                <a:srgbClr val="1A9988"/>
              </a:buClr>
              <a:buSzPts val="1800"/>
              <a:buFont typeface="Roboto"/>
              <a:buNone/>
              <a:defRPr sz="2400">
                <a:solidFill>
                  <a:srgbClr val="1A9988"/>
                </a:solidFill>
                <a:latin typeface="Roboto"/>
                <a:ea typeface="Roboto"/>
                <a:cs typeface="Roboto"/>
                <a:sym typeface="Roboto"/>
              </a:defRPr>
            </a:lvl7pPr>
            <a:lvl8pPr lvl="7" algn="l">
              <a:lnSpc>
                <a:spcPct val="100000"/>
              </a:lnSpc>
              <a:spcBef>
                <a:spcPts val="0"/>
              </a:spcBef>
              <a:spcAft>
                <a:spcPts val="0"/>
              </a:spcAft>
              <a:buClr>
                <a:srgbClr val="1A9988"/>
              </a:buClr>
              <a:buSzPts val="1800"/>
              <a:buFont typeface="Roboto"/>
              <a:buNone/>
              <a:defRPr sz="2400">
                <a:solidFill>
                  <a:srgbClr val="1A9988"/>
                </a:solidFill>
                <a:latin typeface="Roboto"/>
                <a:ea typeface="Roboto"/>
                <a:cs typeface="Roboto"/>
                <a:sym typeface="Roboto"/>
              </a:defRPr>
            </a:lvl8pPr>
            <a:lvl9pPr lvl="8" algn="l">
              <a:lnSpc>
                <a:spcPct val="100000"/>
              </a:lnSpc>
              <a:spcBef>
                <a:spcPts val="0"/>
              </a:spcBef>
              <a:spcAft>
                <a:spcPts val="0"/>
              </a:spcAft>
              <a:buClr>
                <a:srgbClr val="1A9988"/>
              </a:buClr>
              <a:buSzPts val="1800"/>
              <a:buFont typeface="Roboto"/>
              <a:buNone/>
              <a:defRPr sz="2400">
                <a:solidFill>
                  <a:srgbClr val="1A9988"/>
                </a:solidFill>
                <a:latin typeface="Roboto"/>
                <a:ea typeface="Roboto"/>
                <a:cs typeface="Roboto"/>
                <a:sym typeface="Roboto"/>
              </a:defRPr>
            </a:lvl9pPr>
          </a:lstStyle>
          <a:p/>
        </p:txBody>
      </p:sp>
      <p:pic>
        <p:nvPicPr>
          <p:cNvPr id="299" name="Google Shape;299;p46"/>
          <p:cNvPicPr preferRelativeResize="0"/>
          <p:nvPr/>
        </p:nvPicPr>
        <p:blipFill rotWithShape="1">
          <a:blip r:embed="rId2">
            <a:alphaModFix/>
          </a:blip>
          <a:srcRect b="0" l="0" r="0" t="0"/>
          <a:stretch/>
        </p:blipFill>
        <p:spPr>
          <a:xfrm>
            <a:off x="117842" y="4827361"/>
            <a:ext cx="260625" cy="260625"/>
          </a:xfrm>
          <a:prstGeom prst="rect">
            <a:avLst/>
          </a:prstGeom>
          <a:noFill/>
          <a:ln>
            <a:noFill/>
          </a:ln>
        </p:spPr>
      </p:pic>
      <p:pic>
        <p:nvPicPr>
          <p:cNvPr id="300" name="Google Shape;300;p46"/>
          <p:cNvPicPr preferRelativeResize="0"/>
          <p:nvPr/>
        </p:nvPicPr>
        <p:blipFill rotWithShape="1">
          <a:blip r:embed="rId3">
            <a:alphaModFix/>
          </a:blip>
          <a:srcRect b="0" l="0" r="0" t="0"/>
          <a:stretch/>
        </p:blipFill>
        <p:spPr>
          <a:xfrm>
            <a:off x="416393" y="4827361"/>
            <a:ext cx="260625" cy="260625"/>
          </a:xfrm>
          <a:prstGeom prst="rect">
            <a:avLst/>
          </a:prstGeom>
          <a:noFill/>
          <a:ln>
            <a:noFill/>
          </a:ln>
        </p:spPr>
      </p:pic>
      <p:sp>
        <p:nvSpPr>
          <p:cNvPr id="301" name="Google Shape;301;p46"/>
          <p:cNvSpPr txBox="1"/>
          <p:nvPr/>
        </p:nvSpPr>
        <p:spPr>
          <a:xfrm>
            <a:off x="624512" y="4776402"/>
            <a:ext cx="5274300" cy="393600"/>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Clr>
                <a:srgbClr val="2577BB"/>
              </a:buClr>
              <a:buSzPts val="1400"/>
              <a:buFont typeface="Roboto"/>
              <a:buNone/>
            </a:pPr>
            <a:r>
              <a:rPr b="1" lang="en" sz="1400">
                <a:solidFill>
                  <a:srgbClr val="2577BB"/>
                </a:solidFill>
                <a:latin typeface="Roboto"/>
                <a:ea typeface="Roboto"/>
                <a:cs typeface="Roboto"/>
                <a:sym typeface="Roboto"/>
              </a:rPr>
              <a:t>Draft &amp; Predecisional</a:t>
            </a:r>
            <a:endParaRPr b="1" sz="1400">
              <a:solidFill>
                <a:srgbClr val="2577BB"/>
              </a:solidFill>
              <a:latin typeface="Roboto"/>
              <a:ea typeface="Roboto"/>
              <a:cs typeface="Roboto"/>
              <a:sym typeface="Roboto"/>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2">
  <p:cSld name="TITLE_2">
    <p:spTree>
      <p:nvGrpSpPr>
        <p:cNvPr id="302" name="Shape 302"/>
        <p:cNvGrpSpPr/>
        <p:nvPr/>
      </p:nvGrpSpPr>
      <p:grpSpPr>
        <a:xfrm>
          <a:off x="0" y="0"/>
          <a:ext cx="0" cy="0"/>
          <a:chOff x="0" y="0"/>
          <a:chExt cx="0" cy="0"/>
        </a:xfrm>
      </p:grpSpPr>
      <p:sp>
        <p:nvSpPr>
          <p:cNvPr id="303" name="Google Shape;303;p47"/>
          <p:cNvSpPr txBox="1"/>
          <p:nvPr>
            <p:ph type="ctrTitle"/>
          </p:nvPr>
        </p:nvSpPr>
        <p:spPr>
          <a:xfrm>
            <a:off x="729450" y="1093850"/>
            <a:ext cx="7688100" cy="1664700"/>
          </a:xfrm>
          <a:prstGeom prst="rect">
            <a:avLst/>
          </a:prstGeom>
          <a:noFill/>
          <a:ln>
            <a:noFill/>
          </a:ln>
        </p:spPr>
        <p:txBody>
          <a:bodyPr anchorCtr="0" anchor="ctr" bIns="51425" lIns="51425" spcFirstLastPara="1" rIns="51425" wrap="square" tIns="51425">
            <a:noAutofit/>
          </a:bodyPr>
          <a:lstStyle>
            <a:lvl1pPr lvl="0" algn="l">
              <a:lnSpc>
                <a:spcPct val="100000"/>
              </a:lnSpc>
              <a:spcBef>
                <a:spcPts val="0"/>
              </a:spcBef>
              <a:spcAft>
                <a:spcPts val="0"/>
              </a:spcAft>
              <a:buClr>
                <a:srgbClr val="1A9988"/>
              </a:buClr>
              <a:buSzPts val="3200"/>
              <a:buNone/>
              <a:defRPr sz="4200">
                <a:solidFill>
                  <a:srgbClr val="1A9988"/>
                </a:solidFill>
              </a:defRPr>
            </a:lvl1pPr>
            <a:lvl2pPr lvl="1" algn="l">
              <a:lnSpc>
                <a:spcPct val="100000"/>
              </a:lnSpc>
              <a:spcBef>
                <a:spcPts val="0"/>
              </a:spcBef>
              <a:spcAft>
                <a:spcPts val="0"/>
              </a:spcAft>
              <a:buClr>
                <a:schemeClr val="dk2"/>
              </a:buClr>
              <a:buSzPts val="3200"/>
              <a:buNone/>
              <a:defRPr sz="4200">
                <a:solidFill>
                  <a:schemeClr val="dk2"/>
                </a:solidFill>
              </a:defRPr>
            </a:lvl2pPr>
            <a:lvl3pPr lvl="2" algn="l">
              <a:lnSpc>
                <a:spcPct val="100000"/>
              </a:lnSpc>
              <a:spcBef>
                <a:spcPts val="0"/>
              </a:spcBef>
              <a:spcAft>
                <a:spcPts val="0"/>
              </a:spcAft>
              <a:buClr>
                <a:schemeClr val="dk2"/>
              </a:buClr>
              <a:buSzPts val="3200"/>
              <a:buNone/>
              <a:defRPr sz="4200">
                <a:solidFill>
                  <a:schemeClr val="dk2"/>
                </a:solidFill>
              </a:defRPr>
            </a:lvl3pPr>
            <a:lvl4pPr lvl="3" algn="l">
              <a:lnSpc>
                <a:spcPct val="100000"/>
              </a:lnSpc>
              <a:spcBef>
                <a:spcPts val="0"/>
              </a:spcBef>
              <a:spcAft>
                <a:spcPts val="0"/>
              </a:spcAft>
              <a:buClr>
                <a:schemeClr val="dk2"/>
              </a:buClr>
              <a:buSzPts val="3200"/>
              <a:buNone/>
              <a:defRPr sz="4200">
                <a:solidFill>
                  <a:schemeClr val="dk2"/>
                </a:solidFill>
              </a:defRPr>
            </a:lvl4pPr>
            <a:lvl5pPr lvl="4" algn="l">
              <a:lnSpc>
                <a:spcPct val="100000"/>
              </a:lnSpc>
              <a:spcBef>
                <a:spcPts val="0"/>
              </a:spcBef>
              <a:spcAft>
                <a:spcPts val="0"/>
              </a:spcAft>
              <a:buClr>
                <a:schemeClr val="dk2"/>
              </a:buClr>
              <a:buSzPts val="3200"/>
              <a:buNone/>
              <a:defRPr sz="4200">
                <a:solidFill>
                  <a:schemeClr val="dk2"/>
                </a:solidFill>
              </a:defRPr>
            </a:lvl5pPr>
            <a:lvl6pPr lvl="5" algn="l">
              <a:lnSpc>
                <a:spcPct val="100000"/>
              </a:lnSpc>
              <a:spcBef>
                <a:spcPts val="0"/>
              </a:spcBef>
              <a:spcAft>
                <a:spcPts val="0"/>
              </a:spcAft>
              <a:buClr>
                <a:schemeClr val="dk2"/>
              </a:buClr>
              <a:buSzPts val="3200"/>
              <a:buNone/>
              <a:defRPr sz="4200">
                <a:solidFill>
                  <a:schemeClr val="dk2"/>
                </a:solidFill>
              </a:defRPr>
            </a:lvl6pPr>
            <a:lvl7pPr lvl="6" algn="l">
              <a:lnSpc>
                <a:spcPct val="100000"/>
              </a:lnSpc>
              <a:spcBef>
                <a:spcPts val="0"/>
              </a:spcBef>
              <a:spcAft>
                <a:spcPts val="0"/>
              </a:spcAft>
              <a:buClr>
                <a:schemeClr val="dk2"/>
              </a:buClr>
              <a:buSzPts val="3200"/>
              <a:buNone/>
              <a:defRPr sz="4200">
                <a:solidFill>
                  <a:schemeClr val="dk2"/>
                </a:solidFill>
              </a:defRPr>
            </a:lvl7pPr>
            <a:lvl8pPr lvl="7" algn="l">
              <a:lnSpc>
                <a:spcPct val="100000"/>
              </a:lnSpc>
              <a:spcBef>
                <a:spcPts val="0"/>
              </a:spcBef>
              <a:spcAft>
                <a:spcPts val="0"/>
              </a:spcAft>
              <a:buClr>
                <a:schemeClr val="dk2"/>
              </a:buClr>
              <a:buSzPts val="3200"/>
              <a:buNone/>
              <a:defRPr sz="4200">
                <a:solidFill>
                  <a:schemeClr val="dk2"/>
                </a:solidFill>
              </a:defRPr>
            </a:lvl8pPr>
            <a:lvl9pPr lvl="8" algn="l">
              <a:lnSpc>
                <a:spcPct val="100000"/>
              </a:lnSpc>
              <a:spcBef>
                <a:spcPts val="0"/>
              </a:spcBef>
              <a:spcAft>
                <a:spcPts val="0"/>
              </a:spcAft>
              <a:buClr>
                <a:schemeClr val="dk2"/>
              </a:buClr>
              <a:buSzPts val="3200"/>
              <a:buNone/>
              <a:defRPr sz="4200">
                <a:solidFill>
                  <a:schemeClr val="dk2"/>
                </a:solidFill>
              </a:defRPr>
            </a:lvl9pPr>
          </a:lstStyle>
          <a:p/>
        </p:txBody>
      </p:sp>
      <p:sp>
        <p:nvSpPr>
          <p:cNvPr id="304" name="Google Shape;304;p47"/>
          <p:cNvSpPr txBox="1"/>
          <p:nvPr>
            <p:ph idx="1" type="subTitle"/>
          </p:nvPr>
        </p:nvSpPr>
        <p:spPr>
          <a:xfrm>
            <a:off x="729627" y="3172900"/>
            <a:ext cx="7688100" cy="541200"/>
          </a:xfrm>
          <a:prstGeom prst="rect">
            <a:avLst/>
          </a:prstGeom>
          <a:noFill/>
          <a:ln>
            <a:noFill/>
          </a:ln>
        </p:spPr>
        <p:txBody>
          <a:bodyPr anchorCtr="0" anchor="t" bIns="51425" lIns="51425" spcFirstLastPara="1" rIns="51425" wrap="square" tIns="51425">
            <a:noAutofit/>
          </a:bodyPr>
          <a:lstStyle>
            <a:lvl1pPr lvl="0" algn="l">
              <a:lnSpc>
                <a:spcPct val="100000"/>
              </a:lnSpc>
              <a:spcBef>
                <a:spcPts val="500"/>
              </a:spcBef>
              <a:spcAft>
                <a:spcPts val="0"/>
              </a:spcAft>
              <a:buSzPts val="1200"/>
              <a:buNone/>
              <a:defRPr sz="1600"/>
            </a:lvl1pPr>
            <a:lvl2pPr lvl="1" algn="l">
              <a:lnSpc>
                <a:spcPct val="100000"/>
              </a:lnSpc>
              <a:spcBef>
                <a:spcPts val="400"/>
              </a:spcBef>
              <a:spcAft>
                <a:spcPts val="0"/>
              </a:spcAft>
              <a:buSzPts val="1200"/>
              <a:buNone/>
              <a:defRPr sz="1600"/>
            </a:lvl2pPr>
            <a:lvl3pPr lvl="2" algn="l">
              <a:lnSpc>
                <a:spcPct val="100000"/>
              </a:lnSpc>
              <a:spcBef>
                <a:spcPts val="400"/>
              </a:spcBef>
              <a:spcAft>
                <a:spcPts val="0"/>
              </a:spcAft>
              <a:buSzPts val="1200"/>
              <a:buNone/>
              <a:defRPr sz="1600"/>
            </a:lvl3pPr>
            <a:lvl4pPr lvl="3" algn="l">
              <a:lnSpc>
                <a:spcPct val="100000"/>
              </a:lnSpc>
              <a:spcBef>
                <a:spcPts val="300"/>
              </a:spcBef>
              <a:spcAft>
                <a:spcPts val="0"/>
              </a:spcAft>
              <a:buSzPts val="1200"/>
              <a:buNone/>
              <a:defRPr sz="1600"/>
            </a:lvl4pPr>
            <a:lvl5pPr lvl="4" algn="l">
              <a:lnSpc>
                <a:spcPct val="100000"/>
              </a:lnSpc>
              <a:spcBef>
                <a:spcPts val="300"/>
              </a:spcBef>
              <a:spcAft>
                <a:spcPts val="0"/>
              </a:spcAft>
              <a:buSzPts val="1200"/>
              <a:buNone/>
              <a:defRPr sz="1600"/>
            </a:lvl5pPr>
            <a:lvl6pPr lvl="5" algn="l">
              <a:lnSpc>
                <a:spcPct val="100000"/>
              </a:lnSpc>
              <a:spcBef>
                <a:spcPts val="200"/>
              </a:spcBef>
              <a:spcAft>
                <a:spcPts val="0"/>
              </a:spcAft>
              <a:buSzPts val="1200"/>
              <a:buNone/>
              <a:defRPr sz="1600"/>
            </a:lvl6pPr>
            <a:lvl7pPr lvl="6" algn="l">
              <a:lnSpc>
                <a:spcPct val="100000"/>
              </a:lnSpc>
              <a:spcBef>
                <a:spcPts val="300"/>
              </a:spcBef>
              <a:spcAft>
                <a:spcPts val="0"/>
              </a:spcAft>
              <a:buSzPts val="1200"/>
              <a:buNone/>
              <a:defRPr sz="1600"/>
            </a:lvl7pPr>
            <a:lvl8pPr lvl="7" algn="l">
              <a:lnSpc>
                <a:spcPct val="100000"/>
              </a:lnSpc>
              <a:spcBef>
                <a:spcPts val="300"/>
              </a:spcBef>
              <a:spcAft>
                <a:spcPts val="0"/>
              </a:spcAft>
              <a:buSzPts val="1200"/>
              <a:buNone/>
              <a:defRPr sz="1600"/>
            </a:lvl8pPr>
            <a:lvl9pPr lvl="8" algn="l">
              <a:lnSpc>
                <a:spcPct val="100000"/>
              </a:lnSpc>
              <a:spcBef>
                <a:spcPts val="300"/>
              </a:spcBef>
              <a:spcAft>
                <a:spcPts val="0"/>
              </a:spcAft>
              <a:buSzPts val="1200"/>
              <a:buNone/>
              <a:defRPr sz="1600"/>
            </a:lvl9pPr>
          </a:lstStyle>
          <a:p/>
        </p:txBody>
      </p:sp>
      <p:sp>
        <p:nvSpPr>
          <p:cNvPr id="305" name="Google Shape;305;p47"/>
          <p:cNvSpPr txBox="1"/>
          <p:nvPr>
            <p:ph idx="12" type="sldNum"/>
          </p:nvPr>
        </p:nvSpPr>
        <p:spPr>
          <a:xfrm>
            <a:off x="8536302" y="4749851"/>
            <a:ext cx="548700" cy="393600"/>
          </a:xfrm>
          <a:prstGeom prst="rect">
            <a:avLst/>
          </a:prstGeom>
          <a:noFill/>
          <a:ln>
            <a:noFill/>
          </a:ln>
        </p:spPr>
        <p:txBody>
          <a:bodyPr anchorCtr="0" anchor="ctr" bIns="68575" lIns="68575" spcFirstLastPara="1" rIns="68575" wrap="square" tIns="68575">
            <a:noAutofit/>
          </a:bodyPr>
          <a:lstStyle>
            <a:lvl1pPr indent="0" lvl="0" marL="0" marR="0" algn="l">
              <a:buClr>
                <a:schemeClr val="dk1"/>
              </a:buClr>
              <a:buSzPts val="1400"/>
              <a:buFont typeface="Arial"/>
              <a:buNone/>
              <a:defRPr sz="1400">
                <a:solidFill>
                  <a:schemeClr val="dk1"/>
                </a:solidFill>
                <a:latin typeface="Arial"/>
                <a:ea typeface="Arial"/>
                <a:cs typeface="Arial"/>
                <a:sym typeface="Arial"/>
              </a:defRPr>
            </a:lvl1pPr>
            <a:lvl2pPr indent="0" lvl="1" marL="0" marR="0" algn="l">
              <a:buClr>
                <a:schemeClr val="dk1"/>
              </a:buClr>
              <a:buSzPts val="1400"/>
              <a:buFont typeface="Arial"/>
              <a:buNone/>
              <a:defRPr sz="1400">
                <a:solidFill>
                  <a:schemeClr val="dk1"/>
                </a:solidFill>
                <a:latin typeface="Arial"/>
                <a:ea typeface="Arial"/>
                <a:cs typeface="Arial"/>
                <a:sym typeface="Arial"/>
              </a:defRPr>
            </a:lvl2pPr>
            <a:lvl3pPr indent="0" lvl="2" marL="0" marR="0" algn="l">
              <a:buClr>
                <a:schemeClr val="dk1"/>
              </a:buClr>
              <a:buSzPts val="1400"/>
              <a:buFont typeface="Arial"/>
              <a:buNone/>
              <a:defRPr sz="1400">
                <a:solidFill>
                  <a:schemeClr val="dk1"/>
                </a:solidFill>
                <a:latin typeface="Arial"/>
                <a:ea typeface="Arial"/>
                <a:cs typeface="Arial"/>
                <a:sym typeface="Arial"/>
              </a:defRPr>
            </a:lvl3pPr>
            <a:lvl4pPr indent="0" lvl="3" marL="0" marR="0" algn="l">
              <a:buClr>
                <a:schemeClr val="dk1"/>
              </a:buClr>
              <a:buSzPts val="1400"/>
              <a:buFont typeface="Arial"/>
              <a:buNone/>
              <a:defRPr sz="1400">
                <a:solidFill>
                  <a:schemeClr val="dk1"/>
                </a:solidFill>
                <a:latin typeface="Arial"/>
                <a:ea typeface="Arial"/>
                <a:cs typeface="Arial"/>
                <a:sym typeface="Arial"/>
              </a:defRPr>
            </a:lvl4pPr>
            <a:lvl5pPr indent="0" lvl="4" marL="0" marR="0" algn="l">
              <a:buClr>
                <a:schemeClr val="dk1"/>
              </a:buClr>
              <a:buSzPts val="1400"/>
              <a:buFont typeface="Arial"/>
              <a:buNone/>
              <a:defRPr sz="1400">
                <a:solidFill>
                  <a:schemeClr val="dk1"/>
                </a:solidFill>
                <a:latin typeface="Arial"/>
                <a:ea typeface="Arial"/>
                <a:cs typeface="Arial"/>
                <a:sym typeface="Arial"/>
              </a:defRPr>
            </a:lvl5pPr>
            <a:lvl6pPr indent="0" lvl="5" marL="0" marR="0" algn="l">
              <a:buClr>
                <a:schemeClr val="dk1"/>
              </a:buClr>
              <a:buSzPts val="1400"/>
              <a:buFont typeface="Arial"/>
              <a:buNone/>
              <a:defRPr sz="1400">
                <a:solidFill>
                  <a:schemeClr val="dk1"/>
                </a:solidFill>
                <a:latin typeface="Arial"/>
                <a:ea typeface="Arial"/>
                <a:cs typeface="Arial"/>
                <a:sym typeface="Arial"/>
              </a:defRPr>
            </a:lvl6pPr>
            <a:lvl7pPr indent="0" lvl="6" marL="0" marR="0" algn="l">
              <a:buClr>
                <a:schemeClr val="dk1"/>
              </a:buClr>
              <a:buSzPts val="1400"/>
              <a:buFont typeface="Arial"/>
              <a:buNone/>
              <a:defRPr sz="1400">
                <a:solidFill>
                  <a:schemeClr val="dk1"/>
                </a:solidFill>
                <a:latin typeface="Arial"/>
                <a:ea typeface="Arial"/>
                <a:cs typeface="Arial"/>
                <a:sym typeface="Arial"/>
              </a:defRPr>
            </a:lvl7pPr>
            <a:lvl8pPr indent="0" lvl="7" marL="0" marR="0" algn="l">
              <a:buClr>
                <a:schemeClr val="dk1"/>
              </a:buClr>
              <a:buSzPts val="1400"/>
              <a:buFont typeface="Arial"/>
              <a:buNone/>
              <a:defRPr sz="1400">
                <a:solidFill>
                  <a:schemeClr val="dk1"/>
                </a:solidFill>
                <a:latin typeface="Arial"/>
                <a:ea typeface="Arial"/>
                <a:cs typeface="Arial"/>
                <a:sym typeface="Arial"/>
              </a:defRPr>
            </a:lvl8pPr>
            <a:lvl9pPr indent="0" lvl="8" marL="0" marR="0" algn="l">
              <a:buClr>
                <a:schemeClr val="dk1"/>
              </a:buClr>
              <a:buSzPts val="1400"/>
              <a:buFont typeface="Arial"/>
              <a:buNone/>
              <a:defRPr sz="14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
        <p:nvSpPr>
          <p:cNvPr id="306" name="Google Shape;306;p47"/>
          <p:cNvSpPr txBox="1"/>
          <p:nvPr>
            <p:ph idx="2" type="title"/>
          </p:nvPr>
        </p:nvSpPr>
        <p:spPr>
          <a:xfrm>
            <a:off x="0" y="255513"/>
            <a:ext cx="7688400" cy="535200"/>
          </a:xfrm>
          <a:prstGeom prst="rect">
            <a:avLst/>
          </a:prstGeom>
          <a:noFill/>
          <a:ln>
            <a:noFill/>
          </a:ln>
        </p:spPr>
        <p:txBody>
          <a:bodyPr anchorCtr="0" anchor="ctr" bIns="51425" lIns="51425" spcFirstLastPara="1" rIns="51425" wrap="square" tIns="51425">
            <a:noAutofit/>
          </a:bodyPr>
          <a:lstStyle>
            <a:lvl1pPr lvl="0" algn="l">
              <a:lnSpc>
                <a:spcPct val="100000"/>
              </a:lnSpc>
              <a:spcBef>
                <a:spcPts val="0"/>
              </a:spcBef>
              <a:spcAft>
                <a:spcPts val="0"/>
              </a:spcAft>
              <a:buClr>
                <a:srgbClr val="1A9988"/>
              </a:buClr>
              <a:buSzPts val="1800"/>
              <a:buNone/>
              <a:defRPr sz="2400">
                <a:solidFill>
                  <a:srgbClr val="1A9988"/>
                </a:solidFill>
              </a:defRPr>
            </a:lvl1pPr>
            <a:lvl2pPr lvl="1" algn="l">
              <a:lnSpc>
                <a:spcPct val="100000"/>
              </a:lnSpc>
              <a:spcBef>
                <a:spcPts val="0"/>
              </a:spcBef>
              <a:spcAft>
                <a:spcPts val="0"/>
              </a:spcAft>
              <a:buClr>
                <a:srgbClr val="1A9988"/>
              </a:buClr>
              <a:buSzPts val="1800"/>
              <a:buFont typeface="Roboto"/>
              <a:buNone/>
              <a:defRPr sz="2400">
                <a:solidFill>
                  <a:srgbClr val="1A9988"/>
                </a:solidFill>
                <a:latin typeface="Roboto"/>
                <a:ea typeface="Roboto"/>
                <a:cs typeface="Roboto"/>
                <a:sym typeface="Roboto"/>
              </a:defRPr>
            </a:lvl2pPr>
            <a:lvl3pPr lvl="2" algn="l">
              <a:lnSpc>
                <a:spcPct val="100000"/>
              </a:lnSpc>
              <a:spcBef>
                <a:spcPts val="0"/>
              </a:spcBef>
              <a:spcAft>
                <a:spcPts val="0"/>
              </a:spcAft>
              <a:buClr>
                <a:srgbClr val="1A9988"/>
              </a:buClr>
              <a:buSzPts val="1800"/>
              <a:buFont typeface="Roboto"/>
              <a:buNone/>
              <a:defRPr sz="2400">
                <a:solidFill>
                  <a:srgbClr val="1A9988"/>
                </a:solidFill>
                <a:latin typeface="Roboto"/>
                <a:ea typeface="Roboto"/>
                <a:cs typeface="Roboto"/>
                <a:sym typeface="Roboto"/>
              </a:defRPr>
            </a:lvl3pPr>
            <a:lvl4pPr lvl="3" algn="l">
              <a:lnSpc>
                <a:spcPct val="100000"/>
              </a:lnSpc>
              <a:spcBef>
                <a:spcPts val="0"/>
              </a:spcBef>
              <a:spcAft>
                <a:spcPts val="0"/>
              </a:spcAft>
              <a:buClr>
                <a:srgbClr val="1A9988"/>
              </a:buClr>
              <a:buSzPts val="1800"/>
              <a:buFont typeface="Roboto"/>
              <a:buNone/>
              <a:defRPr sz="2400">
                <a:solidFill>
                  <a:srgbClr val="1A9988"/>
                </a:solidFill>
                <a:latin typeface="Roboto"/>
                <a:ea typeface="Roboto"/>
                <a:cs typeface="Roboto"/>
                <a:sym typeface="Roboto"/>
              </a:defRPr>
            </a:lvl4pPr>
            <a:lvl5pPr lvl="4" algn="l">
              <a:lnSpc>
                <a:spcPct val="100000"/>
              </a:lnSpc>
              <a:spcBef>
                <a:spcPts val="0"/>
              </a:spcBef>
              <a:spcAft>
                <a:spcPts val="0"/>
              </a:spcAft>
              <a:buClr>
                <a:srgbClr val="1A9988"/>
              </a:buClr>
              <a:buSzPts val="1800"/>
              <a:buFont typeface="Roboto"/>
              <a:buNone/>
              <a:defRPr sz="2400">
                <a:solidFill>
                  <a:srgbClr val="1A9988"/>
                </a:solidFill>
                <a:latin typeface="Roboto"/>
                <a:ea typeface="Roboto"/>
                <a:cs typeface="Roboto"/>
                <a:sym typeface="Roboto"/>
              </a:defRPr>
            </a:lvl5pPr>
            <a:lvl6pPr lvl="5" algn="l">
              <a:lnSpc>
                <a:spcPct val="100000"/>
              </a:lnSpc>
              <a:spcBef>
                <a:spcPts val="0"/>
              </a:spcBef>
              <a:spcAft>
                <a:spcPts val="0"/>
              </a:spcAft>
              <a:buClr>
                <a:srgbClr val="1A9988"/>
              </a:buClr>
              <a:buSzPts val="1800"/>
              <a:buFont typeface="Roboto"/>
              <a:buNone/>
              <a:defRPr sz="2400">
                <a:solidFill>
                  <a:srgbClr val="1A9988"/>
                </a:solidFill>
                <a:latin typeface="Roboto"/>
                <a:ea typeface="Roboto"/>
                <a:cs typeface="Roboto"/>
                <a:sym typeface="Roboto"/>
              </a:defRPr>
            </a:lvl6pPr>
            <a:lvl7pPr lvl="6" algn="l">
              <a:lnSpc>
                <a:spcPct val="100000"/>
              </a:lnSpc>
              <a:spcBef>
                <a:spcPts val="0"/>
              </a:spcBef>
              <a:spcAft>
                <a:spcPts val="0"/>
              </a:spcAft>
              <a:buClr>
                <a:srgbClr val="1A9988"/>
              </a:buClr>
              <a:buSzPts val="1800"/>
              <a:buFont typeface="Roboto"/>
              <a:buNone/>
              <a:defRPr sz="2400">
                <a:solidFill>
                  <a:srgbClr val="1A9988"/>
                </a:solidFill>
                <a:latin typeface="Roboto"/>
                <a:ea typeface="Roboto"/>
                <a:cs typeface="Roboto"/>
                <a:sym typeface="Roboto"/>
              </a:defRPr>
            </a:lvl7pPr>
            <a:lvl8pPr lvl="7" algn="l">
              <a:lnSpc>
                <a:spcPct val="100000"/>
              </a:lnSpc>
              <a:spcBef>
                <a:spcPts val="0"/>
              </a:spcBef>
              <a:spcAft>
                <a:spcPts val="0"/>
              </a:spcAft>
              <a:buClr>
                <a:srgbClr val="1A9988"/>
              </a:buClr>
              <a:buSzPts val="1800"/>
              <a:buFont typeface="Roboto"/>
              <a:buNone/>
              <a:defRPr sz="2400">
                <a:solidFill>
                  <a:srgbClr val="1A9988"/>
                </a:solidFill>
                <a:latin typeface="Roboto"/>
                <a:ea typeface="Roboto"/>
                <a:cs typeface="Roboto"/>
                <a:sym typeface="Roboto"/>
              </a:defRPr>
            </a:lvl8pPr>
            <a:lvl9pPr lvl="8" algn="l">
              <a:lnSpc>
                <a:spcPct val="100000"/>
              </a:lnSpc>
              <a:spcBef>
                <a:spcPts val="0"/>
              </a:spcBef>
              <a:spcAft>
                <a:spcPts val="0"/>
              </a:spcAft>
              <a:buClr>
                <a:srgbClr val="1A9988"/>
              </a:buClr>
              <a:buSzPts val="1800"/>
              <a:buFont typeface="Roboto"/>
              <a:buNone/>
              <a:defRPr sz="2400">
                <a:solidFill>
                  <a:srgbClr val="1A9988"/>
                </a:solidFill>
                <a:latin typeface="Roboto"/>
                <a:ea typeface="Roboto"/>
                <a:cs typeface="Roboto"/>
                <a:sym typeface="Roboto"/>
              </a:defRPr>
            </a:lvl9pPr>
          </a:lstStyle>
          <a:p/>
        </p:txBody>
      </p:sp>
      <p:pic>
        <p:nvPicPr>
          <p:cNvPr id="307" name="Google Shape;307;p47"/>
          <p:cNvPicPr preferRelativeResize="0"/>
          <p:nvPr/>
        </p:nvPicPr>
        <p:blipFill rotWithShape="1">
          <a:blip r:embed="rId2">
            <a:alphaModFix/>
          </a:blip>
          <a:srcRect b="0" l="0" r="0" t="0"/>
          <a:stretch/>
        </p:blipFill>
        <p:spPr>
          <a:xfrm>
            <a:off x="117842" y="4827361"/>
            <a:ext cx="260625" cy="260625"/>
          </a:xfrm>
          <a:prstGeom prst="rect">
            <a:avLst/>
          </a:prstGeom>
          <a:noFill/>
          <a:ln>
            <a:noFill/>
          </a:ln>
        </p:spPr>
      </p:pic>
      <p:pic>
        <p:nvPicPr>
          <p:cNvPr id="308" name="Google Shape;308;p47"/>
          <p:cNvPicPr preferRelativeResize="0"/>
          <p:nvPr/>
        </p:nvPicPr>
        <p:blipFill rotWithShape="1">
          <a:blip r:embed="rId3">
            <a:alphaModFix/>
          </a:blip>
          <a:srcRect b="0" l="0" r="0" t="0"/>
          <a:stretch/>
        </p:blipFill>
        <p:spPr>
          <a:xfrm>
            <a:off x="416393" y="4827361"/>
            <a:ext cx="260625" cy="260625"/>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 Only 1">
    <p:spTree>
      <p:nvGrpSpPr>
        <p:cNvPr id="309" name="Shape 309"/>
        <p:cNvGrpSpPr/>
        <p:nvPr/>
      </p:nvGrpSpPr>
      <p:grpSpPr>
        <a:xfrm>
          <a:off x="0" y="0"/>
          <a:ext cx="0" cy="0"/>
          <a:chOff x="0" y="0"/>
          <a:chExt cx="0" cy="0"/>
        </a:xfrm>
      </p:grpSpPr>
      <p:sp>
        <p:nvSpPr>
          <p:cNvPr id="310" name="Google Shape;310;p48"/>
          <p:cNvSpPr txBox="1"/>
          <p:nvPr>
            <p:ph type="title"/>
          </p:nvPr>
        </p:nvSpPr>
        <p:spPr>
          <a:xfrm>
            <a:off x="628650" y="108649"/>
            <a:ext cx="7886700" cy="615300"/>
          </a:xfrm>
          <a:prstGeom prst="rect">
            <a:avLst/>
          </a:prstGeom>
          <a:noFill/>
          <a:ln>
            <a:noFill/>
          </a:ln>
        </p:spPr>
        <p:txBody>
          <a:bodyPr anchorCtr="0" anchor="ctr" bIns="25700" lIns="51425" spcFirstLastPara="1" rIns="51425" wrap="square" tIns="25700">
            <a:noAutofit/>
          </a:bodyPr>
          <a:lstStyle>
            <a:lvl1pPr lvl="0" algn="ctr">
              <a:lnSpc>
                <a:spcPct val="90000"/>
              </a:lnSpc>
              <a:spcBef>
                <a:spcPts val="0"/>
              </a:spcBef>
              <a:spcAft>
                <a:spcPts val="0"/>
              </a:spcAft>
              <a:buClr>
                <a:srgbClr val="0070C0"/>
              </a:buClr>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11" name="Google Shape;311;p48"/>
          <p:cNvSpPr txBox="1"/>
          <p:nvPr>
            <p:ph idx="12" type="sldNum"/>
          </p:nvPr>
        </p:nvSpPr>
        <p:spPr>
          <a:xfrm>
            <a:off x="8556784" y="4749851"/>
            <a:ext cx="548700" cy="393600"/>
          </a:xfrm>
          <a:prstGeom prst="rect">
            <a:avLst/>
          </a:prstGeom>
          <a:noFill/>
          <a:ln>
            <a:noFill/>
          </a:ln>
        </p:spPr>
        <p:txBody>
          <a:bodyPr anchorCtr="0" anchor="t" bIns="34275" lIns="68575" spcFirstLastPara="1" rIns="68575" wrap="square" tIns="34275">
            <a:noAutofit/>
          </a:bodyPr>
          <a:lstStyle>
            <a:lvl1pPr indent="0" lvl="0" marL="0" marR="0" algn="r">
              <a:buClr>
                <a:schemeClr val="dk1"/>
              </a:buClr>
              <a:buSzPts val="1400"/>
              <a:buFont typeface="Arial"/>
              <a:buNone/>
              <a:defRPr sz="1400">
                <a:solidFill>
                  <a:schemeClr val="dk1"/>
                </a:solidFill>
                <a:latin typeface="Arial"/>
                <a:ea typeface="Arial"/>
                <a:cs typeface="Arial"/>
                <a:sym typeface="Arial"/>
              </a:defRPr>
            </a:lvl1pPr>
            <a:lvl2pPr indent="0" lvl="1" marL="0" marR="0" algn="r">
              <a:buClr>
                <a:schemeClr val="dk1"/>
              </a:buClr>
              <a:buSzPts val="1400"/>
              <a:buFont typeface="Arial"/>
              <a:buNone/>
              <a:defRPr sz="1400">
                <a:solidFill>
                  <a:schemeClr val="dk1"/>
                </a:solidFill>
                <a:latin typeface="Arial"/>
                <a:ea typeface="Arial"/>
                <a:cs typeface="Arial"/>
                <a:sym typeface="Arial"/>
              </a:defRPr>
            </a:lvl2pPr>
            <a:lvl3pPr indent="0" lvl="2" marL="0" marR="0" algn="r">
              <a:buClr>
                <a:schemeClr val="dk1"/>
              </a:buClr>
              <a:buSzPts val="1400"/>
              <a:buFont typeface="Arial"/>
              <a:buNone/>
              <a:defRPr sz="1400">
                <a:solidFill>
                  <a:schemeClr val="dk1"/>
                </a:solidFill>
                <a:latin typeface="Arial"/>
                <a:ea typeface="Arial"/>
                <a:cs typeface="Arial"/>
                <a:sym typeface="Arial"/>
              </a:defRPr>
            </a:lvl3pPr>
            <a:lvl4pPr indent="0" lvl="3" marL="0" marR="0" algn="r">
              <a:buClr>
                <a:schemeClr val="dk1"/>
              </a:buClr>
              <a:buSzPts val="1400"/>
              <a:buFont typeface="Arial"/>
              <a:buNone/>
              <a:defRPr sz="1400">
                <a:solidFill>
                  <a:schemeClr val="dk1"/>
                </a:solidFill>
                <a:latin typeface="Arial"/>
                <a:ea typeface="Arial"/>
                <a:cs typeface="Arial"/>
                <a:sym typeface="Arial"/>
              </a:defRPr>
            </a:lvl4pPr>
            <a:lvl5pPr indent="0" lvl="4" marL="0" marR="0" algn="r">
              <a:buClr>
                <a:schemeClr val="dk1"/>
              </a:buClr>
              <a:buSzPts val="1400"/>
              <a:buFont typeface="Arial"/>
              <a:buNone/>
              <a:defRPr sz="1400">
                <a:solidFill>
                  <a:schemeClr val="dk1"/>
                </a:solidFill>
                <a:latin typeface="Arial"/>
                <a:ea typeface="Arial"/>
                <a:cs typeface="Arial"/>
                <a:sym typeface="Arial"/>
              </a:defRPr>
            </a:lvl5pPr>
            <a:lvl6pPr indent="0" lvl="5" marL="0" marR="0" algn="r">
              <a:buClr>
                <a:schemeClr val="dk1"/>
              </a:buClr>
              <a:buSzPts val="1400"/>
              <a:buFont typeface="Arial"/>
              <a:buNone/>
              <a:defRPr sz="1400">
                <a:solidFill>
                  <a:schemeClr val="dk1"/>
                </a:solidFill>
                <a:latin typeface="Arial"/>
                <a:ea typeface="Arial"/>
                <a:cs typeface="Arial"/>
                <a:sym typeface="Arial"/>
              </a:defRPr>
            </a:lvl6pPr>
            <a:lvl7pPr indent="0" lvl="6" marL="0" marR="0" algn="r">
              <a:buClr>
                <a:schemeClr val="dk1"/>
              </a:buClr>
              <a:buSzPts val="1400"/>
              <a:buFont typeface="Arial"/>
              <a:buNone/>
              <a:defRPr sz="1400">
                <a:solidFill>
                  <a:schemeClr val="dk1"/>
                </a:solidFill>
                <a:latin typeface="Arial"/>
                <a:ea typeface="Arial"/>
                <a:cs typeface="Arial"/>
                <a:sym typeface="Arial"/>
              </a:defRPr>
            </a:lvl7pPr>
            <a:lvl8pPr indent="0" lvl="7" marL="0" marR="0" algn="r">
              <a:buClr>
                <a:schemeClr val="dk1"/>
              </a:buClr>
              <a:buSzPts val="1400"/>
              <a:buFont typeface="Arial"/>
              <a:buNone/>
              <a:defRPr sz="1400">
                <a:solidFill>
                  <a:schemeClr val="dk1"/>
                </a:solidFill>
                <a:latin typeface="Arial"/>
                <a:ea typeface="Arial"/>
                <a:cs typeface="Arial"/>
                <a:sym typeface="Arial"/>
              </a:defRPr>
            </a:lvl8pPr>
            <a:lvl9pPr indent="0" lvl="8" marL="0" marR="0" algn="r">
              <a:buClr>
                <a:schemeClr val="dk1"/>
              </a:buClr>
              <a:buSzPts val="1400"/>
              <a:buFont typeface="Arial"/>
              <a:buNone/>
              <a:defRPr sz="14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rgbClr val="094D70"/>
        </a:solidFill>
      </p:bgPr>
    </p:bg>
    <p:spTree>
      <p:nvGrpSpPr>
        <p:cNvPr id="316" name="Shape 316"/>
        <p:cNvGrpSpPr/>
        <p:nvPr/>
      </p:nvGrpSpPr>
      <p:grpSpPr>
        <a:xfrm>
          <a:off x="0" y="0"/>
          <a:ext cx="0" cy="0"/>
          <a:chOff x="0" y="0"/>
          <a:chExt cx="0" cy="0"/>
        </a:xfrm>
      </p:grpSpPr>
      <p:pic>
        <p:nvPicPr>
          <p:cNvPr id="317" name="Google Shape;317;p50" title="4.png"/>
          <p:cNvPicPr preferRelativeResize="0"/>
          <p:nvPr/>
        </p:nvPicPr>
        <p:blipFill>
          <a:blip r:embed="rId2">
            <a:alphaModFix amt="50000"/>
          </a:blip>
          <a:stretch>
            <a:fillRect/>
          </a:stretch>
        </p:blipFill>
        <p:spPr>
          <a:xfrm>
            <a:off x="-7" y="8"/>
            <a:ext cx="9262536" cy="5210150"/>
          </a:xfrm>
          <a:prstGeom prst="rect">
            <a:avLst/>
          </a:prstGeom>
          <a:noFill/>
          <a:ln>
            <a:noFill/>
          </a:ln>
        </p:spPr>
      </p:pic>
      <p:sp>
        <p:nvSpPr>
          <p:cNvPr id="318" name="Google Shape;318;p50"/>
          <p:cNvSpPr txBox="1"/>
          <p:nvPr>
            <p:ph type="ctrTitle"/>
          </p:nvPr>
        </p:nvSpPr>
        <p:spPr>
          <a:xfrm>
            <a:off x="824000" y="1613813"/>
            <a:ext cx="42555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319" name="Google Shape;319;p50"/>
          <p:cNvSpPr txBox="1"/>
          <p:nvPr>
            <p:ph idx="1" type="subTitle"/>
          </p:nvPr>
        </p:nvSpPr>
        <p:spPr>
          <a:xfrm>
            <a:off x="824000" y="3596300"/>
            <a:ext cx="4255500" cy="6954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320" name="Google Shape;320;p50"/>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321" name="Google Shape;321;p50" title="UIFCW2026_Logo_white.png"/>
          <p:cNvPicPr preferRelativeResize="0"/>
          <p:nvPr/>
        </p:nvPicPr>
        <p:blipFill>
          <a:blip r:embed="rId3">
            <a:alphaModFix/>
          </a:blip>
          <a:stretch>
            <a:fillRect/>
          </a:stretch>
        </p:blipFill>
        <p:spPr>
          <a:xfrm>
            <a:off x="6796350" y="3291650"/>
            <a:ext cx="1925852" cy="1445326"/>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rgbClr val="F9CB9C"/>
        </a:solidFill>
      </p:bgPr>
    </p:bg>
    <p:spTree>
      <p:nvGrpSpPr>
        <p:cNvPr id="322" name="Shape 322"/>
        <p:cNvGrpSpPr/>
        <p:nvPr/>
      </p:nvGrpSpPr>
      <p:grpSpPr>
        <a:xfrm>
          <a:off x="0" y="0"/>
          <a:ext cx="0" cy="0"/>
          <a:chOff x="0" y="0"/>
          <a:chExt cx="0" cy="0"/>
        </a:xfrm>
      </p:grpSpPr>
      <p:pic>
        <p:nvPicPr>
          <p:cNvPr id="323" name="Google Shape;323;p51" title="6.png"/>
          <p:cNvPicPr preferRelativeResize="0"/>
          <p:nvPr/>
        </p:nvPicPr>
        <p:blipFill>
          <a:blip r:embed="rId2">
            <a:alphaModFix amt="30000"/>
          </a:blip>
          <a:stretch>
            <a:fillRect/>
          </a:stretch>
        </p:blipFill>
        <p:spPr>
          <a:xfrm>
            <a:off x="0" y="-6"/>
            <a:ext cx="9270576" cy="5214699"/>
          </a:xfrm>
          <a:prstGeom prst="rect">
            <a:avLst/>
          </a:prstGeom>
          <a:noFill/>
          <a:ln>
            <a:noFill/>
          </a:ln>
        </p:spPr>
      </p:pic>
      <p:sp>
        <p:nvSpPr>
          <p:cNvPr id="324" name="Google Shape;324;p51"/>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lvl1pPr lvl="0">
              <a:spcBef>
                <a:spcPts val="0"/>
              </a:spcBef>
              <a:spcAft>
                <a:spcPts val="0"/>
              </a:spcAft>
              <a:buClr>
                <a:srgbClr val="000000"/>
              </a:buClr>
              <a:buSzPts val="3600"/>
              <a:buNone/>
              <a:defRPr sz="3600">
                <a:solidFill>
                  <a:srgbClr val="000000"/>
                </a:solidFill>
              </a:defRPr>
            </a:lvl1pPr>
            <a:lvl2pPr lvl="1">
              <a:spcBef>
                <a:spcPts val="0"/>
              </a:spcBef>
              <a:spcAft>
                <a:spcPts val="0"/>
              </a:spcAft>
              <a:buClr>
                <a:srgbClr val="000000"/>
              </a:buClr>
              <a:buSzPts val="3600"/>
              <a:buNone/>
              <a:defRPr sz="3600">
                <a:solidFill>
                  <a:srgbClr val="000000"/>
                </a:solidFill>
              </a:defRPr>
            </a:lvl2pPr>
            <a:lvl3pPr lvl="2">
              <a:spcBef>
                <a:spcPts val="0"/>
              </a:spcBef>
              <a:spcAft>
                <a:spcPts val="0"/>
              </a:spcAft>
              <a:buClr>
                <a:srgbClr val="000000"/>
              </a:buClr>
              <a:buSzPts val="3600"/>
              <a:buNone/>
              <a:defRPr sz="3600">
                <a:solidFill>
                  <a:srgbClr val="000000"/>
                </a:solidFill>
              </a:defRPr>
            </a:lvl3pPr>
            <a:lvl4pPr lvl="3">
              <a:spcBef>
                <a:spcPts val="0"/>
              </a:spcBef>
              <a:spcAft>
                <a:spcPts val="0"/>
              </a:spcAft>
              <a:buClr>
                <a:srgbClr val="000000"/>
              </a:buClr>
              <a:buSzPts val="3600"/>
              <a:buNone/>
              <a:defRPr sz="3600">
                <a:solidFill>
                  <a:srgbClr val="000000"/>
                </a:solidFill>
              </a:defRPr>
            </a:lvl4pPr>
            <a:lvl5pPr lvl="4">
              <a:spcBef>
                <a:spcPts val="0"/>
              </a:spcBef>
              <a:spcAft>
                <a:spcPts val="0"/>
              </a:spcAft>
              <a:buClr>
                <a:srgbClr val="000000"/>
              </a:buClr>
              <a:buSzPts val="3600"/>
              <a:buNone/>
              <a:defRPr sz="3600">
                <a:solidFill>
                  <a:srgbClr val="000000"/>
                </a:solidFill>
              </a:defRPr>
            </a:lvl5pPr>
            <a:lvl6pPr lvl="5">
              <a:spcBef>
                <a:spcPts val="0"/>
              </a:spcBef>
              <a:spcAft>
                <a:spcPts val="0"/>
              </a:spcAft>
              <a:buClr>
                <a:srgbClr val="000000"/>
              </a:buClr>
              <a:buSzPts val="3600"/>
              <a:buNone/>
              <a:defRPr sz="3600">
                <a:solidFill>
                  <a:srgbClr val="000000"/>
                </a:solidFill>
              </a:defRPr>
            </a:lvl6pPr>
            <a:lvl7pPr lvl="6">
              <a:spcBef>
                <a:spcPts val="0"/>
              </a:spcBef>
              <a:spcAft>
                <a:spcPts val="0"/>
              </a:spcAft>
              <a:buClr>
                <a:srgbClr val="000000"/>
              </a:buClr>
              <a:buSzPts val="3600"/>
              <a:buNone/>
              <a:defRPr sz="3600">
                <a:solidFill>
                  <a:srgbClr val="000000"/>
                </a:solidFill>
              </a:defRPr>
            </a:lvl7pPr>
            <a:lvl8pPr lvl="7">
              <a:spcBef>
                <a:spcPts val="0"/>
              </a:spcBef>
              <a:spcAft>
                <a:spcPts val="0"/>
              </a:spcAft>
              <a:buClr>
                <a:srgbClr val="000000"/>
              </a:buClr>
              <a:buSzPts val="3600"/>
              <a:buNone/>
              <a:defRPr sz="3600">
                <a:solidFill>
                  <a:srgbClr val="000000"/>
                </a:solidFill>
              </a:defRPr>
            </a:lvl8pPr>
            <a:lvl9pPr lvl="8">
              <a:spcBef>
                <a:spcPts val="0"/>
              </a:spcBef>
              <a:spcAft>
                <a:spcPts val="0"/>
              </a:spcAft>
              <a:buClr>
                <a:srgbClr val="000000"/>
              </a:buClr>
              <a:buSzPts val="3600"/>
              <a:buNone/>
              <a:defRPr sz="3600">
                <a:solidFill>
                  <a:srgbClr val="000000"/>
                </a:solidFill>
              </a:defRPr>
            </a:lvl9pPr>
          </a:lstStyle>
          <a:p/>
        </p:txBody>
      </p:sp>
      <p:sp>
        <p:nvSpPr>
          <p:cNvPr id="325" name="Google Shape;325;p51"/>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326" name="Google Shape;326;p51" title="UIFCW2026_Logo_white.png"/>
          <p:cNvPicPr preferRelativeResize="0"/>
          <p:nvPr/>
        </p:nvPicPr>
        <p:blipFill>
          <a:blip r:embed="rId3">
            <a:alphaModFix/>
          </a:blip>
          <a:stretch>
            <a:fillRect/>
          </a:stretch>
        </p:blipFill>
        <p:spPr>
          <a:xfrm>
            <a:off x="7240400" y="3679925"/>
            <a:ext cx="1481800" cy="1112073"/>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27" name="Shape 327"/>
        <p:cNvGrpSpPr/>
        <p:nvPr/>
      </p:nvGrpSpPr>
      <p:grpSpPr>
        <a:xfrm>
          <a:off x="0" y="0"/>
          <a:ext cx="0" cy="0"/>
          <a:chOff x="0" y="0"/>
          <a:chExt cx="0" cy="0"/>
        </a:xfrm>
      </p:grpSpPr>
      <p:sp>
        <p:nvSpPr>
          <p:cNvPr id="328" name="Google Shape;328;p52"/>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29" name="Google Shape;329;p52"/>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30" name="Google Shape;330;p5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331" name="Google Shape;331;p52"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grpSp>
        <p:nvGrpSpPr>
          <p:cNvPr id="332" name="Google Shape;332;p52"/>
          <p:cNvGrpSpPr/>
          <p:nvPr/>
        </p:nvGrpSpPr>
        <p:grpSpPr>
          <a:xfrm>
            <a:off x="951033" y="397889"/>
            <a:ext cx="1072800" cy="0"/>
            <a:chOff x="1376350" y="528325"/>
            <a:chExt cx="1072800" cy="0"/>
          </a:xfrm>
        </p:grpSpPr>
        <p:cxnSp>
          <p:nvCxnSpPr>
            <p:cNvPr id="333" name="Google Shape;333;p52"/>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334" name="Google Shape;334;p52"/>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335" name="Google Shape;335;p52"/>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36" name="Shape 336"/>
        <p:cNvGrpSpPr/>
        <p:nvPr/>
      </p:nvGrpSpPr>
      <p:grpSpPr>
        <a:xfrm>
          <a:off x="0" y="0"/>
          <a:ext cx="0" cy="0"/>
          <a:chOff x="0" y="0"/>
          <a:chExt cx="0" cy="0"/>
        </a:xfrm>
      </p:grpSpPr>
      <p:sp>
        <p:nvSpPr>
          <p:cNvPr id="337" name="Google Shape;337;p53"/>
          <p:cNvSpPr txBox="1"/>
          <p:nvPr>
            <p:ph idx="1" type="body"/>
          </p:nvPr>
        </p:nvSpPr>
        <p:spPr>
          <a:xfrm>
            <a:off x="130380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38" name="Google Shape;338;p53"/>
          <p:cNvSpPr txBox="1"/>
          <p:nvPr>
            <p:ph idx="2" type="body"/>
          </p:nvPr>
        </p:nvSpPr>
        <p:spPr>
          <a:xfrm>
            <a:off x="490365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39" name="Google Shape;339;p53"/>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340" name="Google Shape;340;p53"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341" name="Google Shape;341;p53"/>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342" name="Google Shape;342;p53"/>
          <p:cNvGrpSpPr/>
          <p:nvPr/>
        </p:nvGrpSpPr>
        <p:grpSpPr>
          <a:xfrm>
            <a:off x="951033" y="397889"/>
            <a:ext cx="1072800" cy="0"/>
            <a:chOff x="1376350" y="528325"/>
            <a:chExt cx="1072800" cy="0"/>
          </a:xfrm>
        </p:grpSpPr>
        <p:cxnSp>
          <p:nvCxnSpPr>
            <p:cNvPr id="343" name="Google Shape;343;p53"/>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344" name="Google Shape;344;p53"/>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345" name="Google Shape;345;p53"/>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46" name="Shape 346"/>
        <p:cNvGrpSpPr/>
        <p:nvPr/>
      </p:nvGrpSpPr>
      <p:grpSpPr>
        <a:xfrm>
          <a:off x="0" y="0"/>
          <a:ext cx="0" cy="0"/>
          <a:chOff x="0" y="0"/>
          <a:chExt cx="0" cy="0"/>
        </a:xfrm>
      </p:grpSpPr>
      <p:sp>
        <p:nvSpPr>
          <p:cNvPr id="347" name="Google Shape;347;p54"/>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348" name="Google Shape;348;p54"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349" name="Google Shape;349;p54"/>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350" name="Google Shape;350;p54"/>
          <p:cNvGrpSpPr/>
          <p:nvPr/>
        </p:nvGrpSpPr>
        <p:grpSpPr>
          <a:xfrm>
            <a:off x="951033" y="397889"/>
            <a:ext cx="1072800" cy="0"/>
            <a:chOff x="1376350" y="528325"/>
            <a:chExt cx="1072800" cy="0"/>
          </a:xfrm>
        </p:grpSpPr>
        <p:cxnSp>
          <p:nvCxnSpPr>
            <p:cNvPr id="351" name="Google Shape;351;p54"/>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352" name="Google Shape;352;p54"/>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353" name="Google Shape;353;p54"/>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3" name="Shape 43"/>
        <p:cNvGrpSpPr/>
        <p:nvPr/>
      </p:nvGrpSpPr>
      <p:grpSpPr>
        <a:xfrm>
          <a:off x="0" y="0"/>
          <a:ext cx="0" cy="0"/>
          <a:chOff x="0" y="0"/>
          <a:chExt cx="0" cy="0"/>
        </a:xfrm>
      </p:grpSpPr>
      <p:sp>
        <p:nvSpPr>
          <p:cNvPr id="44" name="Google Shape;44;p6"/>
          <p:cNvSpPr txBox="1"/>
          <p:nvPr>
            <p:ph type="title"/>
          </p:nvPr>
        </p:nvSpPr>
        <p:spPr>
          <a:xfrm>
            <a:off x="311700" y="410000"/>
            <a:ext cx="8520600" cy="6078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45" name="Google Shape;45;p6"/>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54" name="Shape 354"/>
        <p:cNvGrpSpPr/>
        <p:nvPr/>
      </p:nvGrpSpPr>
      <p:grpSpPr>
        <a:xfrm>
          <a:off x="0" y="0"/>
          <a:ext cx="0" cy="0"/>
          <a:chOff x="0" y="0"/>
          <a:chExt cx="0" cy="0"/>
        </a:xfrm>
      </p:grpSpPr>
      <p:sp>
        <p:nvSpPr>
          <p:cNvPr id="355" name="Google Shape;355;p55"/>
          <p:cNvSpPr txBox="1"/>
          <p:nvPr>
            <p:ph idx="1" type="body"/>
          </p:nvPr>
        </p:nvSpPr>
        <p:spPr>
          <a:xfrm>
            <a:off x="1303800" y="2309675"/>
            <a:ext cx="3312000" cy="22218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56" name="Google Shape;356;p55"/>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357" name="Google Shape;357;p55"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358" name="Google Shape;358;p55"/>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359" name="Google Shape;359;p55"/>
          <p:cNvGrpSpPr/>
          <p:nvPr/>
        </p:nvGrpSpPr>
        <p:grpSpPr>
          <a:xfrm>
            <a:off x="951033" y="397889"/>
            <a:ext cx="1072800" cy="0"/>
            <a:chOff x="1376350" y="528325"/>
            <a:chExt cx="1072800" cy="0"/>
          </a:xfrm>
        </p:grpSpPr>
        <p:cxnSp>
          <p:nvCxnSpPr>
            <p:cNvPr id="360" name="Google Shape;360;p55"/>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361" name="Google Shape;361;p55"/>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362" name="Google Shape;362;p55"/>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rgbClr val="F9CB9C"/>
        </a:solidFill>
      </p:bgPr>
    </p:bg>
    <p:spTree>
      <p:nvGrpSpPr>
        <p:cNvPr id="363" name="Shape 363"/>
        <p:cNvGrpSpPr/>
        <p:nvPr/>
      </p:nvGrpSpPr>
      <p:grpSpPr>
        <a:xfrm>
          <a:off x="0" y="0"/>
          <a:ext cx="0" cy="0"/>
          <a:chOff x="0" y="0"/>
          <a:chExt cx="0" cy="0"/>
        </a:xfrm>
      </p:grpSpPr>
      <p:pic>
        <p:nvPicPr>
          <p:cNvPr id="364" name="Google Shape;364;p56" title="Artificial Intelligence To Enhance Language Skills Presentation (10).png"/>
          <p:cNvPicPr preferRelativeResize="0"/>
          <p:nvPr/>
        </p:nvPicPr>
        <p:blipFill>
          <a:blip r:embed="rId2">
            <a:alphaModFix/>
          </a:blip>
          <a:stretch>
            <a:fillRect/>
          </a:stretch>
        </p:blipFill>
        <p:spPr>
          <a:xfrm>
            <a:off x="0" y="7433"/>
            <a:ext cx="9144000" cy="5143500"/>
          </a:xfrm>
          <a:prstGeom prst="rect">
            <a:avLst/>
          </a:prstGeom>
          <a:noFill/>
          <a:ln>
            <a:noFill/>
          </a:ln>
        </p:spPr>
      </p:pic>
      <p:sp>
        <p:nvSpPr>
          <p:cNvPr id="365" name="Google Shape;365;p56"/>
          <p:cNvSpPr txBox="1"/>
          <p:nvPr>
            <p:ph type="title"/>
          </p:nvPr>
        </p:nvSpPr>
        <p:spPr>
          <a:xfrm>
            <a:off x="824000" y="763600"/>
            <a:ext cx="5857800" cy="3573300"/>
          </a:xfrm>
          <a:prstGeom prst="rect">
            <a:avLst/>
          </a:prstGeom>
        </p:spPr>
        <p:txBody>
          <a:bodyPr anchorCtr="0" anchor="ctr" bIns="91425" lIns="91425" spcFirstLastPara="1" rIns="91425" wrap="square" tIns="91425">
            <a:normAutofit/>
          </a:bodyPr>
          <a:lstStyle>
            <a:lvl1pPr lvl="0">
              <a:spcBef>
                <a:spcPts val="0"/>
              </a:spcBef>
              <a:spcAft>
                <a:spcPts val="0"/>
              </a:spcAft>
              <a:buClr>
                <a:srgbClr val="000000"/>
              </a:buClr>
              <a:buSzPts val="3600"/>
              <a:buNone/>
              <a:defRPr sz="3600">
                <a:solidFill>
                  <a:srgbClr val="000000"/>
                </a:solidFill>
              </a:defRPr>
            </a:lvl1pPr>
            <a:lvl2pPr lvl="1">
              <a:spcBef>
                <a:spcPts val="0"/>
              </a:spcBef>
              <a:spcAft>
                <a:spcPts val="0"/>
              </a:spcAft>
              <a:buClr>
                <a:srgbClr val="000000"/>
              </a:buClr>
              <a:buSzPts val="3600"/>
              <a:buNone/>
              <a:defRPr sz="3600">
                <a:solidFill>
                  <a:srgbClr val="000000"/>
                </a:solidFill>
              </a:defRPr>
            </a:lvl2pPr>
            <a:lvl3pPr lvl="2">
              <a:spcBef>
                <a:spcPts val="0"/>
              </a:spcBef>
              <a:spcAft>
                <a:spcPts val="0"/>
              </a:spcAft>
              <a:buClr>
                <a:srgbClr val="000000"/>
              </a:buClr>
              <a:buSzPts val="3600"/>
              <a:buNone/>
              <a:defRPr sz="3600">
                <a:solidFill>
                  <a:srgbClr val="000000"/>
                </a:solidFill>
              </a:defRPr>
            </a:lvl3pPr>
            <a:lvl4pPr lvl="3">
              <a:spcBef>
                <a:spcPts val="0"/>
              </a:spcBef>
              <a:spcAft>
                <a:spcPts val="0"/>
              </a:spcAft>
              <a:buClr>
                <a:srgbClr val="000000"/>
              </a:buClr>
              <a:buSzPts val="3600"/>
              <a:buNone/>
              <a:defRPr sz="3600">
                <a:solidFill>
                  <a:srgbClr val="000000"/>
                </a:solidFill>
              </a:defRPr>
            </a:lvl4pPr>
            <a:lvl5pPr lvl="4">
              <a:spcBef>
                <a:spcPts val="0"/>
              </a:spcBef>
              <a:spcAft>
                <a:spcPts val="0"/>
              </a:spcAft>
              <a:buClr>
                <a:srgbClr val="000000"/>
              </a:buClr>
              <a:buSzPts val="3600"/>
              <a:buNone/>
              <a:defRPr sz="3600">
                <a:solidFill>
                  <a:srgbClr val="000000"/>
                </a:solidFill>
              </a:defRPr>
            </a:lvl5pPr>
            <a:lvl6pPr lvl="5">
              <a:spcBef>
                <a:spcPts val="0"/>
              </a:spcBef>
              <a:spcAft>
                <a:spcPts val="0"/>
              </a:spcAft>
              <a:buClr>
                <a:srgbClr val="000000"/>
              </a:buClr>
              <a:buSzPts val="3600"/>
              <a:buNone/>
              <a:defRPr sz="3600">
                <a:solidFill>
                  <a:srgbClr val="000000"/>
                </a:solidFill>
              </a:defRPr>
            </a:lvl6pPr>
            <a:lvl7pPr lvl="6">
              <a:spcBef>
                <a:spcPts val="0"/>
              </a:spcBef>
              <a:spcAft>
                <a:spcPts val="0"/>
              </a:spcAft>
              <a:buClr>
                <a:srgbClr val="000000"/>
              </a:buClr>
              <a:buSzPts val="3600"/>
              <a:buNone/>
              <a:defRPr sz="3600">
                <a:solidFill>
                  <a:srgbClr val="000000"/>
                </a:solidFill>
              </a:defRPr>
            </a:lvl7pPr>
            <a:lvl8pPr lvl="7">
              <a:spcBef>
                <a:spcPts val="0"/>
              </a:spcBef>
              <a:spcAft>
                <a:spcPts val="0"/>
              </a:spcAft>
              <a:buClr>
                <a:srgbClr val="000000"/>
              </a:buClr>
              <a:buSzPts val="3600"/>
              <a:buNone/>
              <a:defRPr sz="3600">
                <a:solidFill>
                  <a:srgbClr val="000000"/>
                </a:solidFill>
              </a:defRPr>
            </a:lvl8pPr>
            <a:lvl9pPr lvl="8">
              <a:spcBef>
                <a:spcPts val="0"/>
              </a:spcBef>
              <a:spcAft>
                <a:spcPts val="0"/>
              </a:spcAft>
              <a:buClr>
                <a:srgbClr val="000000"/>
              </a:buClr>
              <a:buSzPts val="3600"/>
              <a:buNone/>
              <a:defRPr sz="3600">
                <a:solidFill>
                  <a:srgbClr val="000000"/>
                </a:solidFill>
              </a:defRPr>
            </a:lvl9pPr>
          </a:lstStyle>
          <a:p/>
        </p:txBody>
      </p:sp>
      <p:sp>
        <p:nvSpPr>
          <p:cNvPr id="366" name="Google Shape;366;p56"/>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367" name="Google Shape;367;p56" title="UIFCW2026_Logo_white.png"/>
          <p:cNvPicPr preferRelativeResize="0"/>
          <p:nvPr/>
        </p:nvPicPr>
        <p:blipFill>
          <a:blip r:embed="rId3">
            <a:alphaModFix/>
          </a:blip>
          <a:stretch>
            <a:fillRect/>
          </a:stretch>
        </p:blipFill>
        <p:spPr>
          <a:xfrm>
            <a:off x="7240400" y="3679925"/>
            <a:ext cx="1481800" cy="1112073"/>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68" name="Shape 368"/>
        <p:cNvGrpSpPr/>
        <p:nvPr/>
      </p:nvGrpSpPr>
      <p:grpSpPr>
        <a:xfrm>
          <a:off x="0" y="0"/>
          <a:ext cx="0" cy="0"/>
          <a:chOff x="0" y="0"/>
          <a:chExt cx="0" cy="0"/>
        </a:xfrm>
      </p:grpSpPr>
      <p:sp>
        <p:nvSpPr>
          <p:cNvPr id="369" name="Google Shape;369;p57"/>
          <p:cNvSpPr txBox="1"/>
          <p:nvPr>
            <p:ph idx="1" type="subTitle"/>
          </p:nvPr>
        </p:nvSpPr>
        <p:spPr>
          <a:xfrm>
            <a:off x="1303800" y="2743203"/>
            <a:ext cx="3430500" cy="7260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370" name="Google Shape;370;p57"/>
          <p:cNvSpPr txBox="1"/>
          <p:nvPr>
            <p:ph idx="2" type="body"/>
          </p:nvPr>
        </p:nvSpPr>
        <p:spPr>
          <a:xfrm>
            <a:off x="4877425" y="1040075"/>
            <a:ext cx="3430500" cy="38706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71" name="Google Shape;371;p57"/>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372" name="Google Shape;372;p57"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373" name="Google Shape;373;p57"/>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374" name="Google Shape;374;p57"/>
          <p:cNvGrpSpPr/>
          <p:nvPr/>
        </p:nvGrpSpPr>
        <p:grpSpPr>
          <a:xfrm>
            <a:off x="951033" y="397889"/>
            <a:ext cx="1072800" cy="0"/>
            <a:chOff x="1376350" y="528325"/>
            <a:chExt cx="1072800" cy="0"/>
          </a:xfrm>
        </p:grpSpPr>
        <p:cxnSp>
          <p:nvCxnSpPr>
            <p:cNvPr id="375" name="Google Shape;375;p57"/>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376" name="Google Shape;376;p57"/>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377" name="Google Shape;377;p57"/>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378" name="Shape 378"/>
        <p:cNvGrpSpPr/>
        <p:nvPr/>
      </p:nvGrpSpPr>
      <p:grpSpPr>
        <a:xfrm>
          <a:off x="0" y="0"/>
          <a:ext cx="0" cy="0"/>
          <a:chOff x="0" y="0"/>
          <a:chExt cx="0" cy="0"/>
        </a:xfrm>
      </p:grpSpPr>
      <p:sp>
        <p:nvSpPr>
          <p:cNvPr id="379" name="Google Shape;379;p58"/>
          <p:cNvSpPr txBox="1"/>
          <p:nvPr>
            <p:ph idx="1" type="body"/>
          </p:nvPr>
        </p:nvSpPr>
        <p:spPr>
          <a:xfrm>
            <a:off x="1303800" y="4138975"/>
            <a:ext cx="5843100" cy="534900"/>
          </a:xfrm>
          <a:prstGeom prst="rect">
            <a:avLst/>
          </a:prstGeom>
        </p:spPr>
        <p:txBody>
          <a:bodyPr anchorCtr="0" anchor="t"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380" name="Google Shape;380;p58"/>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381" name="Google Shape;381;p58"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rgbClr val="094D70"/>
        </a:solidFill>
      </p:bgPr>
    </p:bg>
    <p:spTree>
      <p:nvGrpSpPr>
        <p:cNvPr id="382" name="Shape 382"/>
        <p:cNvGrpSpPr/>
        <p:nvPr/>
      </p:nvGrpSpPr>
      <p:grpSpPr>
        <a:xfrm>
          <a:off x="0" y="0"/>
          <a:ext cx="0" cy="0"/>
          <a:chOff x="0" y="0"/>
          <a:chExt cx="0" cy="0"/>
        </a:xfrm>
      </p:grpSpPr>
      <p:pic>
        <p:nvPicPr>
          <p:cNvPr id="383" name="Google Shape;383;p59" title="7.png"/>
          <p:cNvPicPr preferRelativeResize="0"/>
          <p:nvPr/>
        </p:nvPicPr>
        <p:blipFill>
          <a:blip r:embed="rId2">
            <a:alphaModFix/>
          </a:blip>
          <a:stretch>
            <a:fillRect/>
          </a:stretch>
        </p:blipFill>
        <p:spPr>
          <a:xfrm>
            <a:off x="0" y="2"/>
            <a:ext cx="9144000" cy="5143497"/>
          </a:xfrm>
          <a:prstGeom prst="rect">
            <a:avLst/>
          </a:prstGeom>
          <a:noFill/>
          <a:ln>
            <a:noFill/>
          </a:ln>
        </p:spPr>
      </p:pic>
      <p:sp>
        <p:nvSpPr>
          <p:cNvPr id="384" name="Google Shape;384;p59"/>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
        <p:nvSpPr>
          <p:cNvPr id="385" name="Google Shape;385;p59"/>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86" name="Shape 386"/>
        <p:cNvGrpSpPr/>
        <p:nvPr/>
      </p:nvGrpSpPr>
      <p:grpSpPr>
        <a:xfrm>
          <a:off x="0" y="0"/>
          <a:ext cx="0" cy="0"/>
          <a:chOff x="0" y="0"/>
          <a:chExt cx="0" cy="0"/>
        </a:xfrm>
      </p:grpSpPr>
      <p:sp>
        <p:nvSpPr>
          <p:cNvPr id="387" name="Google Shape;387;p60"/>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6" name="Shape 46"/>
        <p:cNvGrpSpPr/>
        <p:nvPr/>
      </p:nvGrpSpPr>
      <p:grpSpPr>
        <a:xfrm>
          <a:off x="0" y="0"/>
          <a:ext cx="0" cy="0"/>
          <a:chOff x="0" y="0"/>
          <a:chExt cx="0" cy="0"/>
        </a:xfrm>
      </p:grpSpPr>
      <p:sp>
        <p:nvSpPr>
          <p:cNvPr id="47" name="Google Shape;47;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8" name="Google Shape;48;p7"/>
          <p:cNvSpPr txBox="1"/>
          <p:nvPr>
            <p:ph idx="1" type="body"/>
          </p:nvPr>
        </p:nvSpPr>
        <p:spPr>
          <a:xfrm>
            <a:off x="311700" y="1465804"/>
            <a:ext cx="2808000" cy="31032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9" name="Google Shape;49;p7"/>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4"/>
        </a:solidFill>
      </p:bgPr>
    </p:bg>
    <p:spTree>
      <p:nvGrpSpPr>
        <p:cNvPr id="50" name="Shape 50"/>
        <p:cNvGrpSpPr/>
        <p:nvPr/>
      </p:nvGrpSpPr>
      <p:grpSpPr>
        <a:xfrm>
          <a:off x="0" y="0"/>
          <a:ext cx="0" cy="0"/>
          <a:chOff x="0" y="0"/>
          <a:chExt cx="0" cy="0"/>
        </a:xfrm>
      </p:grpSpPr>
      <p:grpSp>
        <p:nvGrpSpPr>
          <p:cNvPr id="51" name="Google Shape;51;p8"/>
          <p:cNvGrpSpPr/>
          <p:nvPr/>
        </p:nvGrpSpPr>
        <p:grpSpPr>
          <a:xfrm>
            <a:off x="6098378" y="5"/>
            <a:ext cx="3045625" cy="2030570"/>
            <a:chOff x="6098378" y="5"/>
            <a:chExt cx="3045625" cy="2030570"/>
          </a:xfrm>
        </p:grpSpPr>
        <p:sp>
          <p:nvSpPr>
            <p:cNvPr id="52" name="Google Shape;52;p8"/>
            <p:cNvSpPr/>
            <p:nvPr/>
          </p:nvSpPr>
          <p:spPr>
            <a:xfrm>
              <a:off x="8128803" y="16"/>
              <a:ext cx="1015200" cy="1015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8"/>
            <p:cNvSpPr/>
            <p:nvPr/>
          </p:nvSpPr>
          <p:spPr>
            <a:xfrm flipH="1">
              <a:off x="7113463" y="5"/>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8"/>
            <p:cNvSpPr/>
            <p:nvPr/>
          </p:nvSpPr>
          <p:spPr>
            <a:xfrm flipH="1" rot="10800000">
              <a:off x="7113588" y="107"/>
              <a:ext cx="1015200" cy="10152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8"/>
            <p:cNvSpPr/>
            <p:nvPr/>
          </p:nvSpPr>
          <p:spPr>
            <a:xfrm rot="10800000">
              <a:off x="6098378" y="97"/>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8"/>
            <p:cNvSpPr/>
            <p:nvPr/>
          </p:nvSpPr>
          <p:spPr>
            <a:xfrm rot="10800000">
              <a:off x="8128789" y="1015375"/>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7" name="Google Shape;57;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58" name="Google Shape;58;p8"/>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9" name="Shape 59"/>
        <p:cNvGrpSpPr/>
        <p:nvPr/>
      </p:nvGrpSpPr>
      <p:grpSpPr>
        <a:xfrm>
          <a:off x="0" y="0"/>
          <a:ext cx="0" cy="0"/>
          <a:chOff x="0" y="0"/>
          <a:chExt cx="0" cy="0"/>
        </a:xfrm>
      </p:grpSpPr>
      <p:sp>
        <p:nvSpPr>
          <p:cNvPr id="60" name="Google Shape;60;p9"/>
          <p:cNvSpPr/>
          <p:nvPr/>
        </p:nvSpPr>
        <p:spPr>
          <a:xfrm>
            <a:off x="4572000" y="-17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61" name="Google Shape;61;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62" name="Google Shape;62;p9"/>
          <p:cNvSpPr txBox="1"/>
          <p:nvPr>
            <p:ph type="title"/>
          </p:nvPr>
        </p:nvSpPr>
        <p:spPr>
          <a:xfrm>
            <a:off x="265500" y="1151100"/>
            <a:ext cx="4045200" cy="15645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63" name="Google Shape;63;p9"/>
          <p:cNvSpPr txBox="1"/>
          <p:nvPr>
            <p:ph idx="1" type="subTitle"/>
          </p:nvPr>
        </p:nvSpPr>
        <p:spPr>
          <a:xfrm>
            <a:off x="265500" y="2769001"/>
            <a:ext cx="4045200" cy="12693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4" name="Google Shape;64;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65" name="Google Shape;65;p9"/>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66" name="Shape 66"/>
        <p:cNvGrpSpPr/>
        <p:nvPr/>
      </p:nvGrpSpPr>
      <p:grpSpPr>
        <a:xfrm>
          <a:off x="0" y="0"/>
          <a:ext cx="0" cy="0"/>
          <a:chOff x="0" y="0"/>
          <a:chExt cx="0" cy="0"/>
        </a:xfrm>
      </p:grpSpPr>
      <p:sp>
        <p:nvSpPr>
          <p:cNvPr id="67" name="Google Shape;67;p10"/>
          <p:cNvSpPr txBox="1"/>
          <p:nvPr>
            <p:ph idx="1" type="body"/>
          </p:nvPr>
        </p:nvSpPr>
        <p:spPr>
          <a:xfrm>
            <a:off x="319500" y="423057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68" name="Google Shape;68;p10"/>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6"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slideLayout" Target="../slideLayouts/slideLayout17.xml"/><Relationship Id="rId3" Type="http://schemas.openxmlformats.org/officeDocument/2006/relationships/slideLayout" Target="../slideLayouts/slideLayout18.xml"/><Relationship Id="rId4" Type="http://schemas.openxmlformats.org/officeDocument/2006/relationships/slideLayout" Target="../slideLayouts/slideLayout19.xml"/><Relationship Id="rId9" Type="http://schemas.openxmlformats.org/officeDocument/2006/relationships/theme" Target="../theme/theme6.xml"/><Relationship Id="rId5" Type="http://schemas.openxmlformats.org/officeDocument/2006/relationships/slideLayout" Target="../slideLayouts/slideLayout20.xml"/><Relationship Id="rId6" Type="http://schemas.openxmlformats.org/officeDocument/2006/relationships/slideLayout" Target="../slideLayouts/slideLayout21.xml"/><Relationship Id="rId7" Type="http://schemas.openxmlformats.org/officeDocument/2006/relationships/slideLayout" Target="../slideLayouts/slideLayout22.xml"/><Relationship Id="rId8"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theme" Target="../theme/theme1.xml"/></Relationships>
</file>

<file path=ppt/slideMasters/_rels/slideMaster4.xml.rels><?xml version="1.0" encoding="UTF-8" standalone="yes"?><Relationships xmlns="http://schemas.openxmlformats.org/package/2006/relationships"><Relationship Id="rId20" Type="http://schemas.openxmlformats.org/officeDocument/2006/relationships/slideLayout" Target="../slideLayouts/slideLayout43.xml"/><Relationship Id="rId11" Type="http://schemas.openxmlformats.org/officeDocument/2006/relationships/slideLayout" Target="../slideLayouts/slideLayout34.xml"/><Relationship Id="rId22" Type="http://schemas.openxmlformats.org/officeDocument/2006/relationships/theme" Target="../theme/theme4.xml"/><Relationship Id="rId10" Type="http://schemas.openxmlformats.org/officeDocument/2006/relationships/slideLayout" Target="../slideLayouts/slideLayout33.xml"/><Relationship Id="rId21" Type="http://schemas.openxmlformats.org/officeDocument/2006/relationships/slideLayout" Target="../slideLayouts/slideLayout44.xml"/><Relationship Id="rId13" Type="http://schemas.openxmlformats.org/officeDocument/2006/relationships/slideLayout" Target="../slideLayouts/slideLayout36.xml"/><Relationship Id="rId12" Type="http://schemas.openxmlformats.org/officeDocument/2006/relationships/slideLayout" Target="../slideLayouts/slideLayout35.xml"/><Relationship Id="rId1" Type="http://schemas.openxmlformats.org/officeDocument/2006/relationships/image" Target="../media/image16.png"/><Relationship Id="rId2" Type="http://schemas.openxmlformats.org/officeDocument/2006/relationships/hyperlink" Target="https://www.commerce.gov/" TargetMode="External"/><Relationship Id="rId3" Type="http://schemas.openxmlformats.org/officeDocument/2006/relationships/image" Target="../media/image15.png"/><Relationship Id="rId4" Type="http://schemas.openxmlformats.org/officeDocument/2006/relationships/hyperlink" Target="http://www.noaa.gov/" TargetMode="External"/><Relationship Id="rId9" Type="http://schemas.openxmlformats.org/officeDocument/2006/relationships/slideLayout" Target="../slideLayouts/slideLayout32.xml"/><Relationship Id="rId15" Type="http://schemas.openxmlformats.org/officeDocument/2006/relationships/slideLayout" Target="../slideLayouts/slideLayout38.xml"/><Relationship Id="rId14" Type="http://schemas.openxmlformats.org/officeDocument/2006/relationships/slideLayout" Target="../slideLayouts/slideLayout37.xml"/><Relationship Id="rId17" Type="http://schemas.openxmlformats.org/officeDocument/2006/relationships/slideLayout" Target="../slideLayouts/slideLayout40.xml"/><Relationship Id="rId16" Type="http://schemas.openxmlformats.org/officeDocument/2006/relationships/slideLayout" Target="../slideLayouts/slideLayout39.xml"/><Relationship Id="rId5" Type="http://schemas.openxmlformats.org/officeDocument/2006/relationships/image" Target="../media/image11.png"/><Relationship Id="rId19" Type="http://schemas.openxmlformats.org/officeDocument/2006/relationships/slideLayout" Target="../slideLayouts/slideLayout42.xml"/><Relationship Id="rId6" Type="http://schemas.openxmlformats.org/officeDocument/2006/relationships/slideLayout" Target="../slideLayouts/slideLayout29.xml"/><Relationship Id="rId18" Type="http://schemas.openxmlformats.org/officeDocument/2006/relationships/slideLayout" Target="../slideLayouts/slideLayout41.xml"/><Relationship Id="rId7" Type="http://schemas.openxmlformats.org/officeDocument/2006/relationships/slideLayout" Target="../slideLayouts/slideLayout30.xml"/><Relationship Id="rId8" Type="http://schemas.openxmlformats.org/officeDocument/2006/relationships/slideLayout" Target="../slideLayouts/slideLayout31.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55.xml"/><Relationship Id="rId10" Type="http://schemas.openxmlformats.org/officeDocument/2006/relationships/slideLayout" Target="../slideLayouts/slideLayout54.xml"/><Relationship Id="rId12" Type="http://schemas.openxmlformats.org/officeDocument/2006/relationships/theme" Target="../theme/theme5.xml"/><Relationship Id="rId1" Type="http://schemas.openxmlformats.org/officeDocument/2006/relationships/slideLayout" Target="../slideLayouts/slideLayout45.xml"/><Relationship Id="rId2" Type="http://schemas.openxmlformats.org/officeDocument/2006/relationships/slideLayout" Target="../slideLayouts/slideLayout46.xml"/><Relationship Id="rId3" Type="http://schemas.openxmlformats.org/officeDocument/2006/relationships/slideLayout" Target="../slideLayouts/slideLayout47.xml"/><Relationship Id="rId4" Type="http://schemas.openxmlformats.org/officeDocument/2006/relationships/slideLayout" Target="../slideLayouts/slideLayout48.xml"/><Relationship Id="rId9" Type="http://schemas.openxmlformats.org/officeDocument/2006/relationships/slideLayout" Target="../slideLayouts/slideLayout53.xml"/><Relationship Id="rId5" Type="http://schemas.openxmlformats.org/officeDocument/2006/relationships/slideLayout" Target="../slideLayouts/slideLayout49.xml"/><Relationship Id="rId6" Type="http://schemas.openxmlformats.org/officeDocument/2006/relationships/slideLayout" Target="../slideLayouts/slideLayout50.xml"/><Relationship Id="rId7" Type="http://schemas.openxmlformats.org/officeDocument/2006/relationships/slideLayout" Target="../slideLayouts/slideLayout51.xml"/><Relationship Id="rId8"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geometric">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1pPr>
            <a:lvl2pPr lvl="1">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2pPr>
            <a:lvl3pPr lvl="2">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3pPr>
            <a:lvl4pPr lvl="3">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4pPr>
            <a:lvl5pPr lvl="4">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5pPr>
            <a:lvl6pPr lvl="5">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6pPr>
            <a:lvl7pPr lvl="6">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7pPr>
            <a:lvl8pPr lvl="7">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8pPr>
            <a:lvl9pPr lvl="8">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9pPr>
          </a:lstStyle>
          <a:p/>
        </p:txBody>
      </p:sp>
      <p:sp>
        <p:nvSpPr>
          <p:cNvPr id="7" name="Google Shape;7;p1"/>
          <p:cNvSpPr txBox="1"/>
          <p:nvPr>
            <p:ph idx="1" type="body"/>
          </p:nvPr>
        </p:nvSpPr>
        <p:spPr>
          <a:xfrm>
            <a:off x="311700" y="1229875"/>
            <a:ext cx="8520600" cy="33390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Roboto"/>
              <a:buChar char="●"/>
              <a:defRPr sz="1800">
                <a:solidFill>
                  <a:schemeClr val="dk2"/>
                </a:solidFill>
                <a:latin typeface="Roboto"/>
                <a:ea typeface="Roboto"/>
                <a:cs typeface="Roboto"/>
                <a:sym typeface="Roboto"/>
              </a:defRPr>
            </a:lvl1pPr>
            <a:lvl2pPr indent="-317500" lvl="1" marL="9144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2pPr>
            <a:lvl3pPr indent="-317500" lvl="2" marL="13716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3pPr>
            <a:lvl4pPr indent="-317500" lvl="3" marL="18288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4pPr>
            <a:lvl5pPr indent="-317500" lvl="4" marL="22860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5pPr>
            <a:lvl6pPr indent="-317500" lvl="5" marL="27432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6pPr>
            <a:lvl7pPr indent="-317500" lvl="6" marL="32004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7pPr>
            <a:lvl8pPr indent="-317500" lvl="7" marL="36576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8pPr>
            <a:lvl9pPr indent="-317500" lvl="8" marL="41148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9pPr>
          </a:lstStyle>
          <a:p/>
        </p:txBody>
      </p:sp>
      <p:sp>
        <p:nvSpPr>
          <p:cNvPr id="8" name="Google Shape;8;p1"/>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1"/>
                </a:solidFill>
                <a:latin typeface="Roboto"/>
                <a:ea typeface="Roboto"/>
                <a:cs typeface="Roboto"/>
                <a:sym typeface="Roboto"/>
              </a:defRPr>
            </a:lvl1pPr>
            <a:lvl2pPr lvl="1" algn="r">
              <a:buNone/>
              <a:defRPr sz="1000">
                <a:solidFill>
                  <a:schemeClr val="lt1"/>
                </a:solidFill>
                <a:latin typeface="Roboto"/>
                <a:ea typeface="Roboto"/>
                <a:cs typeface="Roboto"/>
                <a:sym typeface="Roboto"/>
              </a:defRPr>
            </a:lvl2pPr>
            <a:lvl3pPr lvl="2" algn="r">
              <a:buNone/>
              <a:defRPr sz="1000">
                <a:solidFill>
                  <a:schemeClr val="lt1"/>
                </a:solidFill>
                <a:latin typeface="Roboto"/>
                <a:ea typeface="Roboto"/>
                <a:cs typeface="Roboto"/>
                <a:sym typeface="Roboto"/>
              </a:defRPr>
            </a:lvl3pPr>
            <a:lvl4pPr lvl="3" algn="r">
              <a:buNone/>
              <a:defRPr sz="1000">
                <a:solidFill>
                  <a:schemeClr val="lt1"/>
                </a:solidFill>
                <a:latin typeface="Roboto"/>
                <a:ea typeface="Roboto"/>
                <a:cs typeface="Roboto"/>
                <a:sym typeface="Roboto"/>
              </a:defRPr>
            </a:lvl4pPr>
            <a:lvl5pPr lvl="4" algn="r">
              <a:buNone/>
              <a:defRPr sz="1000">
                <a:solidFill>
                  <a:schemeClr val="lt1"/>
                </a:solidFill>
                <a:latin typeface="Roboto"/>
                <a:ea typeface="Roboto"/>
                <a:cs typeface="Roboto"/>
                <a:sym typeface="Roboto"/>
              </a:defRPr>
            </a:lvl5pPr>
            <a:lvl6pPr lvl="5" algn="r">
              <a:buNone/>
              <a:defRPr sz="1000">
                <a:solidFill>
                  <a:schemeClr val="lt1"/>
                </a:solidFill>
                <a:latin typeface="Roboto"/>
                <a:ea typeface="Roboto"/>
                <a:cs typeface="Roboto"/>
                <a:sym typeface="Roboto"/>
              </a:defRPr>
            </a:lvl6pPr>
            <a:lvl7pPr lvl="6" algn="r">
              <a:buNone/>
              <a:defRPr sz="1000">
                <a:solidFill>
                  <a:schemeClr val="lt1"/>
                </a:solidFill>
                <a:latin typeface="Roboto"/>
                <a:ea typeface="Roboto"/>
                <a:cs typeface="Roboto"/>
                <a:sym typeface="Roboto"/>
              </a:defRPr>
            </a:lvl7pPr>
            <a:lvl8pPr lvl="7" algn="r">
              <a:buNone/>
              <a:defRPr sz="1000">
                <a:solidFill>
                  <a:schemeClr val="lt1"/>
                </a:solidFill>
                <a:latin typeface="Roboto"/>
                <a:ea typeface="Roboto"/>
                <a:cs typeface="Roboto"/>
                <a:sym typeface="Roboto"/>
              </a:defRPr>
            </a:lvl8pPr>
            <a:lvl9pPr lvl="8" algn="r">
              <a:buNone/>
              <a:defRPr sz="1000">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0" name="Shape 120"/>
        <p:cNvGrpSpPr/>
        <p:nvPr/>
      </p:nvGrpSpPr>
      <p:grpSpPr>
        <a:xfrm>
          <a:off x="0" y="0"/>
          <a:ext cx="0" cy="0"/>
          <a:chOff x="0" y="0"/>
          <a:chExt cx="0" cy="0"/>
        </a:xfrm>
      </p:grpSpPr>
      <p:sp>
        <p:nvSpPr>
          <p:cNvPr id="121" name="Google Shape;121;p17"/>
          <p:cNvSpPr txBox="1"/>
          <p:nvPr>
            <p:ph idx="1" type="body"/>
          </p:nvPr>
        </p:nvSpPr>
        <p:spPr>
          <a:xfrm>
            <a:off x="200025" y="994172"/>
            <a:ext cx="8696400" cy="3663000"/>
          </a:xfrm>
          <a:prstGeom prst="rect">
            <a:avLst/>
          </a:prstGeom>
          <a:noFill/>
          <a:ln>
            <a:noFill/>
          </a:ln>
        </p:spPr>
        <p:txBody>
          <a:bodyPr anchorCtr="0" anchor="t" bIns="34275" lIns="68575" spcFirstLastPara="1" rIns="68575" wrap="square" tIns="34275">
            <a:normAutofit/>
          </a:bodyPr>
          <a:lstStyle>
            <a:lvl1pPr indent="-228600" lvl="0" marL="457200" marR="0" algn="l">
              <a:lnSpc>
                <a:spcPct val="90000"/>
              </a:lnSpc>
              <a:spcBef>
                <a:spcPts val="800"/>
              </a:spcBef>
              <a:spcAft>
                <a:spcPts val="0"/>
              </a:spcAft>
              <a:buClr>
                <a:schemeClr val="dk1"/>
              </a:buClr>
              <a:buSzPts val="1100"/>
              <a:buNone/>
              <a:defRPr i="0" sz="1100" u="none" cap="none" strike="noStrike">
                <a:solidFill>
                  <a:schemeClr val="dk1"/>
                </a:solidFill>
              </a:defRPr>
            </a:lvl1pPr>
            <a:lvl2pPr indent="-342900" lvl="1" marL="914400" marR="0" algn="l">
              <a:lnSpc>
                <a:spcPct val="90000"/>
              </a:lnSpc>
              <a:spcBef>
                <a:spcPts val="400"/>
              </a:spcBef>
              <a:spcAft>
                <a:spcPts val="0"/>
              </a:spcAft>
              <a:buClr>
                <a:schemeClr val="dk1"/>
              </a:buClr>
              <a:buSzPts val="1800"/>
              <a:buChar char="•"/>
              <a:defRPr i="0" sz="1800" u="none" cap="none" strike="noStrike">
                <a:solidFill>
                  <a:schemeClr val="dk1"/>
                </a:solidFill>
              </a:defRPr>
            </a:lvl2pPr>
            <a:lvl3pPr indent="-323850" lvl="2" marL="1371600" marR="0" algn="l">
              <a:lnSpc>
                <a:spcPct val="90000"/>
              </a:lnSpc>
              <a:spcBef>
                <a:spcPts val="400"/>
              </a:spcBef>
              <a:spcAft>
                <a:spcPts val="0"/>
              </a:spcAft>
              <a:buClr>
                <a:schemeClr val="dk1"/>
              </a:buClr>
              <a:buSzPts val="1500"/>
              <a:buChar char="•"/>
              <a:defRPr i="0" sz="1500" u="none" cap="none" strike="noStrike">
                <a:solidFill>
                  <a:schemeClr val="dk1"/>
                </a:solidFill>
              </a:defRPr>
            </a:lvl3pPr>
            <a:lvl4pPr indent="-317500" lvl="3" marL="1828800" marR="0" algn="l">
              <a:lnSpc>
                <a:spcPct val="90000"/>
              </a:lnSpc>
              <a:spcBef>
                <a:spcPts val="400"/>
              </a:spcBef>
              <a:spcAft>
                <a:spcPts val="0"/>
              </a:spcAft>
              <a:buClr>
                <a:schemeClr val="dk1"/>
              </a:buClr>
              <a:buSzPts val="1400"/>
              <a:buChar char="•"/>
              <a:defRPr i="0" sz="1400" u="none" cap="none" strike="noStrike">
                <a:solidFill>
                  <a:schemeClr val="dk1"/>
                </a:solidFill>
              </a:defRPr>
            </a:lvl4pPr>
            <a:lvl5pPr indent="-317500" lvl="4" marL="2286000" marR="0" algn="l">
              <a:lnSpc>
                <a:spcPct val="90000"/>
              </a:lnSpc>
              <a:spcBef>
                <a:spcPts val="400"/>
              </a:spcBef>
              <a:spcAft>
                <a:spcPts val="0"/>
              </a:spcAft>
              <a:buClr>
                <a:schemeClr val="dk1"/>
              </a:buClr>
              <a:buSzPts val="1400"/>
              <a:buChar char="•"/>
              <a:defRPr i="0" sz="1400" u="none" cap="none" strike="noStrike">
                <a:solidFill>
                  <a:schemeClr val="dk1"/>
                </a:solidFill>
              </a:defRPr>
            </a:lvl5pPr>
            <a:lvl6pPr indent="-317500" lvl="5" marL="2743200" marR="0" algn="l">
              <a:lnSpc>
                <a:spcPct val="90000"/>
              </a:lnSpc>
              <a:spcBef>
                <a:spcPts val="400"/>
              </a:spcBef>
              <a:spcAft>
                <a:spcPts val="0"/>
              </a:spcAft>
              <a:buClr>
                <a:schemeClr val="dk1"/>
              </a:buClr>
              <a:buSzPts val="1400"/>
              <a:buChar char="•"/>
              <a:defRPr i="0" sz="1400" u="none" cap="none" strike="noStrike">
                <a:solidFill>
                  <a:schemeClr val="dk1"/>
                </a:solidFill>
              </a:defRPr>
            </a:lvl6pPr>
            <a:lvl7pPr indent="-317500" lvl="6" marL="3200400" marR="0" algn="l">
              <a:lnSpc>
                <a:spcPct val="90000"/>
              </a:lnSpc>
              <a:spcBef>
                <a:spcPts val="400"/>
              </a:spcBef>
              <a:spcAft>
                <a:spcPts val="0"/>
              </a:spcAft>
              <a:buClr>
                <a:schemeClr val="dk1"/>
              </a:buClr>
              <a:buSzPts val="1400"/>
              <a:buChar char="•"/>
              <a:defRPr i="0" sz="1400" u="none" cap="none" strike="noStrike">
                <a:solidFill>
                  <a:schemeClr val="dk1"/>
                </a:solidFill>
              </a:defRPr>
            </a:lvl7pPr>
            <a:lvl8pPr indent="-317500" lvl="7" marL="3657600" marR="0" algn="l">
              <a:lnSpc>
                <a:spcPct val="90000"/>
              </a:lnSpc>
              <a:spcBef>
                <a:spcPts val="400"/>
              </a:spcBef>
              <a:spcAft>
                <a:spcPts val="0"/>
              </a:spcAft>
              <a:buClr>
                <a:schemeClr val="dk1"/>
              </a:buClr>
              <a:buSzPts val="1400"/>
              <a:buChar char="•"/>
              <a:defRPr i="0" sz="1400" u="none" cap="none" strike="noStrike">
                <a:solidFill>
                  <a:schemeClr val="dk1"/>
                </a:solidFill>
              </a:defRPr>
            </a:lvl8pPr>
            <a:lvl9pPr indent="-317500" lvl="8" marL="4114800" marR="0" algn="l">
              <a:lnSpc>
                <a:spcPct val="90000"/>
              </a:lnSpc>
              <a:spcBef>
                <a:spcPts val="400"/>
              </a:spcBef>
              <a:spcAft>
                <a:spcPts val="0"/>
              </a:spcAft>
              <a:buClr>
                <a:schemeClr val="dk1"/>
              </a:buClr>
              <a:buSzPts val="1400"/>
              <a:buChar char="•"/>
              <a:defRPr i="0" sz="1400" u="none" cap="none" strike="noStrike">
                <a:solidFill>
                  <a:schemeClr val="dk1"/>
                </a:solidFill>
              </a:defRPr>
            </a:lvl9pPr>
          </a:lstStyle>
          <a:p/>
        </p:txBody>
      </p:sp>
      <p:sp>
        <p:nvSpPr>
          <p:cNvPr id="122" name="Google Shape;122;p17"/>
          <p:cNvSpPr/>
          <p:nvPr/>
        </p:nvSpPr>
        <p:spPr>
          <a:xfrm rot="5400000">
            <a:off x="4185000" y="-4185000"/>
            <a:ext cx="774000" cy="9144000"/>
          </a:xfrm>
          <a:prstGeom prst="rect">
            <a:avLst/>
          </a:prstGeom>
          <a:solidFill>
            <a:srgbClr val="001743"/>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23" name="Google Shape;123;p17"/>
          <p:cNvSpPr/>
          <p:nvPr/>
        </p:nvSpPr>
        <p:spPr>
          <a:xfrm rot="10800000">
            <a:off x="244464" y="636449"/>
            <a:ext cx="2923200" cy="205500"/>
          </a:xfrm>
          <a:prstGeom prst="rect">
            <a:avLst/>
          </a:prstGeom>
          <a:solidFill>
            <a:srgbClr val="0085CA"/>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24" name="Google Shape;124;p17"/>
          <p:cNvSpPr txBox="1"/>
          <p:nvPr>
            <p:ph type="title"/>
          </p:nvPr>
        </p:nvSpPr>
        <p:spPr>
          <a:xfrm>
            <a:off x="200025" y="-110080"/>
            <a:ext cx="8315400" cy="994200"/>
          </a:xfrm>
          <a:prstGeom prst="rect">
            <a:avLst/>
          </a:prstGeom>
          <a:noFill/>
          <a:ln>
            <a:noFill/>
          </a:ln>
        </p:spPr>
        <p:txBody>
          <a:bodyPr anchorCtr="0" anchor="ctr" bIns="34275" lIns="68575" spcFirstLastPara="1" rIns="68575" wrap="square" tIns="34275">
            <a:normAutofit/>
          </a:bodyPr>
          <a:lstStyle>
            <a:lvl1pPr lvl="0" marR="0" algn="l">
              <a:lnSpc>
                <a:spcPct val="90000"/>
              </a:lnSpc>
              <a:spcBef>
                <a:spcPts val="0"/>
              </a:spcBef>
              <a:spcAft>
                <a:spcPts val="0"/>
              </a:spcAft>
              <a:buClr>
                <a:schemeClr val="lt1"/>
              </a:buClr>
              <a:buSzPts val="3600"/>
              <a:buNone/>
              <a:defRPr i="0" sz="3600" u="none" cap="none" strike="noStrike">
                <a:solidFill>
                  <a:schemeClr val="lt1"/>
                </a:solidFill>
              </a:defRPr>
            </a:lvl1pPr>
            <a:lvl2pPr lvl="1" marR="0" algn="l">
              <a:lnSpc>
                <a:spcPct val="100000"/>
              </a:lnSpc>
              <a:spcBef>
                <a:spcPts val="0"/>
              </a:spcBef>
              <a:spcAft>
                <a:spcPts val="0"/>
              </a:spcAft>
              <a:buClr>
                <a:srgbClr val="000000"/>
              </a:buClr>
              <a:buSzPts val="1100"/>
              <a:buNone/>
              <a:defRPr i="0" sz="1400" u="none" cap="none" strike="noStrike">
                <a:solidFill>
                  <a:srgbClr val="000000"/>
                </a:solidFill>
              </a:defRPr>
            </a:lvl2pPr>
            <a:lvl3pPr lvl="2" marR="0" algn="l">
              <a:lnSpc>
                <a:spcPct val="100000"/>
              </a:lnSpc>
              <a:spcBef>
                <a:spcPts val="0"/>
              </a:spcBef>
              <a:spcAft>
                <a:spcPts val="0"/>
              </a:spcAft>
              <a:buClr>
                <a:srgbClr val="000000"/>
              </a:buClr>
              <a:buSzPts val="1100"/>
              <a:buNone/>
              <a:defRPr i="0" sz="1400" u="none" cap="none" strike="noStrike">
                <a:solidFill>
                  <a:srgbClr val="000000"/>
                </a:solidFill>
              </a:defRPr>
            </a:lvl3pPr>
            <a:lvl4pPr lvl="3" marR="0" algn="l">
              <a:lnSpc>
                <a:spcPct val="100000"/>
              </a:lnSpc>
              <a:spcBef>
                <a:spcPts val="0"/>
              </a:spcBef>
              <a:spcAft>
                <a:spcPts val="0"/>
              </a:spcAft>
              <a:buClr>
                <a:srgbClr val="000000"/>
              </a:buClr>
              <a:buSzPts val="1100"/>
              <a:buNone/>
              <a:defRPr i="0" sz="1400" u="none" cap="none" strike="noStrike">
                <a:solidFill>
                  <a:srgbClr val="000000"/>
                </a:solidFill>
              </a:defRPr>
            </a:lvl4pPr>
            <a:lvl5pPr lvl="4" marR="0" algn="l">
              <a:lnSpc>
                <a:spcPct val="100000"/>
              </a:lnSpc>
              <a:spcBef>
                <a:spcPts val="0"/>
              </a:spcBef>
              <a:spcAft>
                <a:spcPts val="0"/>
              </a:spcAft>
              <a:buClr>
                <a:srgbClr val="000000"/>
              </a:buClr>
              <a:buSzPts val="1100"/>
              <a:buNone/>
              <a:defRPr i="0" sz="1400" u="none" cap="none" strike="noStrike">
                <a:solidFill>
                  <a:srgbClr val="000000"/>
                </a:solidFill>
              </a:defRPr>
            </a:lvl5pPr>
            <a:lvl6pPr lvl="5" marR="0" algn="l">
              <a:lnSpc>
                <a:spcPct val="100000"/>
              </a:lnSpc>
              <a:spcBef>
                <a:spcPts val="0"/>
              </a:spcBef>
              <a:spcAft>
                <a:spcPts val="0"/>
              </a:spcAft>
              <a:buClr>
                <a:srgbClr val="000000"/>
              </a:buClr>
              <a:buSzPts val="1100"/>
              <a:buNone/>
              <a:defRPr i="0" sz="1400" u="none" cap="none" strike="noStrike">
                <a:solidFill>
                  <a:srgbClr val="000000"/>
                </a:solidFill>
              </a:defRPr>
            </a:lvl6pPr>
            <a:lvl7pPr lvl="6" marR="0" algn="l">
              <a:lnSpc>
                <a:spcPct val="100000"/>
              </a:lnSpc>
              <a:spcBef>
                <a:spcPts val="0"/>
              </a:spcBef>
              <a:spcAft>
                <a:spcPts val="0"/>
              </a:spcAft>
              <a:buClr>
                <a:srgbClr val="000000"/>
              </a:buClr>
              <a:buSzPts val="1100"/>
              <a:buNone/>
              <a:defRPr i="0" sz="1400" u="none" cap="none" strike="noStrike">
                <a:solidFill>
                  <a:srgbClr val="000000"/>
                </a:solidFill>
              </a:defRPr>
            </a:lvl7pPr>
            <a:lvl8pPr lvl="7" marR="0" algn="l">
              <a:lnSpc>
                <a:spcPct val="100000"/>
              </a:lnSpc>
              <a:spcBef>
                <a:spcPts val="0"/>
              </a:spcBef>
              <a:spcAft>
                <a:spcPts val="0"/>
              </a:spcAft>
              <a:buClr>
                <a:srgbClr val="000000"/>
              </a:buClr>
              <a:buSzPts val="1100"/>
              <a:buNone/>
              <a:defRPr i="0" sz="1400" u="none" cap="none" strike="noStrike">
                <a:solidFill>
                  <a:srgbClr val="000000"/>
                </a:solidFill>
              </a:defRPr>
            </a:lvl8pPr>
            <a:lvl9pPr lvl="8" marR="0" algn="l">
              <a:lnSpc>
                <a:spcPct val="100000"/>
              </a:lnSpc>
              <a:spcBef>
                <a:spcPts val="0"/>
              </a:spcBef>
              <a:spcAft>
                <a:spcPts val="0"/>
              </a:spcAft>
              <a:buClr>
                <a:srgbClr val="000000"/>
              </a:buClr>
              <a:buSzPts val="1100"/>
              <a:buNone/>
              <a:defRPr i="0" sz="1400" u="none" cap="none" strike="noStrike">
                <a:solidFill>
                  <a:srgbClr val="000000"/>
                </a:solidFill>
              </a:defRPr>
            </a:lvl9pPr>
          </a:lstStyle>
          <a:p/>
        </p:txBody>
      </p:sp>
      <p:sp>
        <p:nvSpPr>
          <p:cNvPr id="125" name="Google Shape;125;p17"/>
          <p:cNvSpPr txBox="1"/>
          <p:nvPr>
            <p:ph idx="12" type="sldNum"/>
          </p:nvPr>
        </p:nvSpPr>
        <p:spPr>
          <a:xfrm>
            <a:off x="7031935" y="4824412"/>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001743"/>
                </a:solidFill>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001743"/>
                </a:solidFill>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001743"/>
                </a:solidFill>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001743"/>
                </a:solidFill>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001743"/>
                </a:solidFill>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001743"/>
                </a:solidFill>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001743"/>
                </a:solidFill>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001743"/>
                </a:solidFill>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001743"/>
                </a:solidFill>
              </a:defRPr>
            </a:lvl9pPr>
          </a:lstStyle>
          <a:p>
            <a:pPr indent="0" lvl="0" marL="0" rtl="0" algn="r">
              <a:spcBef>
                <a:spcPts val="0"/>
              </a:spcBef>
              <a:spcAft>
                <a:spcPts val="0"/>
              </a:spcAft>
              <a:buNone/>
            </a:pPr>
            <a:fld id="{00000000-1234-1234-1234-123412341234}" type="slidenum">
              <a:rPr lang="en"/>
              <a:t>‹#›</a:t>
            </a:fld>
            <a:endParaRPr/>
          </a:p>
        </p:txBody>
      </p:sp>
      <p:sp>
        <p:nvSpPr>
          <p:cNvPr id="126" name="Google Shape;126;p17"/>
          <p:cNvSpPr txBox="1"/>
          <p:nvPr/>
        </p:nvSpPr>
        <p:spPr>
          <a:xfrm>
            <a:off x="2057400" y="4832325"/>
            <a:ext cx="5029200" cy="2616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800"/>
              <a:buFont typeface="Arial"/>
              <a:buNone/>
            </a:pPr>
            <a:r>
              <a:rPr i="0" lang="en" sz="800" u="none" cap="none" strike="noStrike">
                <a:solidFill>
                  <a:srgbClr val="001743"/>
                </a:solidFill>
              </a:rPr>
              <a:t>Department of Commerce   |   National Oceanic and Atmospheric Administration   |   </a:t>
            </a:r>
            <a:r>
              <a:rPr lang="en" sz="800">
                <a:solidFill>
                  <a:srgbClr val="001743"/>
                </a:solidFill>
              </a:rPr>
              <a:t>weather</a:t>
            </a:r>
            <a:r>
              <a:rPr i="0" lang="en" sz="800" u="none" cap="none" strike="noStrike">
                <a:solidFill>
                  <a:srgbClr val="001743"/>
                </a:solidFill>
              </a:rPr>
              <a:t>.gov</a:t>
            </a:r>
            <a:endParaRPr i="0" sz="800" u="none" cap="none" strike="noStrike">
              <a:solidFill>
                <a:srgbClr val="001743"/>
              </a:solidFill>
            </a:endParaRPr>
          </a:p>
        </p:txBody>
      </p:sp>
    </p:spTree>
  </p:cSld>
  <p:clrMap accent1="accent1" accent2="accent2" accent3="accent3" accent4="accent4" accent5="accent5" accent6="accent6" bg1="lt1" bg2="dk2" tx1="dk1" tx2="lt2" folHlink="folHlink" hlink="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64" name="Shape 164"/>
        <p:cNvGrpSpPr/>
        <p:nvPr/>
      </p:nvGrpSpPr>
      <p:grpSpPr>
        <a:xfrm>
          <a:off x="0" y="0"/>
          <a:ext cx="0" cy="0"/>
          <a:chOff x="0" y="0"/>
          <a:chExt cx="0" cy="0"/>
        </a:xfrm>
      </p:grpSpPr>
      <p:sp>
        <p:nvSpPr>
          <p:cNvPr id="165" name="Google Shape;165;p26"/>
          <p:cNvSpPr txBox="1"/>
          <p:nvPr>
            <p:ph idx="1" type="body"/>
          </p:nvPr>
        </p:nvSpPr>
        <p:spPr>
          <a:xfrm>
            <a:off x="200025" y="994172"/>
            <a:ext cx="8696400" cy="3663000"/>
          </a:xfrm>
          <a:prstGeom prst="rect">
            <a:avLst/>
          </a:prstGeom>
          <a:noFill/>
          <a:ln>
            <a:noFill/>
          </a:ln>
        </p:spPr>
        <p:txBody>
          <a:bodyPr anchorCtr="0" anchor="t" bIns="34275" lIns="68575" spcFirstLastPara="1" rIns="68575" wrap="square" tIns="34275">
            <a:normAutofit/>
          </a:bodyPr>
          <a:lstStyle>
            <a:lvl1pPr indent="-228600" lvl="0" marL="457200" marR="0" algn="l">
              <a:lnSpc>
                <a:spcPct val="90000"/>
              </a:lnSpc>
              <a:spcBef>
                <a:spcPts val="800"/>
              </a:spcBef>
              <a:spcAft>
                <a:spcPts val="0"/>
              </a:spcAft>
              <a:buClr>
                <a:schemeClr val="dk1"/>
              </a:buClr>
              <a:buSzPts val="1100"/>
              <a:buNone/>
              <a:defRPr i="0" sz="1100" u="none" cap="none" strike="noStrike">
                <a:solidFill>
                  <a:schemeClr val="dk1"/>
                </a:solidFill>
              </a:defRPr>
            </a:lvl1pPr>
            <a:lvl2pPr indent="-342900" lvl="1" marL="914400" marR="0" algn="l">
              <a:lnSpc>
                <a:spcPct val="90000"/>
              </a:lnSpc>
              <a:spcBef>
                <a:spcPts val="400"/>
              </a:spcBef>
              <a:spcAft>
                <a:spcPts val="0"/>
              </a:spcAft>
              <a:buClr>
                <a:schemeClr val="dk1"/>
              </a:buClr>
              <a:buSzPts val="1800"/>
              <a:buChar char="•"/>
              <a:defRPr i="0" sz="1800" u="none" cap="none" strike="noStrike">
                <a:solidFill>
                  <a:schemeClr val="dk1"/>
                </a:solidFill>
              </a:defRPr>
            </a:lvl2pPr>
            <a:lvl3pPr indent="-323850" lvl="2" marL="1371600" marR="0" algn="l">
              <a:lnSpc>
                <a:spcPct val="90000"/>
              </a:lnSpc>
              <a:spcBef>
                <a:spcPts val="400"/>
              </a:spcBef>
              <a:spcAft>
                <a:spcPts val="0"/>
              </a:spcAft>
              <a:buClr>
                <a:schemeClr val="dk1"/>
              </a:buClr>
              <a:buSzPts val="1500"/>
              <a:buChar char="•"/>
              <a:defRPr i="0" sz="1500" u="none" cap="none" strike="noStrike">
                <a:solidFill>
                  <a:schemeClr val="dk1"/>
                </a:solidFill>
              </a:defRPr>
            </a:lvl3pPr>
            <a:lvl4pPr indent="-317500" lvl="3" marL="1828800" marR="0" algn="l">
              <a:lnSpc>
                <a:spcPct val="90000"/>
              </a:lnSpc>
              <a:spcBef>
                <a:spcPts val="400"/>
              </a:spcBef>
              <a:spcAft>
                <a:spcPts val="0"/>
              </a:spcAft>
              <a:buClr>
                <a:schemeClr val="dk1"/>
              </a:buClr>
              <a:buSzPts val="1400"/>
              <a:buChar char="•"/>
              <a:defRPr i="0" sz="1400" u="none" cap="none" strike="noStrike">
                <a:solidFill>
                  <a:schemeClr val="dk1"/>
                </a:solidFill>
              </a:defRPr>
            </a:lvl4pPr>
            <a:lvl5pPr indent="-317500" lvl="4" marL="2286000" marR="0" algn="l">
              <a:lnSpc>
                <a:spcPct val="90000"/>
              </a:lnSpc>
              <a:spcBef>
                <a:spcPts val="400"/>
              </a:spcBef>
              <a:spcAft>
                <a:spcPts val="0"/>
              </a:spcAft>
              <a:buClr>
                <a:schemeClr val="dk1"/>
              </a:buClr>
              <a:buSzPts val="1400"/>
              <a:buChar char="•"/>
              <a:defRPr i="0" sz="1400" u="none" cap="none" strike="noStrike">
                <a:solidFill>
                  <a:schemeClr val="dk1"/>
                </a:solidFill>
              </a:defRPr>
            </a:lvl5pPr>
            <a:lvl6pPr indent="-317500" lvl="5" marL="2743200" marR="0" algn="l">
              <a:lnSpc>
                <a:spcPct val="90000"/>
              </a:lnSpc>
              <a:spcBef>
                <a:spcPts val="400"/>
              </a:spcBef>
              <a:spcAft>
                <a:spcPts val="0"/>
              </a:spcAft>
              <a:buClr>
                <a:schemeClr val="dk1"/>
              </a:buClr>
              <a:buSzPts val="1400"/>
              <a:buChar char="•"/>
              <a:defRPr i="0" sz="1400" u="none" cap="none" strike="noStrike">
                <a:solidFill>
                  <a:schemeClr val="dk1"/>
                </a:solidFill>
              </a:defRPr>
            </a:lvl6pPr>
            <a:lvl7pPr indent="-317500" lvl="6" marL="3200400" marR="0" algn="l">
              <a:lnSpc>
                <a:spcPct val="90000"/>
              </a:lnSpc>
              <a:spcBef>
                <a:spcPts val="400"/>
              </a:spcBef>
              <a:spcAft>
                <a:spcPts val="0"/>
              </a:spcAft>
              <a:buClr>
                <a:schemeClr val="dk1"/>
              </a:buClr>
              <a:buSzPts val="1400"/>
              <a:buChar char="•"/>
              <a:defRPr i="0" sz="1400" u="none" cap="none" strike="noStrike">
                <a:solidFill>
                  <a:schemeClr val="dk1"/>
                </a:solidFill>
              </a:defRPr>
            </a:lvl7pPr>
            <a:lvl8pPr indent="-317500" lvl="7" marL="3657600" marR="0" algn="l">
              <a:lnSpc>
                <a:spcPct val="90000"/>
              </a:lnSpc>
              <a:spcBef>
                <a:spcPts val="400"/>
              </a:spcBef>
              <a:spcAft>
                <a:spcPts val="0"/>
              </a:spcAft>
              <a:buClr>
                <a:schemeClr val="dk1"/>
              </a:buClr>
              <a:buSzPts val="1400"/>
              <a:buChar char="•"/>
              <a:defRPr i="0" sz="1400" u="none" cap="none" strike="noStrike">
                <a:solidFill>
                  <a:schemeClr val="dk1"/>
                </a:solidFill>
              </a:defRPr>
            </a:lvl8pPr>
            <a:lvl9pPr indent="-317500" lvl="8" marL="4114800" marR="0" algn="l">
              <a:lnSpc>
                <a:spcPct val="90000"/>
              </a:lnSpc>
              <a:spcBef>
                <a:spcPts val="400"/>
              </a:spcBef>
              <a:spcAft>
                <a:spcPts val="0"/>
              </a:spcAft>
              <a:buClr>
                <a:schemeClr val="dk1"/>
              </a:buClr>
              <a:buSzPts val="1400"/>
              <a:buChar char="•"/>
              <a:defRPr i="0" sz="1400" u="none" cap="none" strike="noStrike">
                <a:solidFill>
                  <a:schemeClr val="dk1"/>
                </a:solidFill>
              </a:defRPr>
            </a:lvl9pPr>
          </a:lstStyle>
          <a:p/>
        </p:txBody>
      </p:sp>
      <p:sp>
        <p:nvSpPr>
          <p:cNvPr id="166" name="Google Shape;166;p26"/>
          <p:cNvSpPr/>
          <p:nvPr/>
        </p:nvSpPr>
        <p:spPr>
          <a:xfrm rot="5400000">
            <a:off x="4185000" y="-4185000"/>
            <a:ext cx="774000" cy="9144000"/>
          </a:xfrm>
          <a:prstGeom prst="rect">
            <a:avLst/>
          </a:prstGeom>
          <a:solidFill>
            <a:srgbClr val="001743"/>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67" name="Google Shape;167;p26"/>
          <p:cNvSpPr/>
          <p:nvPr/>
        </p:nvSpPr>
        <p:spPr>
          <a:xfrm rot="10800000">
            <a:off x="244464" y="636449"/>
            <a:ext cx="2923200" cy="205500"/>
          </a:xfrm>
          <a:prstGeom prst="rect">
            <a:avLst/>
          </a:prstGeom>
          <a:solidFill>
            <a:srgbClr val="0085CA"/>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68" name="Google Shape;168;p26"/>
          <p:cNvSpPr txBox="1"/>
          <p:nvPr>
            <p:ph type="title"/>
          </p:nvPr>
        </p:nvSpPr>
        <p:spPr>
          <a:xfrm>
            <a:off x="200025" y="-110080"/>
            <a:ext cx="8315400" cy="994200"/>
          </a:xfrm>
          <a:prstGeom prst="rect">
            <a:avLst/>
          </a:prstGeom>
          <a:noFill/>
          <a:ln>
            <a:noFill/>
          </a:ln>
        </p:spPr>
        <p:txBody>
          <a:bodyPr anchorCtr="0" anchor="ctr" bIns="34275" lIns="68575" spcFirstLastPara="1" rIns="68575" wrap="square" tIns="34275">
            <a:normAutofit/>
          </a:bodyPr>
          <a:lstStyle>
            <a:lvl1pPr lvl="0" marR="0" algn="l">
              <a:lnSpc>
                <a:spcPct val="90000"/>
              </a:lnSpc>
              <a:spcBef>
                <a:spcPts val="0"/>
              </a:spcBef>
              <a:spcAft>
                <a:spcPts val="0"/>
              </a:spcAft>
              <a:buClr>
                <a:schemeClr val="lt1"/>
              </a:buClr>
              <a:buSzPts val="3600"/>
              <a:buNone/>
              <a:defRPr i="0" sz="3600" u="none" cap="none" strike="noStrike">
                <a:solidFill>
                  <a:schemeClr val="lt1"/>
                </a:solidFill>
              </a:defRPr>
            </a:lvl1pPr>
            <a:lvl2pPr lvl="1" marR="0" algn="l">
              <a:lnSpc>
                <a:spcPct val="100000"/>
              </a:lnSpc>
              <a:spcBef>
                <a:spcPts val="0"/>
              </a:spcBef>
              <a:spcAft>
                <a:spcPts val="0"/>
              </a:spcAft>
              <a:buClr>
                <a:srgbClr val="000000"/>
              </a:buClr>
              <a:buSzPts val="1100"/>
              <a:buNone/>
              <a:defRPr i="0" sz="1400" u="none" cap="none" strike="noStrike">
                <a:solidFill>
                  <a:srgbClr val="000000"/>
                </a:solidFill>
              </a:defRPr>
            </a:lvl2pPr>
            <a:lvl3pPr lvl="2" marR="0" algn="l">
              <a:lnSpc>
                <a:spcPct val="100000"/>
              </a:lnSpc>
              <a:spcBef>
                <a:spcPts val="0"/>
              </a:spcBef>
              <a:spcAft>
                <a:spcPts val="0"/>
              </a:spcAft>
              <a:buClr>
                <a:srgbClr val="000000"/>
              </a:buClr>
              <a:buSzPts val="1100"/>
              <a:buNone/>
              <a:defRPr i="0" sz="1400" u="none" cap="none" strike="noStrike">
                <a:solidFill>
                  <a:srgbClr val="000000"/>
                </a:solidFill>
              </a:defRPr>
            </a:lvl3pPr>
            <a:lvl4pPr lvl="3" marR="0" algn="l">
              <a:lnSpc>
                <a:spcPct val="100000"/>
              </a:lnSpc>
              <a:spcBef>
                <a:spcPts val="0"/>
              </a:spcBef>
              <a:spcAft>
                <a:spcPts val="0"/>
              </a:spcAft>
              <a:buClr>
                <a:srgbClr val="000000"/>
              </a:buClr>
              <a:buSzPts val="1100"/>
              <a:buNone/>
              <a:defRPr i="0" sz="1400" u="none" cap="none" strike="noStrike">
                <a:solidFill>
                  <a:srgbClr val="000000"/>
                </a:solidFill>
              </a:defRPr>
            </a:lvl4pPr>
            <a:lvl5pPr lvl="4" marR="0" algn="l">
              <a:lnSpc>
                <a:spcPct val="100000"/>
              </a:lnSpc>
              <a:spcBef>
                <a:spcPts val="0"/>
              </a:spcBef>
              <a:spcAft>
                <a:spcPts val="0"/>
              </a:spcAft>
              <a:buClr>
                <a:srgbClr val="000000"/>
              </a:buClr>
              <a:buSzPts val="1100"/>
              <a:buNone/>
              <a:defRPr i="0" sz="1400" u="none" cap="none" strike="noStrike">
                <a:solidFill>
                  <a:srgbClr val="000000"/>
                </a:solidFill>
              </a:defRPr>
            </a:lvl5pPr>
            <a:lvl6pPr lvl="5" marR="0" algn="l">
              <a:lnSpc>
                <a:spcPct val="100000"/>
              </a:lnSpc>
              <a:spcBef>
                <a:spcPts val="0"/>
              </a:spcBef>
              <a:spcAft>
                <a:spcPts val="0"/>
              </a:spcAft>
              <a:buClr>
                <a:srgbClr val="000000"/>
              </a:buClr>
              <a:buSzPts val="1100"/>
              <a:buNone/>
              <a:defRPr i="0" sz="1400" u="none" cap="none" strike="noStrike">
                <a:solidFill>
                  <a:srgbClr val="000000"/>
                </a:solidFill>
              </a:defRPr>
            </a:lvl6pPr>
            <a:lvl7pPr lvl="6" marR="0" algn="l">
              <a:lnSpc>
                <a:spcPct val="100000"/>
              </a:lnSpc>
              <a:spcBef>
                <a:spcPts val="0"/>
              </a:spcBef>
              <a:spcAft>
                <a:spcPts val="0"/>
              </a:spcAft>
              <a:buClr>
                <a:srgbClr val="000000"/>
              </a:buClr>
              <a:buSzPts val="1100"/>
              <a:buNone/>
              <a:defRPr i="0" sz="1400" u="none" cap="none" strike="noStrike">
                <a:solidFill>
                  <a:srgbClr val="000000"/>
                </a:solidFill>
              </a:defRPr>
            </a:lvl7pPr>
            <a:lvl8pPr lvl="7" marR="0" algn="l">
              <a:lnSpc>
                <a:spcPct val="100000"/>
              </a:lnSpc>
              <a:spcBef>
                <a:spcPts val="0"/>
              </a:spcBef>
              <a:spcAft>
                <a:spcPts val="0"/>
              </a:spcAft>
              <a:buClr>
                <a:srgbClr val="000000"/>
              </a:buClr>
              <a:buSzPts val="1100"/>
              <a:buNone/>
              <a:defRPr i="0" sz="1400" u="none" cap="none" strike="noStrike">
                <a:solidFill>
                  <a:srgbClr val="000000"/>
                </a:solidFill>
              </a:defRPr>
            </a:lvl8pPr>
            <a:lvl9pPr lvl="8" marR="0" algn="l">
              <a:lnSpc>
                <a:spcPct val="100000"/>
              </a:lnSpc>
              <a:spcBef>
                <a:spcPts val="0"/>
              </a:spcBef>
              <a:spcAft>
                <a:spcPts val="0"/>
              </a:spcAft>
              <a:buClr>
                <a:srgbClr val="000000"/>
              </a:buClr>
              <a:buSzPts val="1100"/>
              <a:buNone/>
              <a:defRPr i="0" sz="1400" u="none" cap="none" strike="noStrike">
                <a:solidFill>
                  <a:srgbClr val="000000"/>
                </a:solidFill>
              </a:defRPr>
            </a:lvl9pPr>
          </a:lstStyle>
          <a:p/>
        </p:txBody>
      </p:sp>
      <p:sp>
        <p:nvSpPr>
          <p:cNvPr id="169" name="Google Shape;169;p26"/>
          <p:cNvSpPr txBox="1"/>
          <p:nvPr>
            <p:ph idx="12" type="sldNum"/>
          </p:nvPr>
        </p:nvSpPr>
        <p:spPr>
          <a:xfrm>
            <a:off x="7031935" y="4824412"/>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rgbClr val="001743"/>
                </a:solidFill>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rgbClr val="001743"/>
                </a:solidFill>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rgbClr val="001743"/>
                </a:solidFill>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rgbClr val="001743"/>
                </a:solidFill>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rgbClr val="001743"/>
                </a:solidFill>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rgbClr val="001743"/>
                </a:solidFill>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rgbClr val="001743"/>
                </a:solidFill>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rgbClr val="001743"/>
                </a:solidFill>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rgbClr val="001743"/>
                </a:solidFill>
              </a:defRPr>
            </a:lvl9pPr>
          </a:lstStyle>
          <a:p>
            <a:pPr indent="0" lvl="0" marL="0" rtl="0" algn="r">
              <a:spcBef>
                <a:spcPts val="0"/>
              </a:spcBef>
              <a:spcAft>
                <a:spcPts val="0"/>
              </a:spcAft>
              <a:buNone/>
            </a:pPr>
            <a:fld id="{00000000-1234-1234-1234-123412341234}" type="slidenum">
              <a:rPr lang="en"/>
              <a:t>‹#›</a:t>
            </a:fld>
            <a:endParaRPr/>
          </a:p>
        </p:txBody>
      </p:sp>
      <p:sp>
        <p:nvSpPr>
          <p:cNvPr id="170" name="Google Shape;170;p26"/>
          <p:cNvSpPr txBox="1"/>
          <p:nvPr/>
        </p:nvSpPr>
        <p:spPr>
          <a:xfrm>
            <a:off x="2057400" y="4832325"/>
            <a:ext cx="5029200" cy="2616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800"/>
              <a:buFont typeface="Arial"/>
              <a:buNone/>
            </a:pPr>
            <a:r>
              <a:rPr i="0" lang="en" sz="800" u="none" cap="none" strike="noStrike">
                <a:solidFill>
                  <a:srgbClr val="001743"/>
                </a:solidFill>
              </a:rPr>
              <a:t>Department of Commerce   |   National Oceanic and Atmospheric Administration   |   </a:t>
            </a:r>
            <a:r>
              <a:rPr lang="en" sz="800">
                <a:solidFill>
                  <a:srgbClr val="001743"/>
                </a:solidFill>
              </a:rPr>
              <a:t>weather</a:t>
            </a:r>
            <a:r>
              <a:rPr i="0" lang="en" sz="800" u="none" cap="none" strike="noStrike">
                <a:solidFill>
                  <a:srgbClr val="001743"/>
                </a:solidFill>
              </a:rPr>
              <a:t>.gov</a:t>
            </a:r>
            <a:endParaRPr i="0" sz="800" u="none" cap="none" strike="noStrike">
              <a:solidFill>
                <a:srgbClr val="001743"/>
              </a:solidFill>
            </a:endParaRPr>
          </a:p>
        </p:txBody>
      </p:sp>
    </p:spTree>
  </p:cSld>
  <p:clrMap accent1="accent1" accent2="accent2" accent3="accent3" accent4="accent4" accent5="accent5" accent6="accent6" bg1="lt1" bg2="dk2" tx1="dk1" tx2="lt2" folHlink="folHlink" hlink="hlink"/>
  <p:sldLayoutIdLst>
    <p:sldLayoutId id="2147483671" r:id="rId1"/>
    <p:sldLayoutId id="2147483672" r:id="rId2"/>
    <p:sldLayoutId id="2147483673" r:id="rId3"/>
    <p:sldLayoutId id="2147483674" r:id="rId4"/>
    <p:sldLayoutId id="2147483675"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8" name="Shape 198"/>
        <p:cNvGrpSpPr/>
        <p:nvPr/>
      </p:nvGrpSpPr>
      <p:grpSpPr>
        <a:xfrm>
          <a:off x="0" y="0"/>
          <a:ext cx="0" cy="0"/>
          <a:chOff x="0" y="0"/>
          <a:chExt cx="0" cy="0"/>
        </a:xfrm>
      </p:grpSpPr>
      <p:sp>
        <p:nvSpPr>
          <p:cNvPr id="199" name="Google Shape;199;p32"/>
          <p:cNvSpPr txBox="1"/>
          <p:nvPr>
            <p:ph type="title"/>
          </p:nvPr>
        </p:nvSpPr>
        <p:spPr>
          <a:xfrm>
            <a:off x="752888" y="205978"/>
            <a:ext cx="7933800" cy="594300"/>
          </a:xfrm>
          <a:prstGeom prst="rect">
            <a:avLst/>
          </a:prstGeom>
          <a:noFill/>
          <a:ln>
            <a:noFill/>
          </a:ln>
        </p:spPr>
        <p:txBody>
          <a:bodyPr anchorCtr="0" anchor="ctr" bIns="51425" lIns="51425" spcFirstLastPara="1" rIns="51425" wrap="square" tIns="51425">
            <a:noAutofit/>
          </a:bodyPr>
          <a:lstStyle>
            <a:lvl1pPr lvl="0" marR="0" algn="l">
              <a:lnSpc>
                <a:spcPct val="100000"/>
              </a:lnSpc>
              <a:spcBef>
                <a:spcPts val="0"/>
              </a:spcBef>
              <a:spcAft>
                <a:spcPts val="0"/>
              </a:spcAft>
              <a:buClr>
                <a:srgbClr val="0099D8"/>
              </a:buClr>
              <a:buSzPts val="800"/>
              <a:buFont typeface="Arial Narrow"/>
              <a:buNone/>
              <a:defRPr b="1" i="0" sz="1800" u="none" cap="none" strike="noStrike">
                <a:solidFill>
                  <a:srgbClr val="0099D8"/>
                </a:solidFill>
                <a:latin typeface="Arial Narrow"/>
                <a:ea typeface="Arial Narrow"/>
                <a:cs typeface="Arial Narrow"/>
                <a:sym typeface="Arial Narrow"/>
              </a:defRPr>
            </a:lvl1pPr>
            <a:lvl2pPr lvl="1" marR="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200" name="Google Shape;200;p32"/>
          <p:cNvSpPr txBox="1"/>
          <p:nvPr>
            <p:ph idx="1" type="body"/>
          </p:nvPr>
        </p:nvSpPr>
        <p:spPr>
          <a:xfrm>
            <a:off x="752888" y="914400"/>
            <a:ext cx="7933800" cy="3714900"/>
          </a:xfrm>
          <a:prstGeom prst="rect">
            <a:avLst/>
          </a:prstGeom>
          <a:noFill/>
          <a:ln>
            <a:noFill/>
          </a:ln>
        </p:spPr>
        <p:txBody>
          <a:bodyPr anchorCtr="0" anchor="t" bIns="51425" lIns="51425" spcFirstLastPara="1" rIns="51425" wrap="square" tIns="51425">
            <a:noAutofit/>
          </a:bodyPr>
          <a:lstStyle>
            <a:lvl1pPr indent="-342900" lvl="0" marL="457200" marR="0" algn="l">
              <a:lnSpc>
                <a:spcPct val="100000"/>
              </a:lnSpc>
              <a:spcBef>
                <a:spcPts val="400"/>
              </a:spcBef>
              <a:spcAft>
                <a:spcPts val="0"/>
              </a:spcAft>
              <a:buClr>
                <a:srgbClr val="000000"/>
              </a:buClr>
              <a:buSzPts val="1800"/>
              <a:buFont typeface="Arial Narrow"/>
              <a:buChar char="•"/>
              <a:defRPr b="0" i="0" sz="1800" u="none" cap="none" strike="noStrike">
                <a:solidFill>
                  <a:srgbClr val="000000"/>
                </a:solidFill>
                <a:latin typeface="Arial Narrow"/>
                <a:ea typeface="Arial Narrow"/>
                <a:cs typeface="Arial Narrow"/>
                <a:sym typeface="Arial Narrow"/>
              </a:defRPr>
            </a:lvl1pPr>
            <a:lvl2pPr indent="-330200" lvl="1" marL="914400" marR="0" algn="l">
              <a:lnSpc>
                <a:spcPct val="100000"/>
              </a:lnSpc>
              <a:spcBef>
                <a:spcPts val="300"/>
              </a:spcBef>
              <a:spcAft>
                <a:spcPts val="0"/>
              </a:spcAft>
              <a:buClr>
                <a:srgbClr val="07336F"/>
              </a:buClr>
              <a:buSzPts val="1600"/>
              <a:buFont typeface="Arial Narrow"/>
              <a:buChar char="•"/>
              <a:defRPr b="0" i="0" sz="1600" u="none" cap="none" strike="noStrike">
                <a:solidFill>
                  <a:srgbClr val="07336F"/>
                </a:solidFill>
                <a:latin typeface="Arial Narrow"/>
                <a:ea typeface="Arial Narrow"/>
                <a:cs typeface="Arial Narrow"/>
                <a:sym typeface="Arial Narrow"/>
              </a:defRPr>
            </a:lvl2pPr>
            <a:lvl3pPr indent="-317500" lvl="2" marL="1371600" marR="0" algn="l">
              <a:lnSpc>
                <a:spcPct val="100000"/>
              </a:lnSpc>
              <a:spcBef>
                <a:spcPts val="300"/>
              </a:spcBef>
              <a:spcAft>
                <a:spcPts val="0"/>
              </a:spcAft>
              <a:buClr>
                <a:srgbClr val="07336F"/>
              </a:buClr>
              <a:buSzPts val="1400"/>
              <a:buFont typeface="Arial Narrow"/>
              <a:buChar char="•"/>
              <a:defRPr b="0" i="0" sz="1400" u="none" cap="none" strike="noStrike">
                <a:solidFill>
                  <a:srgbClr val="07336F"/>
                </a:solidFill>
                <a:latin typeface="Arial Narrow"/>
                <a:ea typeface="Arial Narrow"/>
                <a:cs typeface="Arial Narrow"/>
                <a:sym typeface="Arial Narrow"/>
              </a:defRPr>
            </a:lvl3pPr>
            <a:lvl4pPr indent="-298450" lvl="3" marL="1828800" marR="0" algn="l">
              <a:lnSpc>
                <a:spcPct val="100000"/>
              </a:lnSpc>
              <a:spcBef>
                <a:spcPts val="200"/>
              </a:spcBef>
              <a:spcAft>
                <a:spcPts val="0"/>
              </a:spcAft>
              <a:buClr>
                <a:srgbClr val="07336F"/>
              </a:buClr>
              <a:buSzPts val="1100"/>
              <a:buFont typeface="Arial Narrow"/>
              <a:buChar char="•"/>
              <a:defRPr b="0" i="0" sz="1100" u="none" cap="none" strike="noStrike">
                <a:solidFill>
                  <a:srgbClr val="07336F"/>
                </a:solidFill>
                <a:latin typeface="Arial Narrow"/>
                <a:ea typeface="Arial Narrow"/>
                <a:cs typeface="Arial Narrow"/>
                <a:sym typeface="Arial Narrow"/>
              </a:defRPr>
            </a:lvl4pPr>
            <a:lvl5pPr indent="-298450" lvl="4" marL="2286000" marR="0" algn="l">
              <a:lnSpc>
                <a:spcPct val="100000"/>
              </a:lnSpc>
              <a:spcBef>
                <a:spcPts val="200"/>
              </a:spcBef>
              <a:spcAft>
                <a:spcPts val="0"/>
              </a:spcAft>
              <a:buClr>
                <a:srgbClr val="07336F"/>
              </a:buClr>
              <a:buSzPts val="1100"/>
              <a:buFont typeface="Arial Narrow"/>
              <a:buChar char="•"/>
              <a:defRPr b="0" i="0" sz="1100" u="none" cap="none" strike="noStrike">
                <a:solidFill>
                  <a:srgbClr val="07336F"/>
                </a:solidFill>
                <a:latin typeface="Arial Narrow"/>
                <a:ea typeface="Arial Narrow"/>
                <a:cs typeface="Arial Narrow"/>
                <a:sym typeface="Arial Narrow"/>
              </a:defRPr>
            </a:lvl5pPr>
            <a:lvl6pPr indent="-285750" lvl="5" marL="2743200" marR="0" algn="l">
              <a:lnSpc>
                <a:spcPct val="100000"/>
              </a:lnSpc>
              <a:spcBef>
                <a:spcPts val="200"/>
              </a:spcBef>
              <a:spcAft>
                <a:spcPts val="0"/>
              </a:spcAft>
              <a:buClr>
                <a:srgbClr val="07336F"/>
              </a:buClr>
              <a:buSzPts val="900"/>
              <a:buFont typeface="Arial Narrow"/>
              <a:buChar char="•"/>
              <a:defRPr b="0" i="0" sz="900" u="none" cap="none" strike="noStrike">
                <a:solidFill>
                  <a:srgbClr val="07336F"/>
                </a:solidFill>
                <a:latin typeface="Arial Narrow"/>
                <a:ea typeface="Arial Narrow"/>
                <a:cs typeface="Arial Narrow"/>
                <a:sym typeface="Arial Narrow"/>
              </a:defRPr>
            </a:lvl6pPr>
            <a:lvl7pPr indent="-298450" lvl="6" marL="3200400" marR="0" algn="l">
              <a:lnSpc>
                <a:spcPct val="100000"/>
              </a:lnSpc>
              <a:spcBef>
                <a:spcPts val="200"/>
              </a:spcBef>
              <a:spcAft>
                <a:spcPts val="0"/>
              </a:spcAft>
              <a:buClr>
                <a:schemeClr val="dk1"/>
              </a:buClr>
              <a:buSzPts val="1100"/>
              <a:buFont typeface="Arial Narrow"/>
              <a:buChar char="•"/>
              <a:defRPr b="0" i="0" sz="1100" u="none" cap="none" strike="noStrike">
                <a:solidFill>
                  <a:schemeClr val="dk1"/>
                </a:solidFill>
                <a:latin typeface="Arial Narrow"/>
                <a:ea typeface="Arial Narrow"/>
                <a:cs typeface="Arial Narrow"/>
                <a:sym typeface="Arial Narrow"/>
              </a:defRPr>
            </a:lvl7pPr>
            <a:lvl8pPr indent="-298450" lvl="7" marL="3657600" marR="0" algn="l">
              <a:lnSpc>
                <a:spcPct val="100000"/>
              </a:lnSpc>
              <a:spcBef>
                <a:spcPts val="200"/>
              </a:spcBef>
              <a:spcAft>
                <a:spcPts val="0"/>
              </a:spcAft>
              <a:buClr>
                <a:schemeClr val="dk1"/>
              </a:buClr>
              <a:buSzPts val="1100"/>
              <a:buFont typeface="Arial Narrow"/>
              <a:buChar char="•"/>
              <a:defRPr b="0" i="0" sz="1100" u="none" cap="none" strike="noStrike">
                <a:solidFill>
                  <a:schemeClr val="dk1"/>
                </a:solidFill>
                <a:latin typeface="Arial Narrow"/>
                <a:ea typeface="Arial Narrow"/>
                <a:cs typeface="Arial Narrow"/>
                <a:sym typeface="Arial Narrow"/>
              </a:defRPr>
            </a:lvl8pPr>
            <a:lvl9pPr indent="-298450" lvl="8" marL="4114800" marR="0" algn="l">
              <a:lnSpc>
                <a:spcPct val="100000"/>
              </a:lnSpc>
              <a:spcBef>
                <a:spcPts val="200"/>
              </a:spcBef>
              <a:spcAft>
                <a:spcPts val="0"/>
              </a:spcAft>
              <a:buClr>
                <a:schemeClr val="dk1"/>
              </a:buClr>
              <a:buSzPts val="1100"/>
              <a:buFont typeface="Arial Narrow"/>
              <a:buChar char="•"/>
              <a:defRPr b="0" i="0" sz="1100" u="none" cap="none" strike="noStrike">
                <a:solidFill>
                  <a:schemeClr val="dk1"/>
                </a:solidFill>
                <a:latin typeface="Arial Narrow"/>
                <a:ea typeface="Arial Narrow"/>
                <a:cs typeface="Arial Narrow"/>
                <a:sym typeface="Arial Narrow"/>
              </a:defRPr>
            </a:lvl9pPr>
          </a:lstStyle>
          <a:p/>
        </p:txBody>
      </p:sp>
      <p:pic>
        <p:nvPicPr>
          <p:cNvPr id="201" name="Google Shape;201;p32"/>
          <p:cNvPicPr preferRelativeResize="0"/>
          <p:nvPr/>
        </p:nvPicPr>
        <p:blipFill rotWithShape="1">
          <a:blip r:embed="rId1">
            <a:alphaModFix/>
          </a:blip>
          <a:srcRect b="0" l="0" r="0" t="0"/>
          <a:stretch/>
        </p:blipFill>
        <p:spPr>
          <a:xfrm>
            <a:off x="-27431" y="0"/>
            <a:ext cx="356299" cy="5143500"/>
          </a:xfrm>
          <a:prstGeom prst="rect">
            <a:avLst/>
          </a:prstGeom>
          <a:noFill/>
          <a:ln>
            <a:noFill/>
          </a:ln>
        </p:spPr>
      </p:pic>
      <p:sp>
        <p:nvSpPr>
          <p:cNvPr id="202" name="Google Shape;202;p32"/>
          <p:cNvSpPr/>
          <p:nvPr/>
        </p:nvSpPr>
        <p:spPr>
          <a:xfrm>
            <a:off x="0" y="4800601"/>
            <a:ext cx="9144000" cy="342900"/>
          </a:xfrm>
          <a:prstGeom prst="rect">
            <a:avLst/>
          </a:prstGeom>
          <a:solidFill>
            <a:srgbClr val="D6F5FF"/>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G:\STALL\ST Comms\Templates &amp; Resources\Logos\Other Emblems\DOC Logo\DOC Color.png" id="203" name="Google Shape;203;p32">
            <a:hlinkClick r:id="rId2"/>
          </p:cNvPr>
          <p:cNvPicPr preferRelativeResize="0"/>
          <p:nvPr/>
        </p:nvPicPr>
        <p:blipFill rotWithShape="1">
          <a:blip r:embed="rId3">
            <a:alphaModFix/>
          </a:blip>
          <a:srcRect b="0" l="0" r="0" t="0"/>
          <a:stretch/>
        </p:blipFill>
        <p:spPr>
          <a:xfrm>
            <a:off x="228601" y="4832594"/>
            <a:ext cx="270713" cy="270713"/>
          </a:xfrm>
          <a:prstGeom prst="rect">
            <a:avLst/>
          </a:prstGeom>
          <a:noFill/>
          <a:ln>
            <a:noFill/>
          </a:ln>
        </p:spPr>
      </p:pic>
      <p:pic>
        <p:nvPicPr>
          <p:cNvPr id="204" name="Google Shape;204;p32">
            <a:hlinkClick r:id="rId4"/>
          </p:cNvPr>
          <p:cNvPicPr preferRelativeResize="0"/>
          <p:nvPr/>
        </p:nvPicPr>
        <p:blipFill rotWithShape="1">
          <a:blip r:embed="rId5">
            <a:alphaModFix/>
          </a:blip>
          <a:srcRect b="0" l="0" r="0" t="0"/>
          <a:stretch/>
        </p:blipFill>
        <p:spPr>
          <a:xfrm>
            <a:off x="639827" y="4836939"/>
            <a:ext cx="262276" cy="262276"/>
          </a:xfrm>
          <a:prstGeom prst="rect">
            <a:avLst/>
          </a:prstGeom>
          <a:noFill/>
          <a:ln>
            <a:noFill/>
          </a:ln>
        </p:spPr>
      </p:pic>
      <p:sp>
        <p:nvSpPr>
          <p:cNvPr id="205" name="Google Shape;205;p32"/>
          <p:cNvSpPr txBox="1"/>
          <p:nvPr/>
        </p:nvSpPr>
        <p:spPr>
          <a:xfrm>
            <a:off x="1447800" y="4913784"/>
            <a:ext cx="7239000" cy="115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B4596"/>
              </a:buClr>
              <a:buSzPts val="1000"/>
              <a:buFont typeface="Arial Narrow"/>
              <a:buNone/>
            </a:pPr>
            <a:r>
              <a:rPr b="0" i="0" lang="en" sz="1000" u="none" cap="none" strike="noStrike">
                <a:solidFill>
                  <a:srgbClr val="0B4596"/>
                </a:solidFill>
                <a:latin typeface="Arial Narrow"/>
                <a:ea typeface="Arial Narrow"/>
                <a:cs typeface="Arial Narrow"/>
                <a:sym typeface="Arial Narrow"/>
              </a:rPr>
              <a:t>Department of Commerce // National Oceanic and Atmospheric Administration // </a:t>
            </a:r>
            <a:fld id="{00000000-1234-1234-1234-123412341234}" type="slidenum">
              <a:rPr b="0" i="0" lang="en" sz="1000" u="none" cap="none" strike="noStrike">
                <a:solidFill>
                  <a:srgbClr val="0B4596"/>
                </a:solidFill>
                <a:latin typeface="Arial Narrow"/>
                <a:ea typeface="Arial Narrow"/>
                <a:cs typeface="Arial Narrow"/>
                <a:sym typeface="Arial Narrow"/>
              </a:rPr>
              <a:t>‹#›</a:t>
            </a:fld>
            <a:endParaRPr b="0" i="0" sz="1000" u="none" cap="none" strike="noStrike">
              <a:solidFill>
                <a:srgbClr val="0B4596"/>
              </a:solidFill>
              <a:latin typeface="Arial Narrow"/>
              <a:ea typeface="Arial Narrow"/>
              <a:cs typeface="Arial Narrow"/>
              <a:sym typeface="Arial Narrow"/>
            </a:endParaRPr>
          </a:p>
        </p:txBody>
      </p:sp>
    </p:spTree>
  </p:cSld>
  <p:clrMap accent1="accent1" accent2="accent2" accent3="accent3" accent4="accent4" accent5="accent5" accent6="accent6" bg1="lt1" bg2="dk2" tx1="dk1" tx2="lt2" folHlink="folHlink" hlink="hlink"/>
  <p:sldLayoutIdLst>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 id="2147483688" r:id="rId18"/>
    <p:sldLayoutId id="2147483689" r:id="rId19"/>
    <p:sldLayoutId id="2147483690" r:id="rId20"/>
    <p:sldLayoutId id="2147483691"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omentum">
    <p:bg>
      <p:bgPr>
        <a:solidFill>
          <a:schemeClr val="lt1"/>
        </a:solidFill>
      </p:bgPr>
    </p:bg>
    <p:spTree>
      <p:nvGrpSpPr>
        <p:cNvPr id="312" name="Shape 312"/>
        <p:cNvGrpSpPr/>
        <p:nvPr/>
      </p:nvGrpSpPr>
      <p:grpSpPr>
        <a:xfrm>
          <a:off x="0" y="0"/>
          <a:ext cx="0" cy="0"/>
          <a:chOff x="0" y="0"/>
          <a:chExt cx="0" cy="0"/>
        </a:xfrm>
      </p:grpSpPr>
      <p:sp>
        <p:nvSpPr>
          <p:cNvPr id="313" name="Google Shape;313;p4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1pPr>
            <a:lvl2pPr lvl="1">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2pPr>
            <a:lvl3pPr lvl="2">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3pPr>
            <a:lvl4pPr lvl="3">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4pPr>
            <a:lvl5pPr lvl="4">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5pPr>
            <a:lvl6pPr lvl="5">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6pPr>
            <a:lvl7pPr lvl="6">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7pPr>
            <a:lvl8pPr lvl="7">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8pPr>
            <a:lvl9pPr lvl="8">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9pPr>
          </a:lstStyle>
          <a:p/>
        </p:txBody>
      </p:sp>
      <p:sp>
        <p:nvSpPr>
          <p:cNvPr id="314" name="Google Shape;314;p49"/>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indent="-298450" lvl="1" marL="914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indent="-298450" lvl="2" marL="1371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indent="-298450" lvl="3" marL="1828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indent="-298450" lvl="4" marL="22860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indent="-298450" lvl="5" marL="27432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indent="-298450" lvl="6" marL="3200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indent="-298450" lvl="7" marL="3657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indent="-298450" lvl="8" marL="4114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9pPr>
          </a:lstStyle>
          <a:p/>
        </p:txBody>
      </p:sp>
      <p:sp>
        <p:nvSpPr>
          <p:cNvPr id="315" name="Google Shape;315;p49"/>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lvl="0" algn="r">
              <a:buNone/>
              <a:defRPr sz="900">
                <a:solidFill>
                  <a:schemeClr val="dk2"/>
                </a:solidFill>
                <a:latin typeface="Nunito"/>
                <a:ea typeface="Nunito"/>
                <a:cs typeface="Nunito"/>
                <a:sym typeface="Nunito"/>
              </a:defRPr>
            </a:lvl1pPr>
            <a:lvl2pPr lvl="1" algn="r">
              <a:buNone/>
              <a:defRPr sz="900">
                <a:solidFill>
                  <a:schemeClr val="dk2"/>
                </a:solidFill>
                <a:latin typeface="Nunito"/>
                <a:ea typeface="Nunito"/>
                <a:cs typeface="Nunito"/>
                <a:sym typeface="Nunito"/>
              </a:defRPr>
            </a:lvl2pPr>
            <a:lvl3pPr lvl="2" algn="r">
              <a:buNone/>
              <a:defRPr sz="900">
                <a:solidFill>
                  <a:schemeClr val="dk2"/>
                </a:solidFill>
                <a:latin typeface="Nunito"/>
                <a:ea typeface="Nunito"/>
                <a:cs typeface="Nunito"/>
                <a:sym typeface="Nunito"/>
              </a:defRPr>
            </a:lvl3pPr>
            <a:lvl4pPr lvl="3" algn="r">
              <a:buNone/>
              <a:defRPr sz="900">
                <a:solidFill>
                  <a:schemeClr val="dk2"/>
                </a:solidFill>
                <a:latin typeface="Nunito"/>
                <a:ea typeface="Nunito"/>
                <a:cs typeface="Nunito"/>
                <a:sym typeface="Nunito"/>
              </a:defRPr>
            </a:lvl4pPr>
            <a:lvl5pPr lvl="4" algn="r">
              <a:buNone/>
              <a:defRPr sz="900">
                <a:solidFill>
                  <a:schemeClr val="dk2"/>
                </a:solidFill>
                <a:latin typeface="Nunito"/>
                <a:ea typeface="Nunito"/>
                <a:cs typeface="Nunito"/>
                <a:sym typeface="Nunito"/>
              </a:defRPr>
            </a:lvl5pPr>
            <a:lvl6pPr lvl="5" algn="r">
              <a:buNone/>
              <a:defRPr sz="900">
                <a:solidFill>
                  <a:schemeClr val="dk2"/>
                </a:solidFill>
                <a:latin typeface="Nunito"/>
                <a:ea typeface="Nunito"/>
                <a:cs typeface="Nunito"/>
                <a:sym typeface="Nunito"/>
              </a:defRPr>
            </a:lvl6pPr>
            <a:lvl7pPr lvl="6" algn="r">
              <a:buNone/>
              <a:defRPr sz="900">
                <a:solidFill>
                  <a:schemeClr val="dk2"/>
                </a:solidFill>
                <a:latin typeface="Nunito"/>
                <a:ea typeface="Nunito"/>
                <a:cs typeface="Nunito"/>
                <a:sym typeface="Nunito"/>
              </a:defRPr>
            </a:lvl7pPr>
            <a:lvl8pPr lvl="7" algn="r">
              <a:buNone/>
              <a:defRPr sz="900">
                <a:solidFill>
                  <a:schemeClr val="dk2"/>
                </a:solidFill>
                <a:latin typeface="Nunito"/>
                <a:ea typeface="Nunito"/>
                <a:cs typeface="Nunito"/>
                <a:sym typeface="Nunito"/>
              </a:defRPr>
            </a:lvl8pPr>
            <a:lvl9pPr lvl="8" algn="r">
              <a:buNone/>
              <a:defRPr sz="9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xml"/><Relationship Id="rId3" Type="http://schemas.openxmlformats.org/officeDocument/2006/relationships/image" Target="../media/image26.png"/><Relationship Id="rId4" Type="http://schemas.openxmlformats.org/officeDocument/2006/relationships/image" Target="../media/image2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 Id="rId3" Type="http://schemas.openxmlformats.org/officeDocument/2006/relationships/image" Target="../media/image2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50.png"/><Relationship Id="rId4" Type="http://schemas.openxmlformats.org/officeDocument/2006/relationships/image" Target="../media/image40.png"/><Relationship Id="rId5" Type="http://schemas.openxmlformats.org/officeDocument/2006/relationships/hyperlink" Target="https://vlab.noaa.gov/web/osti-modeling/seasonal-forecast-system"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4.xml"/><Relationship Id="rId3" Type="http://schemas.openxmlformats.org/officeDocument/2006/relationships/image" Target="../media/image38.png"/><Relationship Id="rId4" Type="http://schemas.openxmlformats.org/officeDocument/2006/relationships/image" Target="../media/image29.png"/><Relationship Id="rId5" Type="http://schemas.openxmlformats.org/officeDocument/2006/relationships/image" Target="../media/image32.png"/><Relationship Id="rId6" Type="http://schemas.openxmlformats.org/officeDocument/2006/relationships/image" Target="../media/image30.png"/><Relationship Id="rId7" Type="http://schemas.openxmlformats.org/officeDocument/2006/relationships/image" Target="../media/image36.png"/><Relationship Id="rId8" Type="http://schemas.openxmlformats.org/officeDocument/2006/relationships/image" Target="../media/image4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 Id="rId3" Type="http://schemas.openxmlformats.org/officeDocument/2006/relationships/image" Target="../media/image4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6.xml"/><Relationship Id="rId3" Type="http://schemas.openxmlformats.org/officeDocument/2006/relationships/image" Target="../media/image37.png"/><Relationship Id="rId4" Type="http://schemas.openxmlformats.org/officeDocument/2006/relationships/image" Target="../media/image4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7.xml"/><Relationship Id="rId3" Type="http://schemas.openxmlformats.org/officeDocument/2006/relationships/image" Target="../media/image52.png"/><Relationship Id="rId4" Type="http://schemas.openxmlformats.org/officeDocument/2006/relationships/image" Target="../media/image4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8.xml"/><Relationship Id="rId3" Type="http://schemas.openxmlformats.org/officeDocument/2006/relationships/image" Target="../media/image4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 Id="rId3" Type="http://schemas.openxmlformats.org/officeDocument/2006/relationships/image" Target="../media/image4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39.png"/><Relationship Id="rId4" Type="http://schemas.openxmlformats.org/officeDocument/2006/relationships/image" Target="../media/image55.png"/><Relationship Id="rId5" Type="http://schemas.openxmlformats.org/officeDocument/2006/relationships/image" Target="../media/image3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3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7.xml"/><Relationship Id="rId3" Type="http://schemas.openxmlformats.org/officeDocument/2006/relationships/image" Target="../media/image44.png"/><Relationship Id="rId4" Type="http://schemas.openxmlformats.org/officeDocument/2006/relationships/image" Target="../media/image3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8.xml"/><Relationship Id="rId3" Type="http://schemas.openxmlformats.org/officeDocument/2006/relationships/image" Target="../media/image5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p61"/>
          <p:cNvSpPr txBox="1"/>
          <p:nvPr/>
        </p:nvSpPr>
        <p:spPr>
          <a:xfrm>
            <a:off x="392525" y="983200"/>
            <a:ext cx="6191400" cy="1491600"/>
          </a:xfrm>
          <a:prstGeom prst="rect">
            <a:avLst/>
          </a:prstGeom>
          <a:noFill/>
          <a:ln>
            <a:noFill/>
          </a:ln>
        </p:spPr>
        <p:txBody>
          <a:bodyPr anchorCtr="0" anchor="t" bIns="34275" lIns="68575" spcFirstLastPara="1" rIns="68575" wrap="square" tIns="34275">
            <a:spAutoFit/>
          </a:bodyPr>
          <a:lstStyle/>
          <a:p>
            <a:pPr indent="0" lvl="0" marL="0" rtl="0" algn="l">
              <a:lnSpc>
                <a:spcPct val="115000"/>
              </a:lnSpc>
              <a:spcBef>
                <a:spcPts val="0"/>
              </a:spcBef>
              <a:spcAft>
                <a:spcPts val="0"/>
              </a:spcAft>
              <a:buNone/>
            </a:pPr>
            <a:r>
              <a:rPr b="1" lang="en" sz="2800">
                <a:solidFill>
                  <a:srgbClr val="FFFF00"/>
                </a:solidFill>
                <a:latin typeface="Times New Roman"/>
                <a:ea typeface="Times New Roman"/>
                <a:cs typeface="Times New Roman"/>
                <a:sym typeface="Times New Roman"/>
              </a:rPr>
              <a:t>An Overview of NOAA Unified Forecast System (UFS) Applications for Operational Forecasting Across Scales</a:t>
            </a:r>
            <a:endParaRPr sz="2800">
              <a:solidFill>
                <a:srgbClr val="FFFF00"/>
              </a:solidFill>
              <a:latin typeface="Times New Roman"/>
              <a:ea typeface="Times New Roman"/>
              <a:cs typeface="Times New Roman"/>
              <a:sym typeface="Times New Roman"/>
            </a:endParaRPr>
          </a:p>
        </p:txBody>
      </p:sp>
      <p:sp>
        <p:nvSpPr>
          <p:cNvPr id="393" name="Google Shape;393;p61"/>
          <p:cNvSpPr txBox="1"/>
          <p:nvPr/>
        </p:nvSpPr>
        <p:spPr>
          <a:xfrm>
            <a:off x="342150" y="2796375"/>
            <a:ext cx="6640800" cy="1031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500">
                <a:solidFill>
                  <a:srgbClr val="FFFFFF"/>
                </a:solidFill>
              </a:rPr>
              <a:t>Fanglin Yang </a:t>
            </a:r>
            <a:endParaRPr b="1" sz="2500">
              <a:solidFill>
                <a:srgbClr val="FFFFFF"/>
              </a:solidFill>
            </a:endParaRPr>
          </a:p>
          <a:p>
            <a:pPr indent="0" lvl="0" marL="0" rtl="0" algn="l">
              <a:spcBef>
                <a:spcPts val="0"/>
              </a:spcBef>
              <a:spcAft>
                <a:spcPts val="0"/>
              </a:spcAft>
              <a:buNone/>
            </a:pPr>
            <a:r>
              <a:rPr lang="en" sz="1500">
                <a:solidFill>
                  <a:srgbClr val="FFFFFF"/>
                </a:solidFill>
              </a:rPr>
              <a:t>Modeling Division</a:t>
            </a:r>
            <a:endParaRPr sz="1500">
              <a:solidFill>
                <a:srgbClr val="FFFFFF"/>
              </a:solidFill>
            </a:endParaRPr>
          </a:p>
          <a:p>
            <a:pPr indent="0" lvl="0" marL="0" rtl="0" algn="l">
              <a:spcBef>
                <a:spcPts val="0"/>
              </a:spcBef>
              <a:spcAft>
                <a:spcPts val="0"/>
              </a:spcAft>
              <a:buNone/>
            </a:pPr>
            <a:r>
              <a:rPr lang="en" sz="1500">
                <a:solidFill>
                  <a:srgbClr val="FFFFFF"/>
                </a:solidFill>
              </a:rPr>
              <a:t>NWS Office of Modeling and Development (OMD)</a:t>
            </a:r>
            <a:endParaRPr sz="1500">
              <a:solidFill>
                <a:srgbClr val="FFFFFF"/>
              </a:solidFill>
            </a:endParaRPr>
          </a:p>
        </p:txBody>
      </p:sp>
      <p:pic>
        <p:nvPicPr>
          <p:cNvPr id="394" name="Google Shape;394;p61"/>
          <p:cNvPicPr preferRelativeResize="0"/>
          <p:nvPr/>
        </p:nvPicPr>
        <p:blipFill rotWithShape="1">
          <a:blip r:embed="rId3">
            <a:alphaModFix/>
          </a:blip>
          <a:srcRect b="0" l="0" r="0" t="0"/>
          <a:stretch/>
        </p:blipFill>
        <p:spPr>
          <a:xfrm>
            <a:off x="7554409" y="262818"/>
            <a:ext cx="997591" cy="997595"/>
          </a:xfrm>
          <a:prstGeom prst="rect">
            <a:avLst/>
          </a:prstGeom>
          <a:noFill/>
          <a:ln>
            <a:noFill/>
          </a:ln>
        </p:spPr>
      </p:pic>
      <p:pic>
        <p:nvPicPr>
          <p:cNvPr id="395" name="Google Shape;395;p61"/>
          <p:cNvPicPr preferRelativeResize="0"/>
          <p:nvPr/>
        </p:nvPicPr>
        <p:blipFill>
          <a:blip r:embed="rId4">
            <a:alphaModFix/>
          </a:blip>
          <a:stretch>
            <a:fillRect/>
          </a:stretch>
        </p:blipFill>
        <p:spPr>
          <a:xfrm>
            <a:off x="7554405" y="1574140"/>
            <a:ext cx="997586" cy="99760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7" name="Shape 507"/>
        <p:cNvGrpSpPr/>
        <p:nvPr/>
      </p:nvGrpSpPr>
      <p:grpSpPr>
        <a:xfrm>
          <a:off x="0" y="0"/>
          <a:ext cx="0" cy="0"/>
          <a:chOff x="0" y="0"/>
          <a:chExt cx="0" cy="0"/>
        </a:xfrm>
      </p:grpSpPr>
      <p:pic>
        <p:nvPicPr>
          <p:cNvPr id="508" name="Google Shape;508;p70"/>
          <p:cNvPicPr preferRelativeResize="0"/>
          <p:nvPr/>
        </p:nvPicPr>
        <p:blipFill rotWithShape="1">
          <a:blip r:embed="rId3">
            <a:alphaModFix/>
          </a:blip>
          <a:srcRect b="28875" l="0" r="4644" t="12174"/>
          <a:stretch/>
        </p:blipFill>
        <p:spPr>
          <a:xfrm>
            <a:off x="411400" y="669300"/>
            <a:ext cx="8053450" cy="40667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2" name="Shape 512"/>
        <p:cNvGrpSpPr/>
        <p:nvPr/>
      </p:nvGrpSpPr>
      <p:grpSpPr>
        <a:xfrm>
          <a:off x="0" y="0"/>
          <a:ext cx="0" cy="0"/>
          <a:chOff x="0" y="0"/>
          <a:chExt cx="0" cy="0"/>
        </a:xfrm>
      </p:grpSpPr>
      <p:sp>
        <p:nvSpPr>
          <p:cNvPr id="513" name="Google Shape;513;p71"/>
          <p:cNvSpPr txBox="1"/>
          <p:nvPr/>
        </p:nvSpPr>
        <p:spPr>
          <a:xfrm>
            <a:off x="2094475" y="382900"/>
            <a:ext cx="51519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F0000"/>
                </a:solidFill>
                <a:latin typeface="Calibri"/>
                <a:ea typeface="Calibri"/>
                <a:cs typeface="Calibri"/>
                <a:sym typeface="Calibri"/>
              </a:rPr>
              <a:t>Seasonal Forecast System (SFS)</a:t>
            </a:r>
            <a:endParaRPr b="1" sz="3000">
              <a:solidFill>
                <a:srgbClr val="FF0000"/>
              </a:solidFill>
              <a:latin typeface="Calibri"/>
              <a:ea typeface="Calibri"/>
              <a:cs typeface="Calibri"/>
              <a:sym typeface="Calibri"/>
            </a:endParaRPr>
          </a:p>
        </p:txBody>
      </p:sp>
      <p:pic>
        <p:nvPicPr>
          <p:cNvPr descr="QR Code Image" id="514" name="Google Shape;514;p71"/>
          <p:cNvPicPr preferRelativeResize="0"/>
          <p:nvPr/>
        </p:nvPicPr>
        <p:blipFill>
          <a:blip r:embed="rId3">
            <a:alphaModFix/>
          </a:blip>
          <a:stretch>
            <a:fillRect/>
          </a:stretch>
        </p:blipFill>
        <p:spPr>
          <a:xfrm>
            <a:off x="7441050" y="155975"/>
            <a:ext cx="1464925" cy="1330275"/>
          </a:xfrm>
          <a:prstGeom prst="rect">
            <a:avLst/>
          </a:prstGeom>
          <a:noFill/>
          <a:ln>
            <a:noFill/>
          </a:ln>
        </p:spPr>
      </p:pic>
      <p:sp>
        <p:nvSpPr>
          <p:cNvPr id="515" name="Google Shape;515;p71"/>
          <p:cNvSpPr txBox="1"/>
          <p:nvPr/>
        </p:nvSpPr>
        <p:spPr>
          <a:xfrm>
            <a:off x="7319418" y="1486250"/>
            <a:ext cx="1708200" cy="4773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lang="en" sz="1100">
                <a:solidFill>
                  <a:schemeClr val="dk1"/>
                </a:solidFill>
              </a:rPr>
              <a:t>Experimental Data on </a:t>
            </a:r>
            <a:r>
              <a:rPr lang="en" sz="1100">
                <a:solidFill>
                  <a:schemeClr val="dk1"/>
                </a:solidFill>
              </a:rPr>
              <a:t>AWS Bucket </a:t>
            </a:r>
            <a:endParaRPr sz="1100">
              <a:solidFill>
                <a:schemeClr val="dk1"/>
              </a:solidFill>
            </a:endParaRPr>
          </a:p>
        </p:txBody>
      </p:sp>
      <p:pic>
        <p:nvPicPr>
          <p:cNvPr id="516" name="Google Shape;516;p71"/>
          <p:cNvPicPr preferRelativeResize="0"/>
          <p:nvPr/>
        </p:nvPicPr>
        <p:blipFill>
          <a:blip r:embed="rId4">
            <a:alphaModFix/>
          </a:blip>
          <a:stretch>
            <a:fillRect/>
          </a:stretch>
        </p:blipFill>
        <p:spPr>
          <a:xfrm>
            <a:off x="34025" y="101675"/>
            <a:ext cx="2060448" cy="1123262"/>
          </a:xfrm>
          <a:prstGeom prst="rect">
            <a:avLst/>
          </a:prstGeom>
          <a:noFill/>
          <a:ln>
            <a:noFill/>
          </a:ln>
        </p:spPr>
      </p:pic>
      <p:sp>
        <p:nvSpPr>
          <p:cNvPr id="517" name="Google Shape;517;p71"/>
          <p:cNvSpPr txBox="1"/>
          <p:nvPr/>
        </p:nvSpPr>
        <p:spPr>
          <a:xfrm>
            <a:off x="581913" y="1241725"/>
            <a:ext cx="8238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u="sng">
                <a:solidFill>
                  <a:schemeClr val="hlink"/>
                </a:solidFill>
                <a:latin typeface="Calibri"/>
                <a:ea typeface="Calibri"/>
                <a:cs typeface="Calibri"/>
                <a:sym typeface="Calibri"/>
                <a:hlinkClick r:id="rId5"/>
              </a:rPr>
              <a:t>Web Link</a:t>
            </a:r>
            <a:endParaRPr sz="1300">
              <a:solidFill>
                <a:schemeClr val="dk1"/>
              </a:solidFill>
              <a:latin typeface="Calibri"/>
              <a:ea typeface="Calibri"/>
              <a:cs typeface="Calibri"/>
              <a:sym typeface="Calibri"/>
            </a:endParaRPr>
          </a:p>
        </p:txBody>
      </p:sp>
      <p:sp>
        <p:nvSpPr>
          <p:cNvPr id="518" name="Google Shape;518;p71"/>
          <p:cNvSpPr txBox="1"/>
          <p:nvPr/>
        </p:nvSpPr>
        <p:spPr>
          <a:xfrm>
            <a:off x="359225" y="2984500"/>
            <a:ext cx="8192700" cy="1688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200">
                <a:latin typeface="Roboto"/>
                <a:ea typeface="Roboto"/>
                <a:cs typeface="Roboto"/>
                <a:sym typeface="Roboto"/>
              </a:rPr>
              <a:t>Oral Presentations</a:t>
            </a:r>
            <a:endParaRPr sz="1200">
              <a:latin typeface="Roboto"/>
              <a:ea typeface="Roboto"/>
              <a:cs typeface="Roboto"/>
              <a:sym typeface="Roboto"/>
            </a:endParaRPr>
          </a:p>
          <a:p>
            <a:pPr indent="-304800" lvl="0" marL="457200" rtl="0" algn="l">
              <a:lnSpc>
                <a:spcPct val="115000"/>
              </a:lnSpc>
              <a:spcBef>
                <a:spcPts val="1000"/>
              </a:spcBef>
              <a:spcAft>
                <a:spcPts val="0"/>
              </a:spcAft>
              <a:buSzPts val="1200"/>
              <a:buFont typeface="Roboto"/>
              <a:buChar char="●"/>
            </a:pPr>
            <a:r>
              <a:rPr lang="en" sz="1200">
                <a:latin typeface="Roboto"/>
                <a:ea typeface="Roboto"/>
                <a:cs typeface="Roboto"/>
                <a:sym typeface="Roboto"/>
              </a:rPr>
              <a:t>Yan Xue: NOAA’s Seasonal Forecast System Project: Progress, Challenges, and Stakeholder Engagement </a:t>
            </a:r>
            <a:endParaRPr sz="1200">
              <a:latin typeface="Roboto"/>
              <a:ea typeface="Roboto"/>
              <a:cs typeface="Roboto"/>
              <a:sym typeface="Roboto"/>
            </a:endParaRPr>
          </a:p>
          <a:p>
            <a:pPr indent="-304800" lvl="0" marL="457200" rtl="0" algn="l">
              <a:lnSpc>
                <a:spcPct val="115000"/>
              </a:lnSpc>
              <a:spcBef>
                <a:spcPts val="0"/>
              </a:spcBef>
              <a:spcAft>
                <a:spcPts val="0"/>
              </a:spcAft>
              <a:buSzPts val="1200"/>
              <a:buFont typeface="Roboto"/>
              <a:buChar char="●"/>
            </a:pPr>
            <a:r>
              <a:rPr lang="en" sz="1200">
                <a:latin typeface="Roboto"/>
                <a:ea typeface="Roboto"/>
                <a:cs typeface="Roboto"/>
                <a:sym typeface="Roboto"/>
              </a:rPr>
              <a:t>Phillip Pegion: Practical Strategies for Initialization of the Seasonal Forecast System </a:t>
            </a:r>
            <a:endParaRPr sz="1200">
              <a:latin typeface="Roboto"/>
              <a:ea typeface="Roboto"/>
              <a:cs typeface="Roboto"/>
              <a:sym typeface="Roboto"/>
            </a:endParaRPr>
          </a:p>
          <a:p>
            <a:pPr indent="-304800" lvl="0" marL="457200" rtl="0" algn="l">
              <a:lnSpc>
                <a:spcPct val="115000"/>
              </a:lnSpc>
              <a:spcBef>
                <a:spcPts val="0"/>
              </a:spcBef>
              <a:spcAft>
                <a:spcPts val="0"/>
              </a:spcAft>
              <a:buSzPts val="1200"/>
              <a:buFont typeface="Roboto"/>
              <a:buChar char="●"/>
            </a:pPr>
            <a:r>
              <a:rPr lang="en" sz="1200">
                <a:latin typeface="Roboto"/>
                <a:ea typeface="Roboto"/>
                <a:cs typeface="Roboto"/>
                <a:sym typeface="Roboto"/>
              </a:rPr>
              <a:t>Wanqiu Wang: Evaluating SFS Beta: Early Skill Relative to CFSv2 </a:t>
            </a:r>
            <a:endParaRPr sz="1200">
              <a:latin typeface="Roboto"/>
              <a:ea typeface="Roboto"/>
              <a:cs typeface="Roboto"/>
              <a:sym typeface="Roboto"/>
            </a:endParaRPr>
          </a:p>
          <a:p>
            <a:pPr indent="-304800" lvl="0" marL="457200" rtl="0" algn="l">
              <a:lnSpc>
                <a:spcPct val="115000"/>
              </a:lnSpc>
              <a:spcBef>
                <a:spcPts val="0"/>
              </a:spcBef>
              <a:spcAft>
                <a:spcPts val="0"/>
              </a:spcAft>
              <a:buSzPts val="1200"/>
              <a:buFont typeface="Roboto"/>
              <a:buChar char="●"/>
            </a:pPr>
            <a:r>
              <a:rPr lang="en" sz="1200">
                <a:latin typeface="Roboto"/>
                <a:ea typeface="Roboto"/>
                <a:cs typeface="Roboto"/>
                <a:sym typeface="Roboto"/>
              </a:rPr>
              <a:t>Weizhong Zheng: Performance Assessment of Land Surface Fields in NOAA’s Seasonal Forecast System (SFS)</a:t>
            </a:r>
            <a:endParaRPr sz="1200">
              <a:latin typeface="Roboto"/>
              <a:ea typeface="Roboto"/>
              <a:cs typeface="Roboto"/>
              <a:sym typeface="Roboto"/>
            </a:endParaRPr>
          </a:p>
          <a:p>
            <a:pPr indent="0" lvl="0" marL="0" rtl="0" algn="l">
              <a:lnSpc>
                <a:spcPct val="115000"/>
              </a:lnSpc>
              <a:spcBef>
                <a:spcPts val="1000"/>
              </a:spcBef>
              <a:spcAft>
                <a:spcPts val="1000"/>
              </a:spcAft>
              <a:buNone/>
            </a:pPr>
            <a:r>
              <a:t/>
            </a:r>
            <a:endParaRPr sz="1200">
              <a:latin typeface="Roboto"/>
              <a:ea typeface="Roboto"/>
              <a:cs typeface="Roboto"/>
              <a:sym typeface="Roboto"/>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2" name="Shape 522"/>
        <p:cNvGrpSpPr/>
        <p:nvPr/>
      </p:nvGrpSpPr>
      <p:grpSpPr>
        <a:xfrm>
          <a:off x="0" y="0"/>
          <a:ext cx="0" cy="0"/>
          <a:chOff x="0" y="0"/>
          <a:chExt cx="0" cy="0"/>
        </a:xfrm>
      </p:grpSpPr>
      <p:sp>
        <p:nvSpPr>
          <p:cNvPr id="523" name="Google Shape;523;p72"/>
          <p:cNvSpPr txBox="1"/>
          <p:nvPr>
            <p:ph idx="4294967295" type="sldNum"/>
          </p:nvPr>
        </p:nvSpPr>
        <p:spPr>
          <a:xfrm>
            <a:off x="5273951" y="3618309"/>
            <a:ext cx="1543200" cy="2055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SzPts val="900"/>
              <a:buFont typeface="Arial"/>
              <a:buNone/>
            </a:pPr>
            <a:fld id="{00000000-1234-1234-1234-123412341234}" type="slidenum">
              <a:rPr lang="en"/>
              <a:t>‹#›</a:t>
            </a:fld>
            <a:endParaRPr/>
          </a:p>
        </p:txBody>
      </p:sp>
      <p:sp>
        <p:nvSpPr>
          <p:cNvPr id="524" name="Google Shape;524;p72"/>
          <p:cNvSpPr txBox="1"/>
          <p:nvPr/>
        </p:nvSpPr>
        <p:spPr>
          <a:xfrm>
            <a:off x="168975" y="0"/>
            <a:ext cx="8806200" cy="5541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b="1" lang="en" sz="2700">
                <a:solidFill>
                  <a:srgbClr val="FFFFFF"/>
                </a:solidFill>
              </a:rPr>
              <a:t>SFS </a:t>
            </a:r>
            <a:r>
              <a:rPr b="1" lang="en" sz="2700">
                <a:solidFill>
                  <a:schemeClr val="lt1"/>
                </a:solidFill>
              </a:rPr>
              <a:t>to replace CFSv2   </a:t>
            </a:r>
            <a:endParaRPr b="1" sz="2700">
              <a:solidFill>
                <a:schemeClr val="lt1"/>
              </a:solidFill>
            </a:endParaRPr>
          </a:p>
        </p:txBody>
      </p:sp>
      <p:graphicFrame>
        <p:nvGraphicFramePr>
          <p:cNvPr id="525" name="Google Shape;525;p72"/>
          <p:cNvGraphicFramePr/>
          <p:nvPr/>
        </p:nvGraphicFramePr>
        <p:xfrm>
          <a:off x="534900" y="246638"/>
          <a:ext cx="3000000" cy="3000000"/>
        </p:xfrm>
        <a:graphic>
          <a:graphicData uri="http://schemas.openxmlformats.org/drawingml/2006/table">
            <a:tbl>
              <a:tblPr>
                <a:noFill/>
                <a:tableStyleId>{C057D8AD-C511-433F-84DD-81FF1A73F21B}</a:tableStyleId>
              </a:tblPr>
              <a:tblGrid>
                <a:gridCol w="1611475"/>
                <a:gridCol w="3304300"/>
                <a:gridCol w="3477475"/>
              </a:tblGrid>
              <a:tr h="512950">
                <a:tc>
                  <a:txBody>
                    <a:bodyPr/>
                    <a:lstStyle/>
                    <a:p>
                      <a:pPr indent="0" lvl="0" marL="0" rtl="0" algn="ctr">
                        <a:spcBef>
                          <a:spcPts val="0"/>
                        </a:spcBef>
                        <a:spcAft>
                          <a:spcPts val="0"/>
                        </a:spcAft>
                        <a:buNone/>
                      </a:pPr>
                      <a:r>
                        <a:t/>
                      </a:r>
                      <a:endParaRPr sz="1400"/>
                    </a:p>
                  </a:txBody>
                  <a:tcPr marT="91425" marB="91425" marR="91425" marL="91425">
                    <a:lnL cap="flat" cmpd="sng" w="9525">
                      <a:solidFill>
                        <a:srgbClr val="9E9E9E">
                          <a:alpha val="0"/>
                        </a:srgbClr>
                      </a:solidFill>
                      <a:prstDash val="solid"/>
                      <a:round/>
                      <a:headEnd len="sm" w="sm" type="none"/>
                      <a:tailEnd len="sm" w="sm" type="none"/>
                    </a:lnL>
                    <a:lnR cap="flat" cmpd="sng" w="38100">
                      <a:solidFill>
                        <a:srgbClr val="000000"/>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b="1" lang="en" sz="2400"/>
                        <a:t>CFSv2</a:t>
                      </a:r>
                      <a:endParaRPr b="1" sz="2400"/>
                    </a:p>
                  </a:txBody>
                  <a:tcPr marT="91425" marB="91425"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b="1" lang="en" sz="2400"/>
                        <a:t>SFS</a:t>
                      </a:r>
                      <a:endParaRPr b="1" sz="2400"/>
                    </a:p>
                  </a:txBody>
                  <a:tcPr marT="91425" marB="91425" marR="91425" marL="91425">
                    <a:lnL cap="flat" cmpd="sng" w="38100">
                      <a:solidFill>
                        <a:srgbClr val="000000"/>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38100">
                      <a:solidFill>
                        <a:srgbClr val="000000"/>
                      </a:solidFill>
                      <a:prstDash val="solid"/>
                      <a:round/>
                      <a:headEnd len="sm" w="sm" type="none"/>
                      <a:tailEnd len="sm" w="sm" type="none"/>
                    </a:lnB>
                  </a:tcPr>
                </a:tc>
              </a:tr>
              <a:tr h="559925">
                <a:tc>
                  <a:txBody>
                    <a:bodyPr/>
                    <a:lstStyle/>
                    <a:p>
                      <a:pPr indent="0" lvl="0" marL="0" rtl="0" algn="ctr">
                        <a:spcBef>
                          <a:spcPts val="0"/>
                        </a:spcBef>
                        <a:spcAft>
                          <a:spcPts val="0"/>
                        </a:spcAft>
                        <a:buNone/>
                      </a:pPr>
                      <a:r>
                        <a:rPr b="1" lang="en" sz="1800"/>
                        <a:t>Atmosphere</a:t>
                      </a:r>
                      <a:endParaRPr b="1" sz="1800"/>
                    </a:p>
                  </a:txBody>
                  <a:tcPr marT="91425" marB="91425" marR="91425" marL="91425" anchor="ctr">
                    <a:lnL cap="flat" cmpd="sng" w="9525">
                      <a:solidFill>
                        <a:srgbClr val="9E9E9E">
                          <a:alpha val="0"/>
                        </a:srgbClr>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400">
                          <a:solidFill>
                            <a:schemeClr val="dk1"/>
                          </a:solidFill>
                        </a:rPr>
                        <a:t>T126/L64, GSM</a:t>
                      </a:r>
                      <a:endParaRPr sz="1400">
                        <a:solidFill>
                          <a:schemeClr val="dk1"/>
                        </a:solidFill>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ctr">
                        <a:spcBef>
                          <a:spcPts val="0"/>
                        </a:spcBef>
                        <a:spcAft>
                          <a:spcPts val="0"/>
                        </a:spcAft>
                        <a:buNone/>
                      </a:pPr>
                      <a:r>
                        <a:rPr b="1" lang="en" sz="1400">
                          <a:solidFill>
                            <a:schemeClr val="dk1"/>
                          </a:solidFill>
                        </a:rPr>
                        <a:t>C192L127 (~50km), FV3</a:t>
                      </a:r>
                      <a:endParaRPr b="1" sz="1400">
                        <a:solidFill>
                          <a:schemeClr val="dk1"/>
                        </a:solidFill>
                      </a:endParaRPr>
                    </a:p>
                  </a:txBody>
                  <a:tcPr marT="91425" marB="91425" marR="91425" marL="91425" anchor="ctr">
                    <a:lnL cap="flat" cmpd="sng" w="38100">
                      <a:solidFill>
                        <a:srgbClr val="000000"/>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38100">
                      <a:solidFill>
                        <a:srgbClr val="000000"/>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559925">
                <a:tc>
                  <a:txBody>
                    <a:bodyPr/>
                    <a:lstStyle/>
                    <a:p>
                      <a:pPr indent="0" lvl="0" marL="0" rtl="0" algn="ctr">
                        <a:spcBef>
                          <a:spcPts val="0"/>
                        </a:spcBef>
                        <a:spcAft>
                          <a:spcPts val="0"/>
                        </a:spcAft>
                        <a:buNone/>
                      </a:pPr>
                      <a:r>
                        <a:rPr b="1" lang="en" sz="1800"/>
                        <a:t>Land</a:t>
                      </a:r>
                      <a:endParaRPr b="1" sz="1800"/>
                    </a:p>
                  </a:txBody>
                  <a:tcPr marT="91425" marB="91425" marR="91425" marL="91425" anchor="ctr">
                    <a:lnL cap="flat" cmpd="sng" w="9525">
                      <a:solidFill>
                        <a:srgbClr val="9E9E9E">
                          <a:alpha val="0"/>
                        </a:srgbClr>
                      </a:solidFill>
                      <a:prstDash val="solid"/>
                      <a:round/>
                      <a:headEnd len="sm" w="sm" type="none"/>
                      <a:tailEnd len="sm" w="sm" type="none"/>
                    </a:lnL>
                    <a:lnR cap="flat" cmpd="sng" w="38100">
                      <a:solidFill>
                        <a:srgbClr val="000000"/>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400">
                          <a:solidFill>
                            <a:schemeClr val="dk1"/>
                          </a:solidFill>
                        </a:rPr>
                        <a:t>Noah 4 level soil model</a:t>
                      </a:r>
                      <a:endParaRPr sz="1400">
                        <a:solidFill>
                          <a:schemeClr val="dk1"/>
                        </a:solidFill>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ctr">
                        <a:spcBef>
                          <a:spcPts val="0"/>
                        </a:spcBef>
                        <a:spcAft>
                          <a:spcPts val="0"/>
                        </a:spcAft>
                        <a:buNone/>
                      </a:pPr>
                      <a:r>
                        <a:rPr b="1" lang="en" sz="1400">
                          <a:solidFill>
                            <a:schemeClr val="dk1"/>
                          </a:solidFill>
                        </a:rPr>
                        <a:t>NOAH-MP</a:t>
                      </a:r>
                      <a:endParaRPr b="1" sz="1400">
                        <a:solidFill>
                          <a:schemeClr val="dk1"/>
                        </a:solidFill>
                      </a:endParaRPr>
                    </a:p>
                  </a:txBody>
                  <a:tcPr marT="91425" marB="91425" marR="91425" marL="91425" anchor="ctr">
                    <a:lnL cap="flat" cmpd="sng" w="38100">
                      <a:solidFill>
                        <a:srgbClr val="000000"/>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569950">
                <a:tc>
                  <a:txBody>
                    <a:bodyPr/>
                    <a:lstStyle/>
                    <a:p>
                      <a:pPr indent="0" lvl="0" marL="0" rtl="0" algn="ctr">
                        <a:spcBef>
                          <a:spcPts val="0"/>
                        </a:spcBef>
                        <a:spcAft>
                          <a:spcPts val="0"/>
                        </a:spcAft>
                        <a:buNone/>
                      </a:pPr>
                      <a:r>
                        <a:rPr b="1" lang="en" sz="1800"/>
                        <a:t>Ocean </a:t>
                      </a:r>
                      <a:endParaRPr b="1" sz="1800"/>
                    </a:p>
                  </a:txBody>
                  <a:tcPr marT="91425" marB="91425" marR="91425" marL="91425" anchor="ctr">
                    <a:lnL cap="flat" cmpd="sng" w="9525">
                      <a:solidFill>
                        <a:srgbClr val="9E9E9E">
                          <a:alpha val="0"/>
                        </a:srgbClr>
                      </a:solidFill>
                      <a:prstDash val="solid"/>
                      <a:round/>
                      <a:headEnd len="sm" w="sm" type="none"/>
                      <a:tailEnd len="sm" w="sm" type="none"/>
                    </a:lnL>
                    <a:lnR cap="flat" cmpd="sng" w="38100">
                      <a:solidFill>
                        <a:srgbClr val="000000"/>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400">
                          <a:solidFill>
                            <a:schemeClr val="dk1"/>
                          </a:solidFill>
                        </a:rPr>
                        <a:t>2-way coupling with MOM4 (0.25°-0.5°, tripole grid, 40 Levels)</a:t>
                      </a:r>
                      <a:endParaRPr sz="1400">
                        <a:solidFill>
                          <a:schemeClr val="dk1"/>
                        </a:solidFill>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ctr">
                        <a:spcBef>
                          <a:spcPts val="0"/>
                        </a:spcBef>
                        <a:spcAft>
                          <a:spcPts val="0"/>
                        </a:spcAft>
                        <a:buNone/>
                      </a:pPr>
                      <a:r>
                        <a:rPr b="1" lang="en" sz="1400">
                          <a:solidFill>
                            <a:schemeClr val="dk1"/>
                          </a:solidFill>
                        </a:rPr>
                        <a:t>2-way coupling with MOM6 (0.25° tripole grid, 75 layers)</a:t>
                      </a:r>
                      <a:endParaRPr b="1" sz="1400">
                        <a:solidFill>
                          <a:schemeClr val="dk1"/>
                        </a:solidFill>
                      </a:endParaRPr>
                    </a:p>
                  </a:txBody>
                  <a:tcPr marT="91425" marB="91425" marR="91425" marL="91425" anchor="ctr">
                    <a:lnL cap="flat" cmpd="sng" w="38100">
                      <a:solidFill>
                        <a:srgbClr val="000000"/>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569950">
                <a:tc>
                  <a:txBody>
                    <a:bodyPr/>
                    <a:lstStyle/>
                    <a:p>
                      <a:pPr indent="0" lvl="0" marL="0" rtl="0" algn="ctr">
                        <a:spcBef>
                          <a:spcPts val="0"/>
                        </a:spcBef>
                        <a:spcAft>
                          <a:spcPts val="0"/>
                        </a:spcAft>
                        <a:buNone/>
                      </a:pPr>
                      <a:r>
                        <a:rPr b="1" lang="en" sz="1800"/>
                        <a:t>Sea Ice</a:t>
                      </a:r>
                      <a:endParaRPr b="1" sz="1800"/>
                    </a:p>
                  </a:txBody>
                  <a:tcPr marT="91425" marB="91425" marR="91425" marL="91425" anchor="ctr">
                    <a:lnL cap="flat" cmpd="sng" w="9525">
                      <a:solidFill>
                        <a:srgbClr val="9E9E9E">
                          <a:alpha val="0"/>
                        </a:srgbClr>
                      </a:solidFill>
                      <a:prstDash val="solid"/>
                      <a:round/>
                      <a:headEnd len="sm" w="sm" type="none"/>
                      <a:tailEnd len="sm" w="sm" type="none"/>
                    </a:lnL>
                    <a:lnR cap="flat" cmpd="sng" w="38100">
                      <a:solidFill>
                        <a:srgbClr val="000000"/>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400">
                          <a:solidFill>
                            <a:schemeClr val="dk1"/>
                          </a:solidFill>
                        </a:rPr>
                        <a:t>2-way coupling with SIS1 (0.5° tripole grid, 5 ice thickness categories)</a:t>
                      </a:r>
                      <a:endParaRPr sz="1400">
                        <a:solidFill>
                          <a:schemeClr val="dk1"/>
                        </a:solidFill>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ctr">
                        <a:spcBef>
                          <a:spcPts val="0"/>
                        </a:spcBef>
                        <a:spcAft>
                          <a:spcPts val="0"/>
                        </a:spcAft>
                        <a:buNone/>
                      </a:pPr>
                      <a:r>
                        <a:rPr b="1" lang="en" sz="1400">
                          <a:solidFill>
                            <a:schemeClr val="dk1"/>
                          </a:solidFill>
                        </a:rPr>
                        <a:t>2-way coupling with CICE6 (0.25° tripole grid, 7 ice thickness categories)</a:t>
                      </a:r>
                      <a:endParaRPr b="1" sz="1400">
                        <a:solidFill>
                          <a:schemeClr val="dk1"/>
                        </a:solidFill>
                      </a:endParaRPr>
                    </a:p>
                  </a:txBody>
                  <a:tcPr marT="91425" marB="91425" marR="91425" marL="91425" anchor="ctr">
                    <a:lnL cap="flat" cmpd="sng" w="38100">
                      <a:solidFill>
                        <a:srgbClr val="000000"/>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sp>
        <p:nvSpPr>
          <p:cNvPr id="526" name="Google Shape;526;p72"/>
          <p:cNvSpPr txBox="1"/>
          <p:nvPr/>
        </p:nvSpPr>
        <p:spPr>
          <a:xfrm>
            <a:off x="260700" y="3358225"/>
            <a:ext cx="8883300" cy="1349100"/>
          </a:xfrm>
          <a:prstGeom prst="rect">
            <a:avLst/>
          </a:prstGeom>
          <a:noFill/>
          <a:ln>
            <a:noFill/>
          </a:ln>
        </p:spPr>
        <p:txBody>
          <a:bodyPr anchorCtr="0" anchor="t" bIns="91425" lIns="91425" spcFirstLastPara="1" rIns="91425" wrap="square" tIns="91425">
            <a:spAutoFit/>
          </a:bodyPr>
          <a:lstStyle/>
          <a:p>
            <a:pPr indent="-336550" lvl="0" marL="457200" rtl="0" algn="l">
              <a:lnSpc>
                <a:spcPct val="115000"/>
              </a:lnSpc>
              <a:spcBef>
                <a:spcPts val="0"/>
              </a:spcBef>
              <a:spcAft>
                <a:spcPts val="0"/>
              </a:spcAft>
              <a:buSzPts val="1700"/>
              <a:buFont typeface="Calibri"/>
              <a:buChar char="●"/>
            </a:pPr>
            <a:r>
              <a:rPr lang="en" sz="1700">
                <a:latin typeface="Calibri"/>
                <a:ea typeface="Calibri"/>
                <a:cs typeface="Calibri"/>
                <a:sym typeface="Calibri"/>
              </a:rPr>
              <a:t>CFSv2 has been in operation since 2011. It </a:t>
            </a:r>
            <a:r>
              <a:rPr lang="en" sz="1700">
                <a:latin typeface="Calibri"/>
                <a:ea typeface="Calibri"/>
                <a:cs typeface="Calibri"/>
                <a:sym typeface="Calibri"/>
              </a:rPr>
              <a:t>runs four times per day using a lagged ensemble</a:t>
            </a:r>
            <a:endParaRPr sz="1700">
              <a:latin typeface="Calibri"/>
              <a:ea typeface="Calibri"/>
              <a:cs typeface="Calibri"/>
              <a:sym typeface="Calibri"/>
            </a:endParaRPr>
          </a:p>
          <a:p>
            <a:pPr indent="-336550" lvl="0" marL="457200" rtl="0" algn="l">
              <a:lnSpc>
                <a:spcPct val="115000"/>
              </a:lnSpc>
              <a:spcBef>
                <a:spcPts val="0"/>
              </a:spcBef>
              <a:spcAft>
                <a:spcPts val="0"/>
              </a:spcAft>
              <a:buSzPts val="1700"/>
              <a:buFont typeface="Calibri"/>
              <a:buChar char="●"/>
            </a:pPr>
            <a:r>
              <a:rPr lang="en" sz="1700">
                <a:latin typeface="Calibri"/>
                <a:ea typeface="Calibri"/>
                <a:cs typeface="Calibri"/>
                <a:sym typeface="Calibri"/>
              </a:rPr>
              <a:t>SFS will run once per month with 30 perturbed ensemble members.</a:t>
            </a:r>
            <a:endParaRPr sz="1700">
              <a:latin typeface="Calibri"/>
              <a:ea typeface="Calibri"/>
              <a:cs typeface="Calibri"/>
              <a:sym typeface="Calibri"/>
            </a:endParaRPr>
          </a:p>
          <a:p>
            <a:pPr indent="-336550" lvl="0" marL="457200" rtl="0" algn="l">
              <a:lnSpc>
                <a:spcPct val="115000"/>
              </a:lnSpc>
              <a:spcBef>
                <a:spcPts val="0"/>
              </a:spcBef>
              <a:spcAft>
                <a:spcPts val="0"/>
              </a:spcAft>
              <a:buSzPts val="1700"/>
              <a:buFont typeface="Calibri"/>
              <a:buChar char="●"/>
            </a:pPr>
            <a:r>
              <a:rPr lang="en" sz="1700">
                <a:latin typeface="Calibri"/>
                <a:ea typeface="Calibri"/>
                <a:cs typeface="Calibri"/>
                <a:sym typeface="Calibri"/>
              </a:rPr>
              <a:t>Accelerated implementation timeline: direct deployment on WCOSS3 by the end of 2027.</a:t>
            </a:r>
            <a:endParaRPr sz="1700">
              <a:latin typeface="Calibri"/>
              <a:ea typeface="Calibri"/>
              <a:cs typeface="Calibri"/>
              <a:sym typeface="Calibri"/>
            </a:endParaRPr>
          </a:p>
          <a:p>
            <a:pPr indent="-336550" lvl="0" marL="457200" rtl="0" algn="l">
              <a:lnSpc>
                <a:spcPct val="115000"/>
              </a:lnSpc>
              <a:spcBef>
                <a:spcPts val="0"/>
              </a:spcBef>
              <a:spcAft>
                <a:spcPts val="0"/>
              </a:spcAft>
              <a:buSzPts val="1700"/>
              <a:buFont typeface="Calibri"/>
              <a:buChar char="●"/>
            </a:pPr>
            <a:r>
              <a:rPr lang="en" sz="1700">
                <a:latin typeface="Calibri"/>
                <a:ea typeface="Calibri"/>
                <a:cs typeface="Calibri"/>
                <a:sym typeface="Calibri"/>
              </a:rPr>
              <a:t>CFSv2 will not be ported to WCOSS3 and will be retired when WCOSS2 is decommissioned.</a:t>
            </a:r>
            <a:endParaRPr sz="1700">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0" name="Shape 530"/>
        <p:cNvGrpSpPr/>
        <p:nvPr/>
      </p:nvGrpSpPr>
      <p:grpSpPr>
        <a:xfrm>
          <a:off x="0" y="0"/>
          <a:ext cx="0" cy="0"/>
          <a:chOff x="0" y="0"/>
          <a:chExt cx="0" cy="0"/>
        </a:xfrm>
      </p:grpSpPr>
      <p:sp>
        <p:nvSpPr>
          <p:cNvPr id="531" name="Google Shape;531;p73"/>
          <p:cNvSpPr txBox="1"/>
          <p:nvPr>
            <p:ph type="title"/>
          </p:nvPr>
        </p:nvSpPr>
        <p:spPr>
          <a:xfrm>
            <a:off x="255325" y="132022"/>
            <a:ext cx="6236700" cy="5052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800"/>
              </a:spcBef>
              <a:spcAft>
                <a:spcPts val="900"/>
              </a:spcAft>
              <a:buClr>
                <a:schemeClr val="dk1"/>
              </a:buClr>
              <a:buSzPts val="800"/>
              <a:buFont typeface="Arial"/>
              <a:buNone/>
            </a:pPr>
            <a:r>
              <a:rPr b="1" lang="en" sz="1800">
                <a:solidFill>
                  <a:srgbClr val="FF0000"/>
                </a:solidFill>
              </a:rPr>
              <a:t>SFS related </a:t>
            </a:r>
            <a:r>
              <a:rPr b="1" lang="en" sz="1800">
                <a:solidFill>
                  <a:srgbClr val="FF0000"/>
                </a:solidFill>
              </a:rPr>
              <a:t>development</a:t>
            </a:r>
            <a:endParaRPr b="1" sz="1800">
              <a:solidFill>
                <a:srgbClr val="FF0000"/>
              </a:solidFill>
            </a:endParaRPr>
          </a:p>
        </p:txBody>
      </p:sp>
      <p:sp>
        <p:nvSpPr>
          <p:cNvPr id="532" name="Google Shape;532;p73"/>
          <p:cNvSpPr txBox="1"/>
          <p:nvPr>
            <p:ph idx="1" type="body"/>
          </p:nvPr>
        </p:nvSpPr>
        <p:spPr>
          <a:xfrm>
            <a:off x="339625" y="719075"/>
            <a:ext cx="8572500" cy="4101600"/>
          </a:xfrm>
          <a:prstGeom prst="rect">
            <a:avLst/>
          </a:prstGeom>
          <a:noFill/>
          <a:ln>
            <a:noFill/>
          </a:ln>
        </p:spPr>
        <p:txBody>
          <a:bodyPr anchorCtr="0" anchor="t" bIns="34275" lIns="68575" spcFirstLastPara="1" rIns="68575" wrap="square" tIns="34275">
            <a:noAutofit/>
          </a:bodyPr>
          <a:lstStyle/>
          <a:p>
            <a:pPr indent="-400050" lvl="1" marL="400050" rtl="0" algn="l">
              <a:spcBef>
                <a:spcPts val="800"/>
              </a:spcBef>
              <a:spcAft>
                <a:spcPts val="0"/>
              </a:spcAft>
              <a:buClr>
                <a:srgbClr val="000000"/>
              </a:buClr>
              <a:buSzPts val="1800"/>
              <a:buFont typeface="Times New Roman"/>
              <a:buChar char="○"/>
            </a:pPr>
            <a:r>
              <a:rPr b="1" lang="en" sz="1800">
                <a:solidFill>
                  <a:srgbClr val="0000FF"/>
                </a:solidFill>
                <a:latin typeface="Times New Roman"/>
                <a:ea typeface="Times New Roman"/>
                <a:cs typeface="Times New Roman"/>
                <a:sym typeface="Times New Roman"/>
              </a:rPr>
              <a:t>Hydrostatic</a:t>
            </a:r>
            <a:r>
              <a:rPr lang="en" sz="1800">
                <a:solidFill>
                  <a:srgbClr val="000000"/>
                </a:solidFill>
                <a:latin typeface="Times New Roman"/>
                <a:ea typeface="Times New Roman"/>
                <a:cs typeface="Times New Roman"/>
                <a:sym typeface="Times New Roman"/>
              </a:rPr>
              <a:t> FV3 dynamics (up to a 40% reduction in computational cost).</a:t>
            </a:r>
            <a:endParaRPr sz="1800">
              <a:solidFill>
                <a:srgbClr val="000000"/>
              </a:solidFill>
              <a:latin typeface="Times New Roman"/>
              <a:ea typeface="Times New Roman"/>
              <a:cs typeface="Times New Roman"/>
              <a:sym typeface="Times New Roman"/>
            </a:endParaRPr>
          </a:p>
          <a:p>
            <a:pPr indent="-400050" lvl="1" marL="400050" rtl="0" algn="l">
              <a:spcBef>
                <a:spcPts val="0"/>
              </a:spcBef>
              <a:spcAft>
                <a:spcPts val="0"/>
              </a:spcAft>
              <a:buClr>
                <a:srgbClr val="000000"/>
              </a:buClr>
              <a:buSzPts val="1800"/>
              <a:buFont typeface="Times New Roman"/>
              <a:buChar char="○"/>
            </a:pPr>
            <a:r>
              <a:rPr b="1" lang="en" sz="1800">
                <a:solidFill>
                  <a:srgbClr val="0000FF"/>
                </a:solidFill>
                <a:latin typeface="Times New Roman"/>
                <a:ea typeface="Times New Roman"/>
                <a:cs typeface="Times New Roman"/>
                <a:sym typeface="Times New Roman"/>
              </a:rPr>
              <a:t>ECMWF nonstationary gravity wave</a:t>
            </a:r>
            <a:r>
              <a:rPr lang="en" sz="1800">
                <a:solidFill>
                  <a:srgbClr val="000000"/>
                </a:solidFill>
                <a:latin typeface="Times New Roman"/>
                <a:ea typeface="Times New Roman"/>
                <a:cs typeface="Times New Roman"/>
                <a:sym typeface="Times New Roman"/>
              </a:rPr>
              <a:t> scheme for improved QBO simulation.</a:t>
            </a:r>
            <a:endParaRPr sz="1800">
              <a:solidFill>
                <a:srgbClr val="000000"/>
              </a:solidFill>
              <a:latin typeface="Times New Roman"/>
              <a:ea typeface="Times New Roman"/>
              <a:cs typeface="Times New Roman"/>
              <a:sym typeface="Times New Roman"/>
            </a:endParaRPr>
          </a:p>
          <a:p>
            <a:pPr indent="-400050" lvl="1" marL="400050" rtl="0" algn="l">
              <a:spcBef>
                <a:spcPts val="0"/>
              </a:spcBef>
              <a:spcAft>
                <a:spcPts val="0"/>
              </a:spcAft>
              <a:buClr>
                <a:srgbClr val="000000"/>
              </a:buClr>
              <a:buSzPts val="1800"/>
              <a:buFont typeface="Times New Roman"/>
              <a:buChar char="○"/>
            </a:pPr>
            <a:r>
              <a:rPr lang="en" sz="1800">
                <a:solidFill>
                  <a:srgbClr val="000000"/>
                </a:solidFill>
                <a:latin typeface="Times New Roman"/>
                <a:ea typeface="Times New Roman"/>
                <a:cs typeface="Times New Roman"/>
                <a:sym typeface="Times New Roman"/>
              </a:rPr>
              <a:t>Updated McCormack (2015) ozone parameterization, </a:t>
            </a:r>
            <a:r>
              <a:rPr b="1" lang="en" sz="1800">
                <a:solidFill>
                  <a:srgbClr val="0000FF"/>
                </a:solidFill>
                <a:latin typeface="Times New Roman"/>
                <a:ea typeface="Times New Roman"/>
                <a:cs typeface="Times New Roman"/>
                <a:sym typeface="Times New Roman"/>
              </a:rPr>
              <a:t>restoring the Antarctic ozone hole.</a:t>
            </a:r>
            <a:endParaRPr b="1" sz="1800">
              <a:solidFill>
                <a:srgbClr val="0000FF"/>
              </a:solidFill>
              <a:latin typeface="Times New Roman"/>
              <a:ea typeface="Times New Roman"/>
              <a:cs typeface="Times New Roman"/>
              <a:sym typeface="Times New Roman"/>
            </a:endParaRPr>
          </a:p>
          <a:p>
            <a:pPr indent="-400050" lvl="1" marL="400050" rtl="0" algn="l">
              <a:spcBef>
                <a:spcPts val="0"/>
              </a:spcBef>
              <a:spcAft>
                <a:spcPts val="0"/>
              </a:spcAft>
              <a:buClr>
                <a:srgbClr val="000000"/>
              </a:buClr>
              <a:buSzPts val="1800"/>
              <a:buFont typeface="Times New Roman"/>
              <a:buChar char="○"/>
            </a:pPr>
            <a:r>
              <a:rPr lang="en" sz="1800">
                <a:solidFill>
                  <a:srgbClr val="000000"/>
                </a:solidFill>
                <a:latin typeface="Times New Roman"/>
                <a:ea typeface="Times New Roman"/>
                <a:cs typeface="Times New Roman"/>
                <a:sym typeface="Times New Roman"/>
              </a:rPr>
              <a:t>Total turbulent energy (</a:t>
            </a:r>
            <a:r>
              <a:rPr b="1" lang="en" sz="1800">
                <a:solidFill>
                  <a:srgbClr val="0000FF"/>
                </a:solidFill>
                <a:latin typeface="Times New Roman"/>
                <a:ea typeface="Times New Roman"/>
                <a:cs typeface="Times New Roman"/>
                <a:sym typeface="Times New Roman"/>
              </a:rPr>
              <a:t>TTE</a:t>
            </a:r>
            <a:r>
              <a:rPr lang="en" sz="1800">
                <a:solidFill>
                  <a:srgbClr val="000000"/>
                </a:solidFill>
                <a:latin typeface="Times New Roman"/>
                <a:ea typeface="Times New Roman"/>
                <a:cs typeface="Times New Roman"/>
                <a:sym typeface="Times New Roman"/>
              </a:rPr>
              <a:t>)-based eddy-diffusivity mass-flux (</a:t>
            </a:r>
            <a:r>
              <a:rPr b="1" lang="en" sz="1800">
                <a:solidFill>
                  <a:srgbClr val="0000FF"/>
                </a:solidFill>
                <a:latin typeface="Times New Roman"/>
                <a:ea typeface="Times New Roman"/>
                <a:cs typeface="Times New Roman"/>
                <a:sym typeface="Times New Roman"/>
              </a:rPr>
              <a:t>EDMF</a:t>
            </a:r>
            <a:r>
              <a:rPr lang="en" sz="1800">
                <a:solidFill>
                  <a:srgbClr val="000000"/>
                </a:solidFill>
                <a:latin typeface="Times New Roman"/>
                <a:ea typeface="Times New Roman"/>
                <a:cs typeface="Times New Roman"/>
                <a:sym typeface="Times New Roman"/>
              </a:rPr>
              <a:t>) vertical mixing scheme.</a:t>
            </a:r>
            <a:endParaRPr sz="1800">
              <a:solidFill>
                <a:srgbClr val="000000"/>
              </a:solidFill>
              <a:latin typeface="Times New Roman"/>
              <a:ea typeface="Times New Roman"/>
              <a:cs typeface="Times New Roman"/>
              <a:sym typeface="Times New Roman"/>
            </a:endParaRPr>
          </a:p>
          <a:p>
            <a:pPr indent="-400050" lvl="1" marL="400050" rtl="0" algn="l">
              <a:spcBef>
                <a:spcPts val="0"/>
              </a:spcBef>
              <a:spcAft>
                <a:spcPts val="0"/>
              </a:spcAft>
              <a:buClr>
                <a:srgbClr val="000000"/>
              </a:buClr>
              <a:buSzPts val="1800"/>
              <a:buFont typeface="Times New Roman"/>
              <a:buChar char="○"/>
            </a:pPr>
            <a:r>
              <a:rPr lang="en" sz="1800">
                <a:solidFill>
                  <a:srgbClr val="000000"/>
                </a:solidFill>
                <a:latin typeface="Times New Roman"/>
                <a:ea typeface="Times New Roman"/>
                <a:cs typeface="Times New Roman"/>
                <a:sym typeface="Times New Roman"/>
              </a:rPr>
              <a:t>Tuned </a:t>
            </a:r>
            <a:r>
              <a:rPr b="1" lang="en" sz="1800">
                <a:solidFill>
                  <a:srgbClr val="0000FF"/>
                </a:solidFill>
                <a:latin typeface="Times New Roman"/>
                <a:ea typeface="Times New Roman"/>
                <a:cs typeface="Times New Roman"/>
                <a:sym typeface="Times New Roman"/>
              </a:rPr>
              <a:t>atmospheric physics</a:t>
            </a:r>
            <a:r>
              <a:rPr lang="en" sz="1800">
                <a:solidFill>
                  <a:srgbClr val="000000"/>
                </a:solidFill>
                <a:latin typeface="Times New Roman"/>
                <a:ea typeface="Times New Roman"/>
                <a:cs typeface="Times New Roman"/>
                <a:sym typeface="Times New Roman"/>
              </a:rPr>
              <a:t> and </a:t>
            </a:r>
            <a:r>
              <a:rPr b="1" lang="en" sz="1800">
                <a:solidFill>
                  <a:srgbClr val="0000FF"/>
                </a:solidFill>
                <a:latin typeface="Times New Roman"/>
                <a:ea typeface="Times New Roman"/>
                <a:cs typeface="Times New Roman"/>
                <a:sym typeface="Times New Roman"/>
              </a:rPr>
              <a:t>MOM6 background gustiness</a:t>
            </a:r>
            <a:r>
              <a:rPr lang="en" sz="1800">
                <a:solidFill>
                  <a:srgbClr val="000000"/>
                </a:solidFill>
                <a:latin typeface="Times New Roman"/>
                <a:ea typeface="Times New Roman"/>
                <a:cs typeface="Times New Roman"/>
                <a:sym typeface="Times New Roman"/>
              </a:rPr>
              <a:t> to reduce systematic SST biases.</a:t>
            </a:r>
            <a:endParaRPr sz="1800">
              <a:solidFill>
                <a:srgbClr val="000000"/>
              </a:solidFill>
              <a:latin typeface="Times New Roman"/>
              <a:ea typeface="Times New Roman"/>
              <a:cs typeface="Times New Roman"/>
              <a:sym typeface="Times New Roman"/>
            </a:endParaRPr>
          </a:p>
          <a:p>
            <a:pPr indent="-400050" lvl="1" marL="400050" rtl="0" algn="l">
              <a:spcBef>
                <a:spcPts val="0"/>
              </a:spcBef>
              <a:spcAft>
                <a:spcPts val="0"/>
              </a:spcAft>
              <a:buClr>
                <a:srgbClr val="000000"/>
              </a:buClr>
              <a:buSzPts val="1800"/>
              <a:buFont typeface="Times New Roman"/>
              <a:buChar char="○"/>
            </a:pPr>
            <a:r>
              <a:rPr lang="en" sz="1800">
                <a:solidFill>
                  <a:srgbClr val="000000"/>
                </a:solidFill>
                <a:latin typeface="Times New Roman"/>
                <a:ea typeface="Times New Roman"/>
                <a:cs typeface="Times New Roman"/>
                <a:sym typeface="Times New Roman"/>
              </a:rPr>
              <a:t>Sliding 6-year averaged MERRA-2 </a:t>
            </a:r>
            <a:r>
              <a:rPr b="1" lang="en" sz="1800">
                <a:solidFill>
                  <a:srgbClr val="0000FF"/>
                </a:solidFill>
                <a:latin typeface="Times New Roman"/>
                <a:ea typeface="Times New Roman"/>
                <a:cs typeface="Times New Roman"/>
                <a:sym typeface="Times New Roman"/>
              </a:rPr>
              <a:t>aerosol climatology</a:t>
            </a:r>
            <a:r>
              <a:rPr lang="en" sz="1800">
                <a:solidFill>
                  <a:srgbClr val="000000"/>
                </a:solidFill>
                <a:latin typeface="Times New Roman"/>
                <a:ea typeface="Times New Roman"/>
                <a:cs typeface="Times New Roman"/>
                <a:sym typeface="Times New Roman"/>
              </a:rPr>
              <a:t>.</a:t>
            </a:r>
            <a:endParaRPr sz="1800">
              <a:solidFill>
                <a:srgbClr val="000000"/>
              </a:solidFill>
              <a:latin typeface="Times New Roman"/>
              <a:ea typeface="Times New Roman"/>
              <a:cs typeface="Times New Roman"/>
              <a:sym typeface="Times New Roman"/>
            </a:endParaRPr>
          </a:p>
          <a:p>
            <a:pPr indent="-400050" lvl="1" marL="400050" rtl="0" algn="l">
              <a:spcBef>
                <a:spcPts val="0"/>
              </a:spcBef>
              <a:spcAft>
                <a:spcPts val="0"/>
              </a:spcAft>
              <a:buClr>
                <a:srgbClr val="000000"/>
              </a:buClr>
              <a:buSzPts val="1800"/>
              <a:buFont typeface="Times New Roman"/>
              <a:buChar char="○"/>
            </a:pPr>
            <a:r>
              <a:rPr lang="en" sz="1800">
                <a:solidFill>
                  <a:srgbClr val="000000"/>
                </a:solidFill>
                <a:latin typeface="Times New Roman"/>
                <a:ea typeface="Times New Roman"/>
                <a:cs typeface="Times New Roman"/>
                <a:sym typeface="Times New Roman"/>
              </a:rPr>
              <a:t>Refined SKEB and SPPT schemes to improve SST </a:t>
            </a:r>
            <a:r>
              <a:rPr b="1" lang="en" sz="1800">
                <a:solidFill>
                  <a:srgbClr val="0000FF"/>
                </a:solidFill>
                <a:latin typeface="Times New Roman"/>
                <a:ea typeface="Times New Roman"/>
                <a:cs typeface="Times New Roman"/>
                <a:sym typeface="Times New Roman"/>
              </a:rPr>
              <a:t>ensemble spread</a:t>
            </a:r>
            <a:r>
              <a:rPr lang="en" sz="1800">
                <a:solidFill>
                  <a:srgbClr val="000000"/>
                </a:solidFill>
                <a:latin typeface="Times New Roman"/>
                <a:ea typeface="Times New Roman"/>
                <a:cs typeface="Times New Roman"/>
                <a:sym typeface="Times New Roman"/>
              </a:rPr>
              <a:t>.</a:t>
            </a:r>
            <a:endParaRPr sz="1800">
              <a:solidFill>
                <a:srgbClr val="000000"/>
              </a:solidFill>
              <a:latin typeface="Times New Roman"/>
              <a:ea typeface="Times New Roman"/>
              <a:cs typeface="Times New Roman"/>
              <a:sym typeface="Times New Roman"/>
            </a:endParaRPr>
          </a:p>
          <a:p>
            <a:pPr indent="-400050" lvl="1" marL="400050" rtl="0" algn="l">
              <a:spcBef>
                <a:spcPts val="0"/>
              </a:spcBef>
              <a:spcAft>
                <a:spcPts val="0"/>
              </a:spcAft>
              <a:buClr>
                <a:srgbClr val="000000"/>
              </a:buClr>
              <a:buSzPts val="1800"/>
              <a:buFont typeface="Times New Roman"/>
              <a:buChar char="○"/>
            </a:pPr>
            <a:r>
              <a:rPr lang="en" sz="1800">
                <a:solidFill>
                  <a:srgbClr val="000000"/>
                </a:solidFill>
                <a:latin typeface="Times New Roman"/>
                <a:ea typeface="Times New Roman"/>
                <a:cs typeface="Times New Roman"/>
                <a:sym typeface="Times New Roman"/>
              </a:rPr>
              <a:t>Reduced </a:t>
            </a:r>
            <a:r>
              <a:rPr b="1" lang="en" sz="1800">
                <a:solidFill>
                  <a:srgbClr val="0000FF"/>
                </a:solidFill>
                <a:latin typeface="Times New Roman"/>
                <a:ea typeface="Times New Roman"/>
                <a:cs typeface="Times New Roman"/>
                <a:sym typeface="Times New Roman"/>
              </a:rPr>
              <a:t>sea-ice</a:t>
            </a:r>
            <a:r>
              <a:rPr lang="en" sz="1800">
                <a:solidFill>
                  <a:srgbClr val="000000"/>
                </a:solidFill>
                <a:latin typeface="Times New Roman"/>
                <a:ea typeface="Times New Roman"/>
                <a:cs typeface="Times New Roman"/>
                <a:sym typeface="Times New Roman"/>
              </a:rPr>
              <a:t> analysis and prediction </a:t>
            </a:r>
            <a:r>
              <a:rPr b="1" lang="en" sz="1800">
                <a:solidFill>
                  <a:srgbClr val="0000FF"/>
                </a:solidFill>
                <a:latin typeface="Times New Roman"/>
                <a:ea typeface="Times New Roman"/>
                <a:cs typeface="Times New Roman"/>
                <a:sym typeface="Times New Roman"/>
              </a:rPr>
              <a:t>biases</a:t>
            </a:r>
            <a:r>
              <a:rPr lang="en" sz="1800">
                <a:solidFill>
                  <a:srgbClr val="000000"/>
                </a:solidFill>
                <a:latin typeface="Times New Roman"/>
                <a:ea typeface="Times New Roman"/>
                <a:cs typeface="Times New Roman"/>
                <a:sym typeface="Times New Roman"/>
              </a:rPr>
              <a:t>, particularly the underestimation of Arctic sea-ice coverage during the warm season.</a:t>
            </a:r>
            <a:endParaRPr sz="1800">
              <a:solidFill>
                <a:srgbClr val="000000"/>
              </a:solidFill>
              <a:latin typeface="Times New Roman"/>
              <a:ea typeface="Times New Roman"/>
              <a:cs typeface="Times New Roman"/>
              <a:sym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6" name="Shape 536"/>
        <p:cNvGrpSpPr/>
        <p:nvPr/>
      </p:nvGrpSpPr>
      <p:grpSpPr>
        <a:xfrm>
          <a:off x="0" y="0"/>
          <a:ext cx="0" cy="0"/>
          <a:chOff x="0" y="0"/>
          <a:chExt cx="0" cy="0"/>
        </a:xfrm>
      </p:grpSpPr>
      <p:sp>
        <p:nvSpPr>
          <p:cNvPr id="537" name="Google Shape;537;p74"/>
          <p:cNvSpPr txBox="1"/>
          <p:nvPr>
            <p:ph type="title"/>
          </p:nvPr>
        </p:nvSpPr>
        <p:spPr>
          <a:xfrm>
            <a:off x="411940" y="147888"/>
            <a:ext cx="7507200" cy="594300"/>
          </a:xfrm>
          <a:prstGeom prst="rect">
            <a:avLst/>
          </a:prstGeom>
          <a:solidFill>
            <a:schemeClr val="lt1"/>
          </a:solidFill>
          <a:ln>
            <a:noFill/>
          </a:ln>
        </p:spPr>
        <p:txBody>
          <a:bodyPr anchorCtr="0" anchor="ctr" bIns="51425" lIns="51425" spcFirstLastPara="1" rIns="51425" wrap="square" tIns="51425">
            <a:noAutofit/>
          </a:bodyPr>
          <a:lstStyle/>
          <a:p>
            <a:pPr indent="0" lvl="0" marL="0" marR="0" rtl="0" algn="l">
              <a:lnSpc>
                <a:spcPct val="100000"/>
              </a:lnSpc>
              <a:spcBef>
                <a:spcPts val="0"/>
              </a:spcBef>
              <a:spcAft>
                <a:spcPts val="0"/>
              </a:spcAft>
              <a:buClr>
                <a:srgbClr val="0099D8"/>
              </a:buClr>
              <a:buSzPts val="800"/>
              <a:buFont typeface="Arial"/>
              <a:buNone/>
            </a:pPr>
            <a:r>
              <a:rPr lang="en" sz="2200">
                <a:solidFill>
                  <a:srgbClr val="0000FF"/>
                </a:solidFill>
              </a:rPr>
              <a:t>SFS-beta1 evaluation: Nino3.4 ACC comparison</a:t>
            </a:r>
            <a:endParaRPr sz="2200">
              <a:solidFill>
                <a:srgbClr val="0000FF"/>
              </a:solidFill>
            </a:endParaRPr>
          </a:p>
        </p:txBody>
      </p:sp>
      <p:sp>
        <p:nvSpPr>
          <p:cNvPr id="538" name="Google Shape;538;p74"/>
          <p:cNvSpPr txBox="1"/>
          <p:nvPr/>
        </p:nvSpPr>
        <p:spPr>
          <a:xfrm>
            <a:off x="1812785" y="1098864"/>
            <a:ext cx="342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pic>
        <p:nvPicPr>
          <p:cNvPr id="539" name="Google Shape;539;p74"/>
          <p:cNvPicPr preferRelativeResize="0"/>
          <p:nvPr/>
        </p:nvPicPr>
        <p:blipFill rotWithShape="1">
          <a:blip r:embed="rId3">
            <a:alphaModFix/>
          </a:blip>
          <a:srcRect b="0" l="0" r="0" t="0"/>
          <a:stretch/>
        </p:blipFill>
        <p:spPr>
          <a:xfrm>
            <a:off x="1224257" y="748088"/>
            <a:ext cx="1714500" cy="1714500"/>
          </a:xfrm>
          <a:prstGeom prst="rect">
            <a:avLst/>
          </a:prstGeom>
          <a:noFill/>
          <a:ln>
            <a:noFill/>
          </a:ln>
        </p:spPr>
      </p:pic>
      <p:pic>
        <p:nvPicPr>
          <p:cNvPr id="540" name="Google Shape;540;p74"/>
          <p:cNvPicPr preferRelativeResize="0"/>
          <p:nvPr/>
        </p:nvPicPr>
        <p:blipFill rotWithShape="1">
          <a:blip r:embed="rId4">
            <a:alphaModFix/>
          </a:blip>
          <a:srcRect b="0" l="0" r="0" t="0"/>
          <a:stretch/>
        </p:blipFill>
        <p:spPr>
          <a:xfrm>
            <a:off x="4603095" y="748088"/>
            <a:ext cx="1714500" cy="1714500"/>
          </a:xfrm>
          <a:prstGeom prst="rect">
            <a:avLst/>
          </a:prstGeom>
          <a:noFill/>
          <a:ln>
            <a:noFill/>
          </a:ln>
        </p:spPr>
      </p:pic>
      <p:pic>
        <p:nvPicPr>
          <p:cNvPr id="541" name="Google Shape;541;p74"/>
          <p:cNvPicPr preferRelativeResize="0"/>
          <p:nvPr/>
        </p:nvPicPr>
        <p:blipFill rotWithShape="1">
          <a:blip r:embed="rId5">
            <a:alphaModFix/>
          </a:blip>
          <a:srcRect b="0" l="0" r="0" t="0"/>
          <a:stretch/>
        </p:blipFill>
        <p:spPr>
          <a:xfrm>
            <a:off x="2912762" y="748088"/>
            <a:ext cx="1714500" cy="1714500"/>
          </a:xfrm>
          <a:prstGeom prst="rect">
            <a:avLst/>
          </a:prstGeom>
          <a:noFill/>
          <a:ln>
            <a:noFill/>
          </a:ln>
        </p:spPr>
      </p:pic>
      <p:pic>
        <p:nvPicPr>
          <p:cNvPr id="542" name="Google Shape;542;p74"/>
          <p:cNvPicPr preferRelativeResize="0"/>
          <p:nvPr/>
        </p:nvPicPr>
        <p:blipFill rotWithShape="1">
          <a:blip r:embed="rId6">
            <a:alphaModFix/>
          </a:blip>
          <a:srcRect b="0" l="0" r="0" t="0"/>
          <a:stretch/>
        </p:blipFill>
        <p:spPr>
          <a:xfrm>
            <a:off x="6310493" y="748088"/>
            <a:ext cx="1714500" cy="1714500"/>
          </a:xfrm>
          <a:prstGeom prst="rect">
            <a:avLst/>
          </a:prstGeom>
          <a:noFill/>
          <a:ln>
            <a:noFill/>
          </a:ln>
        </p:spPr>
      </p:pic>
      <p:pic>
        <p:nvPicPr>
          <p:cNvPr id="543" name="Google Shape;543;p74"/>
          <p:cNvPicPr preferRelativeResize="0"/>
          <p:nvPr/>
        </p:nvPicPr>
        <p:blipFill rotWithShape="1">
          <a:blip r:embed="rId7">
            <a:alphaModFix/>
          </a:blip>
          <a:srcRect b="0" l="0" r="0" t="0"/>
          <a:stretch/>
        </p:blipFill>
        <p:spPr>
          <a:xfrm>
            <a:off x="2912762" y="2468491"/>
            <a:ext cx="1714500" cy="1714500"/>
          </a:xfrm>
          <a:prstGeom prst="rect">
            <a:avLst/>
          </a:prstGeom>
          <a:noFill/>
          <a:ln>
            <a:noFill/>
          </a:ln>
        </p:spPr>
      </p:pic>
      <p:pic>
        <p:nvPicPr>
          <p:cNvPr id="544" name="Google Shape;544;p74"/>
          <p:cNvPicPr preferRelativeResize="0"/>
          <p:nvPr/>
        </p:nvPicPr>
        <p:blipFill rotWithShape="1">
          <a:blip r:embed="rId8">
            <a:alphaModFix/>
          </a:blip>
          <a:srcRect b="0" l="0" r="0" t="0"/>
          <a:stretch/>
        </p:blipFill>
        <p:spPr>
          <a:xfrm>
            <a:off x="1225443" y="2455804"/>
            <a:ext cx="1714500" cy="1714500"/>
          </a:xfrm>
          <a:prstGeom prst="rect">
            <a:avLst/>
          </a:prstGeom>
          <a:noFill/>
          <a:ln>
            <a:noFill/>
          </a:ln>
        </p:spPr>
      </p:pic>
      <p:sp>
        <p:nvSpPr>
          <p:cNvPr id="545" name="Google Shape;545;p74"/>
          <p:cNvSpPr txBox="1"/>
          <p:nvPr/>
        </p:nvSpPr>
        <p:spPr>
          <a:xfrm>
            <a:off x="4764723" y="2571750"/>
            <a:ext cx="3612300" cy="2008800"/>
          </a:xfrm>
          <a:prstGeom prst="rect">
            <a:avLst/>
          </a:prstGeom>
          <a:solidFill>
            <a:srgbClr val="C4EDFE"/>
          </a:solidFill>
          <a:ln cap="flat" cmpd="sng" w="7150">
            <a:solidFill>
              <a:schemeClr val="dk2"/>
            </a:solidFill>
            <a:prstDash val="solid"/>
            <a:round/>
            <a:headEnd len="sm" w="sm" type="none"/>
            <a:tailEnd len="sm" w="sm" type="none"/>
          </a:ln>
        </p:spPr>
        <p:txBody>
          <a:bodyPr anchorCtr="0" anchor="t" bIns="34275" lIns="68575" spcFirstLastPara="1" rIns="68575" wrap="square" tIns="34275">
            <a:spAutoFit/>
          </a:bodyPr>
          <a:lstStyle/>
          <a:p>
            <a:pPr indent="-177800" lvl="1" marL="177800" marR="0" rtl="0" algn="l">
              <a:spcBef>
                <a:spcPts val="0"/>
              </a:spcBef>
              <a:spcAft>
                <a:spcPts val="0"/>
              </a:spcAft>
              <a:buClr>
                <a:schemeClr val="dk1"/>
              </a:buClr>
              <a:buSzPts val="1400"/>
              <a:buFont typeface="Arial"/>
              <a:buChar char="•"/>
            </a:pPr>
            <a:r>
              <a:rPr b="0" i="0" lang="en" sz="1400" u="none" cap="none" strike="noStrike">
                <a:solidFill>
                  <a:schemeClr val="dk1"/>
                </a:solidFill>
                <a:latin typeface="Arial"/>
                <a:ea typeface="Arial"/>
                <a:cs typeface="Arial"/>
                <a:sym typeface="Arial"/>
              </a:rPr>
              <a:t>Mar-Jul</a:t>
            </a:r>
            <a:endParaRPr sz="1100"/>
          </a:p>
          <a:p>
            <a:pPr indent="-165100" lvl="2" marL="342900" marR="0" rtl="0" algn="l">
              <a:spcBef>
                <a:spcPts val="0"/>
              </a:spcBef>
              <a:spcAft>
                <a:spcPts val="0"/>
              </a:spcAft>
              <a:buClr>
                <a:schemeClr val="dk1"/>
              </a:buClr>
              <a:buSzPts val="1400"/>
              <a:buFont typeface="Arial"/>
              <a:buChar char="•"/>
            </a:pPr>
            <a:r>
              <a:rPr b="0" i="0" lang="en" sz="1400" u="none" cap="none" strike="noStrike">
                <a:solidFill>
                  <a:schemeClr val="dk1"/>
                </a:solidFill>
                <a:latin typeface="Arial"/>
                <a:ea typeface="Arial"/>
                <a:cs typeface="Arial"/>
                <a:sym typeface="Arial"/>
              </a:rPr>
              <a:t>SFS shows improved skill for March-July ICs, especially for March and April</a:t>
            </a:r>
            <a:endParaRPr sz="1100"/>
          </a:p>
          <a:p>
            <a:pPr indent="-165100" lvl="2" marL="342900" marR="0" rtl="0" algn="l">
              <a:spcBef>
                <a:spcPts val="0"/>
              </a:spcBef>
              <a:spcAft>
                <a:spcPts val="0"/>
              </a:spcAft>
              <a:buClr>
                <a:srgbClr val="000000"/>
              </a:buClr>
              <a:buSzPts val="1400"/>
              <a:buFont typeface="Arial"/>
              <a:buChar char="•"/>
            </a:pPr>
            <a:r>
              <a:rPr b="0" i="0" lang="en" sz="1400" u="none" cap="none" strike="noStrike">
                <a:solidFill>
                  <a:srgbClr val="000000"/>
                </a:solidFill>
                <a:latin typeface="Arial"/>
                <a:ea typeface="Arial"/>
                <a:cs typeface="Arial"/>
                <a:sym typeface="Arial"/>
              </a:rPr>
              <a:t>SFS is overall comparable to SEAS5</a:t>
            </a:r>
            <a:endParaRPr sz="1100"/>
          </a:p>
          <a:p>
            <a:pPr indent="-177800" lvl="1" marL="177800" marR="0" rtl="0" algn="l">
              <a:spcBef>
                <a:spcPts val="0"/>
              </a:spcBef>
              <a:spcAft>
                <a:spcPts val="0"/>
              </a:spcAft>
              <a:buClr>
                <a:srgbClr val="000000"/>
              </a:buClr>
              <a:buSzPts val="1400"/>
              <a:buFont typeface="Arial"/>
              <a:buChar char="•"/>
            </a:pPr>
            <a:r>
              <a:rPr b="0" i="0" lang="en" sz="1400" u="none" cap="none" strike="noStrike">
                <a:solidFill>
                  <a:srgbClr val="000000"/>
                </a:solidFill>
                <a:latin typeface="Arial"/>
                <a:ea typeface="Arial"/>
                <a:cs typeface="Arial"/>
                <a:sym typeface="Arial"/>
              </a:rPr>
              <a:t>Nov</a:t>
            </a:r>
            <a:endParaRPr sz="1100"/>
          </a:p>
          <a:p>
            <a:pPr indent="-165100" lvl="2" marL="342900" marR="0" rtl="0" algn="l">
              <a:spcBef>
                <a:spcPts val="0"/>
              </a:spcBef>
              <a:spcAft>
                <a:spcPts val="0"/>
              </a:spcAft>
              <a:buClr>
                <a:schemeClr val="dk1"/>
              </a:buClr>
              <a:buSzPts val="1400"/>
              <a:buFont typeface="Arial"/>
              <a:buChar char="•"/>
            </a:pPr>
            <a:r>
              <a:rPr b="0" i="0" lang="en" sz="1400" u="none" cap="none" strike="noStrike">
                <a:solidFill>
                  <a:schemeClr val="dk1"/>
                </a:solidFill>
                <a:latin typeface="Arial"/>
                <a:ea typeface="Arial"/>
                <a:cs typeface="Arial"/>
                <a:sym typeface="Arial"/>
              </a:rPr>
              <a:t>SFS shows improved skill for the first 5 months</a:t>
            </a:r>
            <a:endParaRPr sz="1100"/>
          </a:p>
          <a:p>
            <a:pPr indent="-165100" lvl="2" marL="342900" marR="0" rtl="0" algn="l">
              <a:spcBef>
                <a:spcPts val="0"/>
              </a:spcBef>
              <a:spcAft>
                <a:spcPts val="0"/>
              </a:spcAft>
              <a:buClr>
                <a:schemeClr val="dk1"/>
              </a:buClr>
              <a:buSzPts val="1400"/>
              <a:buFont typeface="Arial"/>
              <a:buChar char="•"/>
            </a:pPr>
            <a:r>
              <a:rPr b="0" i="0" lang="en" sz="1400" u="none" cap="none" strike="noStrike">
                <a:solidFill>
                  <a:schemeClr val="dk1"/>
                </a:solidFill>
                <a:latin typeface="Arial"/>
                <a:ea typeface="Arial"/>
                <a:cs typeface="Arial"/>
                <a:sym typeface="Arial"/>
              </a:rPr>
              <a:t>SFS becomes less skillful after April</a:t>
            </a:r>
            <a:endParaRPr sz="1100"/>
          </a:p>
        </p:txBody>
      </p:sp>
      <p:sp>
        <p:nvSpPr>
          <p:cNvPr id="546" name="Google Shape;546;p74"/>
          <p:cNvSpPr txBox="1"/>
          <p:nvPr/>
        </p:nvSpPr>
        <p:spPr>
          <a:xfrm>
            <a:off x="1446026" y="2041438"/>
            <a:ext cx="744600" cy="5001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Arial"/>
                <a:ea typeface="Arial"/>
                <a:cs typeface="Arial"/>
                <a:sym typeface="Arial"/>
              </a:rPr>
              <a:t>Mar ICs</a:t>
            </a:r>
            <a:endParaRPr sz="1100"/>
          </a:p>
        </p:txBody>
      </p:sp>
      <p:sp>
        <p:nvSpPr>
          <p:cNvPr id="547" name="Google Shape;547;p74"/>
          <p:cNvSpPr txBox="1"/>
          <p:nvPr/>
        </p:nvSpPr>
        <p:spPr>
          <a:xfrm>
            <a:off x="3115331" y="2041438"/>
            <a:ext cx="792600" cy="5001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Arial"/>
                <a:ea typeface="Arial"/>
                <a:cs typeface="Arial"/>
                <a:sym typeface="Arial"/>
              </a:rPr>
              <a:t>April ICs</a:t>
            </a:r>
            <a:endParaRPr sz="1100"/>
          </a:p>
        </p:txBody>
      </p:sp>
      <p:sp>
        <p:nvSpPr>
          <p:cNvPr id="548" name="Google Shape;548;p74"/>
          <p:cNvSpPr txBox="1"/>
          <p:nvPr/>
        </p:nvSpPr>
        <p:spPr>
          <a:xfrm>
            <a:off x="4789973" y="2041438"/>
            <a:ext cx="773400" cy="5001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Arial"/>
                <a:ea typeface="Arial"/>
                <a:cs typeface="Arial"/>
                <a:sym typeface="Arial"/>
              </a:rPr>
              <a:t>May ICs</a:t>
            </a:r>
            <a:endParaRPr sz="1100"/>
          </a:p>
        </p:txBody>
      </p:sp>
      <p:sp>
        <p:nvSpPr>
          <p:cNvPr id="549" name="Google Shape;549;p74"/>
          <p:cNvSpPr txBox="1"/>
          <p:nvPr/>
        </p:nvSpPr>
        <p:spPr>
          <a:xfrm>
            <a:off x="6554984" y="2041438"/>
            <a:ext cx="725100" cy="5001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Arial"/>
                <a:ea typeface="Arial"/>
                <a:cs typeface="Arial"/>
                <a:sym typeface="Arial"/>
              </a:rPr>
              <a:t>Jun ICs</a:t>
            </a:r>
            <a:endParaRPr sz="1100"/>
          </a:p>
        </p:txBody>
      </p:sp>
      <p:sp>
        <p:nvSpPr>
          <p:cNvPr id="550" name="Google Shape;550;p74"/>
          <p:cNvSpPr txBox="1"/>
          <p:nvPr/>
        </p:nvSpPr>
        <p:spPr>
          <a:xfrm>
            <a:off x="1446026" y="3678857"/>
            <a:ext cx="667500" cy="5001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Arial"/>
                <a:ea typeface="Arial"/>
                <a:cs typeface="Arial"/>
                <a:sym typeface="Arial"/>
              </a:rPr>
              <a:t>Jul ICs</a:t>
            </a:r>
            <a:endParaRPr sz="1100"/>
          </a:p>
        </p:txBody>
      </p:sp>
      <p:sp>
        <p:nvSpPr>
          <p:cNvPr id="551" name="Google Shape;551;p74"/>
          <p:cNvSpPr txBox="1"/>
          <p:nvPr/>
        </p:nvSpPr>
        <p:spPr>
          <a:xfrm>
            <a:off x="3115331" y="3737334"/>
            <a:ext cx="753900" cy="5001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Arial"/>
                <a:ea typeface="Arial"/>
                <a:cs typeface="Arial"/>
                <a:sym typeface="Arial"/>
              </a:rPr>
              <a:t>Nov ICs</a:t>
            </a:r>
            <a:endParaRPr sz="1100"/>
          </a:p>
        </p:txBody>
      </p:sp>
      <p:sp>
        <p:nvSpPr>
          <p:cNvPr id="552" name="Google Shape;552;p74"/>
          <p:cNvSpPr txBox="1"/>
          <p:nvPr/>
        </p:nvSpPr>
        <p:spPr>
          <a:xfrm>
            <a:off x="411950" y="4415450"/>
            <a:ext cx="29229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latin typeface="Arial Narrow"/>
                <a:ea typeface="Arial Narrow"/>
                <a:cs typeface="Arial Narrow"/>
                <a:sym typeface="Arial Narrow"/>
              </a:rPr>
              <a:t>Provided by NCEP/WPC Wanqiu Wang</a:t>
            </a:r>
            <a:endParaRPr sz="1200">
              <a:latin typeface="Arial Narrow"/>
              <a:ea typeface="Arial Narrow"/>
              <a:cs typeface="Arial Narrow"/>
              <a:sym typeface="Arial Narrow"/>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 name="Shape 556"/>
        <p:cNvGrpSpPr/>
        <p:nvPr/>
      </p:nvGrpSpPr>
      <p:grpSpPr>
        <a:xfrm>
          <a:off x="0" y="0"/>
          <a:ext cx="0" cy="0"/>
          <a:chOff x="0" y="0"/>
          <a:chExt cx="0" cy="0"/>
        </a:xfrm>
      </p:grpSpPr>
      <p:sp>
        <p:nvSpPr>
          <p:cNvPr id="557" name="Google Shape;557;p75"/>
          <p:cNvSpPr txBox="1"/>
          <p:nvPr/>
        </p:nvSpPr>
        <p:spPr>
          <a:xfrm>
            <a:off x="143925" y="115175"/>
            <a:ext cx="63999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500">
                <a:solidFill>
                  <a:srgbClr val="FF0000"/>
                </a:solidFill>
                <a:latin typeface="Calibri"/>
                <a:ea typeface="Calibri"/>
                <a:cs typeface="Calibri"/>
                <a:sym typeface="Calibri"/>
              </a:rPr>
              <a:t>Hurricane Analysis and Forecast System (HAFS)</a:t>
            </a:r>
            <a:endParaRPr b="1" sz="2500">
              <a:solidFill>
                <a:srgbClr val="FF0000"/>
              </a:solidFill>
              <a:latin typeface="Calibri"/>
              <a:ea typeface="Calibri"/>
              <a:cs typeface="Calibri"/>
              <a:sym typeface="Calibri"/>
            </a:endParaRPr>
          </a:p>
        </p:txBody>
      </p:sp>
      <p:sp>
        <p:nvSpPr>
          <p:cNvPr id="558" name="Google Shape;558;p75"/>
          <p:cNvSpPr txBox="1"/>
          <p:nvPr>
            <p:ph idx="4294967295" type="body"/>
          </p:nvPr>
        </p:nvSpPr>
        <p:spPr>
          <a:xfrm>
            <a:off x="143925" y="2235267"/>
            <a:ext cx="8691000" cy="2677500"/>
          </a:xfrm>
          <a:prstGeom prst="rect">
            <a:avLst/>
          </a:prstGeom>
          <a:noFill/>
          <a:ln cap="flat" cmpd="sng" w="9525">
            <a:solidFill>
              <a:srgbClr val="00FF00"/>
            </a:solidFill>
            <a:prstDash val="solid"/>
            <a:round/>
            <a:headEnd len="sm" w="sm" type="none"/>
            <a:tailEnd len="sm" w="sm" type="none"/>
          </a:ln>
        </p:spPr>
        <p:txBody>
          <a:bodyPr anchorCtr="0" anchor="t" bIns="34275" lIns="68575" spcFirstLastPara="1" rIns="68575" wrap="square" tIns="34275">
            <a:noAutofit/>
          </a:bodyPr>
          <a:lstStyle/>
          <a:p>
            <a:pPr indent="-171450" lvl="0" marL="228600" rtl="0" algn="l">
              <a:lnSpc>
                <a:spcPct val="115000"/>
              </a:lnSpc>
              <a:spcBef>
                <a:spcPts val="0"/>
              </a:spcBef>
              <a:spcAft>
                <a:spcPts val="0"/>
              </a:spcAft>
              <a:buNone/>
            </a:pPr>
            <a:r>
              <a:rPr b="1" lang="en" sz="900">
                <a:solidFill>
                  <a:srgbClr val="0000FF"/>
                </a:solidFill>
                <a:highlight>
                  <a:srgbClr val="FFFFFF"/>
                </a:highlight>
                <a:latin typeface="Arial"/>
                <a:ea typeface="Arial"/>
                <a:cs typeface="Arial"/>
                <a:sym typeface="Arial"/>
              </a:rPr>
              <a:t>Oral Presentation (6)</a:t>
            </a:r>
            <a:endParaRPr sz="900">
              <a:highlight>
                <a:srgbClr val="FFFFFF"/>
              </a:highlight>
              <a:latin typeface="Arial"/>
              <a:ea typeface="Arial"/>
              <a:cs typeface="Arial"/>
              <a:sym typeface="Arial"/>
            </a:endParaRPr>
          </a:p>
          <a:p>
            <a:pPr indent="-228600" lvl="0" marL="228600" rtl="0" algn="l">
              <a:lnSpc>
                <a:spcPct val="100000"/>
              </a:lnSpc>
              <a:spcBef>
                <a:spcPts val="600"/>
              </a:spcBef>
              <a:spcAft>
                <a:spcPts val="0"/>
              </a:spcAft>
              <a:buSzPts val="900"/>
              <a:buChar char="●"/>
            </a:pPr>
            <a:r>
              <a:rPr b="1" lang="en" sz="900">
                <a:solidFill>
                  <a:srgbClr val="000000"/>
                </a:solidFill>
                <a:latin typeface="Arial"/>
                <a:ea typeface="Arial"/>
                <a:cs typeface="Arial"/>
                <a:sym typeface="Arial"/>
              </a:rPr>
              <a:t>Zhan Zhang:</a:t>
            </a:r>
            <a:r>
              <a:rPr lang="en" sz="900">
                <a:solidFill>
                  <a:srgbClr val="000000"/>
                </a:solidFill>
                <a:latin typeface="Arial"/>
                <a:ea typeface="Arial"/>
                <a:cs typeface="Arial"/>
                <a:sym typeface="Arial"/>
              </a:rPr>
              <a:t> UFS Hurricane Application HAFS: 2026 Upgrades and Future Plans</a:t>
            </a:r>
            <a:endParaRPr b="1" sz="900">
              <a:highlight>
                <a:srgbClr val="FFFFFF"/>
              </a:highlight>
              <a:latin typeface="Arial"/>
              <a:ea typeface="Arial"/>
              <a:cs typeface="Arial"/>
              <a:sym typeface="Arial"/>
            </a:endParaRPr>
          </a:p>
          <a:p>
            <a:pPr indent="-228600" lvl="0" marL="228600" rtl="0" algn="l">
              <a:lnSpc>
                <a:spcPct val="100000"/>
              </a:lnSpc>
              <a:spcBef>
                <a:spcPts val="200"/>
              </a:spcBef>
              <a:spcAft>
                <a:spcPts val="0"/>
              </a:spcAft>
              <a:buSzPts val="900"/>
              <a:buChar char="●"/>
            </a:pPr>
            <a:r>
              <a:rPr b="1" lang="en" sz="900">
                <a:solidFill>
                  <a:srgbClr val="000000"/>
                </a:solidFill>
                <a:latin typeface="Arial"/>
                <a:ea typeface="Arial"/>
                <a:cs typeface="Arial"/>
                <a:sym typeface="Arial"/>
              </a:rPr>
              <a:t>Jing Cheng:</a:t>
            </a:r>
            <a:r>
              <a:rPr lang="en" sz="900">
                <a:solidFill>
                  <a:srgbClr val="000000"/>
                </a:solidFill>
                <a:latin typeface="Arial"/>
                <a:ea typeface="Arial"/>
                <a:cs typeface="Arial"/>
                <a:sym typeface="Arial"/>
              </a:rPr>
              <a:t> Transitioning HAFS Data Assimilation to JEDI: Observation Dataset Readiness and Integration in HAFS</a:t>
            </a:r>
            <a:endParaRPr sz="900">
              <a:solidFill>
                <a:srgbClr val="000000"/>
              </a:solidFill>
              <a:latin typeface="Arial"/>
              <a:ea typeface="Arial"/>
              <a:cs typeface="Arial"/>
              <a:sym typeface="Arial"/>
            </a:endParaRPr>
          </a:p>
          <a:p>
            <a:pPr indent="-228600" lvl="0" marL="228600" rtl="0" algn="l">
              <a:lnSpc>
                <a:spcPct val="100000"/>
              </a:lnSpc>
              <a:spcBef>
                <a:spcPts val="200"/>
              </a:spcBef>
              <a:spcAft>
                <a:spcPts val="0"/>
              </a:spcAft>
              <a:buClr>
                <a:srgbClr val="000000"/>
              </a:buClr>
              <a:buSzPts val="900"/>
              <a:buChar char="●"/>
            </a:pPr>
            <a:r>
              <a:rPr b="1" lang="en" sz="900">
                <a:solidFill>
                  <a:srgbClr val="000000"/>
                </a:solidFill>
                <a:latin typeface="Arial"/>
                <a:ea typeface="Arial"/>
                <a:cs typeface="Arial"/>
                <a:sym typeface="Arial"/>
              </a:rPr>
              <a:t>Sundararaman Gopalakrishnan:</a:t>
            </a:r>
            <a:r>
              <a:rPr lang="en" sz="900">
                <a:solidFill>
                  <a:srgbClr val="000000"/>
                </a:solidFill>
                <a:latin typeface="Arial"/>
                <a:ea typeface="Arial"/>
                <a:cs typeface="Arial"/>
                <a:sym typeface="Arial"/>
              </a:rPr>
              <a:t> Hurricane Analysis and Forecast System: R&amp;D and R2O</a:t>
            </a:r>
            <a:endParaRPr sz="900">
              <a:solidFill>
                <a:srgbClr val="000000"/>
              </a:solidFill>
              <a:latin typeface="Arial"/>
              <a:ea typeface="Arial"/>
              <a:cs typeface="Arial"/>
              <a:sym typeface="Arial"/>
            </a:endParaRPr>
          </a:p>
          <a:p>
            <a:pPr indent="-228600" lvl="0" marL="228600" rtl="0" algn="l">
              <a:lnSpc>
                <a:spcPct val="100000"/>
              </a:lnSpc>
              <a:spcBef>
                <a:spcPts val="200"/>
              </a:spcBef>
              <a:spcAft>
                <a:spcPts val="0"/>
              </a:spcAft>
              <a:buClr>
                <a:srgbClr val="000000"/>
              </a:buClr>
              <a:buSzPts val="900"/>
              <a:buChar char="●"/>
            </a:pPr>
            <a:r>
              <a:rPr b="1" lang="en" sz="900">
                <a:solidFill>
                  <a:srgbClr val="000000"/>
                </a:solidFill>
                <a:latin typeface="Arial"/>
                <a:ea typeface="Arial"/>
                <a:cs typeface="Arial"/>
                <a:sym typeface="Arial"/>
              </a:rPr>
              <a:t>William Ramstrom:</a:t>
            </a:r>
            <a:r>
              <a:rPr lang="en" sz="900">
                <a:solidFill>
                  <a:srgbClr val="000000"/>
                </a:solidFill>
                <a:latin typeface="Arial"/>
                <a:ea typeface="Arial"/>
                <a:cs typeface="Arial"/>
                <a:sym typeface="Arial"/>
              </a:rPr>
              <a:t> Efficient High Resolution Forecasts of Hurricanes through Basin-Scale and Telescoping Nest HAFS</a:t>
            </a:r>
            <a:endParaRPr sz="900">
              <a:solidFill>
                <a:srgbClr val="000000"/>
              </a:solidFill>
              <a:latin typeface="Arial"/>
              <a:ea typeface="Arial"/>
              <a:cs typeface="Arial"/>
              <a:sym typeface="Arial"/>
            </a:endParaRPr>
          </a:p>
          <a:p>
            <a:pPr indent="-228600" lvl="0" marL="228600" rtl="0" algn="l">
              <a:lnSpc>
                <a:spcPct val="100000"/>
              </a:lnSpc>
              <a:spcBef>
                <a:spcPts val="200"/>
              </a:spcBef>
              <a:spcAft>
                <a:spcPts val="0"/>
              </a:spcAft>
              <a:buClr>
                <a:srgbClr val="000000"/>
              </a:buClr>
              <a:buSzPts val="900"/>
              <a:buChar char="●"/>
            </a:pPr>
            <a:r>
              <a:rPr b="1" lang="en" sz="900">
                <a:solidFill>
                  <a:srgbClr val="000000"/>
                </a:solidFill>
                <a:latin typeface="Arial"/>
                <a:ea typeface="Arial"/>
                <a:cs typeface="Arial"/>
                <a:sym typeface="Arial"/>
              </a:rPr>
              <a:t>Jason Sippel:</a:t>
            </a:r>
            <a:r>
              <a:rPr lang="en" sz="900">
                <a:solidFill>
                  <a:srgbClr val="000000"/>
                </a:solidFill>
                <a:latin typeface="Arial"/>
                <a:ea typeface="Arial"/>
                <a:cs typeface="Arial"/>
                <a:sym typeface="Arial"/>
              </a:rPr>
              <a:t> A Summary of HAFS Data Assimilation Activities at the Atlantic Oceanographic and Meteorological Laboratory</a:t>
            </a:r>
            <a:endParaRPr sz="900">
              <a:solidFill>
                <a:srgbClr val="000000"/>
              </a:solidFill>
              <a:latin typeface="Arial"/>
              <a:ea typeface="Arial"/>
              <a:cs typeface="Arial"/>
              <a:sym typeface="Arial"/>
            </a:endParaRPr>
          </a:p>
          <a:p>
            <a:pPr indent="-228600" lvl="0" marL="228600" rtl="0" algn="l">
              <a:lnSpc>
                <a:spcPct val="100000"/>
              </a:lnSpc>
              <a:spcBef>
                <a:spcPts val="200"/>
              </a:spcBef>
              <a:spcAft>
                <a:spcPts val="0"/>
              </a:spcAft>
              <a:buClr>
                <a:srgbClr val="000000"/>
              </a:buClr>
              <a:buSzPts val="900"/>
              <a:buChar char="●"/>
            </a:pPr>
            <a:r>
              <a:rPr b="1" lang="en" sz="900">
                <a:solidFill>
                  <a:srgbClr val="000000"/>
                </a:solidFill>
                <a:latin typeface="Arial"/>
                <a:ea typeface="Arial"/>
                <a:cs typeface="Arial"/>
                <a:sym typeface="Arial"/>
              </a:rPr>
              <a:t>Hyun Sook Kim:</a:t>
            </a:r>
            <a:r>
              <a:rPr lang="en" sz="900">
                <a:solidFill>
                  <a:srgbClr val="000000"/>
                </a:solidFill>
                <a:latin typeface="Arial"/>
                <a:ea typeface="Arial"/>
                <a:cs typeface="Arial"/>
                <a:sym typeface="Arial"/>
              </a:rPr>
              <a:t> Preliminary Results of Weakly Coupled Data Assimilation - Hurricane Analysis and Forecast System (WCDA-HAFS) Forecasts</a:t>
            </a:r>
            <a:endParaRPr sz="900">
              <a:solidFill>
                <a:srgbClr val="000000"/>
              </a:solidFill>
              <a:latin typeface="Arial"/>
              <a:ea typeface="Arial"/>
              <a:cs typeface="Arial"/>
              <a:sym typeface="Arial"/>
            </a:endParaRPr>
          </a:p>
          <a:p>
            <a:pPr indent="-171450" lvl="0" marL="228600" rtl="0" algn="l">
              <a:lnSpc>
                <a:spcPct val="115000"/>
              </a:lnSpc>
              <a:spcBef>
                <a:spcPts val="200"/>
              </a:spcBef>
              <a:spcAft>
                <a:spcPts val="0"/>
              </a:spcAft>
              <a:buNone/>
            </a:pPr>
            <a:r>
              <a:rPr b="1" lang="en" sz="900">
                <a:solidFill>
                  <a:srgbClr val="0000FF"/>
                </a:solidFill>
                <a:highlight>
                  <a:srgbClr val="FFFFFF"/>
                </a:highlight>
                <a:latin typeface="Arial"/>
                <a:ea typeface="Arial"/>
                <a:cs typeface="Arial"/>
                <a:sym typeface="Arial"/>
              </a:rPr>
              <a:t>Posters (7)</a:t>
            </a:r>
            <a:endParaRPr b="1" sz="900">
              <a:solidFill>
                <a:srgbClr val="0000FF"/>
              </a:solidFill>
              <a:highlight>
                <a:srgbClr val="FFFFFF"/>
              </a:highlight>
              <a:latin typeface="Arial"/>
              <a:ea typeface="Arial"/>
              <a:cs typeface="Arial"/>
              <a:sym typeface="Arial"/>
            </a:endParaRPr>
          </a:p>
          <a:p>
            <a:pPr indent="-228600" lvl="0" marL="228600" rtl="0" algn="l">
              <a:lnSpc>
                <a:spcPct val="115000"/>
              </a:lnSpc>
              <a:spcBef>
                <a:spcPts val="600"/>
              </a:spcBef>
              <a:spcAft>
                <a:spcPts val="0"/>
              </a:spcAft>
              <a:buClr>
                <a:schemeClr val="dk1"/>
              </a:buClr>
              <a:buSzPts val="900"/>
              <a:buChar char="●"/>
            </a:pPr>
            <a:r>
              <a:rPr b="1" lang="en" sz="900">
                <a:solidFill>
                  <a:srgbClr val="000000"/>
                </a:solidFill>
                <a:highlight>
                  <a:srgbClr val="FFFFFF"/>
                </a:highlight>
                <a:latin typeface="Arial"/>
                <a:ea typeface="Arial"/>
                <a:cs typeface="Arial"/>
                <a:sym typeface="Arial"/>
              </a:rPr>
              <a:t>Bin Liu</a:t>
            </a:r>
            <a:r>
              <a:rPr lang="en" sz="900">
                <a:highlight>
                  <a:srgbClr val="FFFFFF"/>
                </a:highlight>
                <a:latin typeface="Arial"/>
                <a:ea typeface="Arial"/>
                <a:cs typeface="Arial"/>
                <a:sym typeface="Arial"/>
              </a:rPr>
              <a:t>: </a:t>
            </a:r>
            <a:r>
              <a:rPr lang="en" sz="900">
                <a:solidFill>
                  <a:srgbClr val="000000"/>
                </a:solidFill>
                <a:latin typeface="Arial"/>
                <a:ea typeface="Arial"/>
                <a:cs typeface="Arial"/>
                <a:sym typeface="Arial"/>
              </a:rPr>
              <a:t>2025 and 2026 HAFS Real-Time Parallel Experiments: Innovations, Performance, and Operational Transition</a:t>
            </a:r>
            <a:endParaRPr sz="900">
              <a:highlight>
                <a:srgbClr val="FFFFFF"/>
              </a:highlight>
              <a:latin typeface="Arial"/>
              <a:ea typeface="Arial"/>
              <a:cs typeface="Arial"/>
              <a:sym typeface="Arial"/>
            </a:endParaRPr>
          </a:p>
          <a:p>
            <a:pPr indent="-228600" lvl="0" marL="228600" rtl="0" algn="l">
              <a:lnSpc>
                <a:spcPct val="115000"/>
              </a:lnSpc>
              <a:spcBef>
                <a:spcPts val="0"/>
              </a:spcBef>
              <a:spcAft>
                <a:spcPts val="0"/>
              </a:spcAft>
              <a:buClr>
                <a:srgbClr val="222222"/>
              </a:buClr>
              <a:buSzPts val="900"/>
              <a:buChar char="●"/>
            </a:pPr>
            <a:r>
              <a:rPr b="1" lang="en" sz="900">
                <a:solidFill>
                  <a:srgbClr val="000000"/>
                </a:solidFill>
                <a:highlight>
                  <a:srgbClr val="FFFFFF"/>
                </a:highlight>
                <a:latin typeface="Arial"/>
                <a:ea typeface="Arial"/>
                <a:cs typeface="Arial"/>
                <a:sym typeface="Arial"/>
              </a:rPr>
              <a:t>Jiayi Peng</a:t>
            </a:r>
            <a:r>
              <a:rPr lang="en" sz="900">
                <a:highlight>
                  <a:srgbClr val="FFFFFF"/>
                </a:highlight>
                <a:latin typeface="Arial"/>
                <a:ea typeface="Arial"/>
                <a:cs typeface="Arial"/>
                <a:sym typeface="Arial"/>
              </a:rPr>
              <a:t>: </a:t>
            </a:r>
            <a:r>
              <a:rPr lang="en" sz="900">
                <a:solidFill>
                  <a:srgbClr val="000000"/>
                </a:solidFill>
                <a:latin typeface="Arial"/>
                <a:ea typeface="Arial"/>
                <a:cs typeface="Arial"/>
                <a:sym typeface="Arial"/>
              </a:rPr>
              <a:t>HAFS Ensemble Development on Cloud Platforms</a:t>
            </a:r>
            <a:endParaRPr sz="900">
              <a:solidFill>
                <a:srgbClr val="000000"/>
              </a:solidFill>
              <a:latin typeface="Arial"/>
              <a:ea typeface="Arial"/>
              <a:cs typeface="Arial"/>
              <a:sym typeface="Arial"/>
            </a:endParaRPr>
          </a:p>
          <a:p>
            <a:pPr indent="-228600" lvl="0" marL="228600" rtl="0" algn="l">
              <a:lnSpc>
                <a:spcPct val="100000"/>
              </a:lnSpc>
              <a:spcBef>
                <a:spcPts val="0"/>
              </a:spcBef>
              <a:spcAft>
                <a:spcPts val="0"/>
              </a:spcAft>
              <a:buClr>
                <a:srgbClr val="000000"/>
              </a:buClr>
              <a:buSzPts val="900"/>
              <a:buChar char="●"/>
            </a:pPr>
            <a:r>
              <a:rPr b="1" lang="en" sz="900">
                <a:solidFill>
                  <a:srgbClr val="000000"/>
                </a:solidFill>
                <a:latin typeface="Arial"/>
                <a:ea typeface="Arial"/>
                <a:cs typeface="Arial"/>
                <a:sym typeface="Arial"/>
              </a:rPr>
              <a:t>Feng Hsiao: </a:t>
            </a:r>
            <a:r>
              <a:rPr lang="en" sz="900">
                <a:solidFill>
                  <a:srgbClr val="000000"/>
                </a:solidFill>
                <a:latin typeface="Arial"/>
                <a:ea typeface="Arial"/>
                <a:cs typeface="Arial"/>
                <a:sym typeface="Arial"/>
              </a:rPr>
              <a:t>Physics Sensitivity of All-Sky Infrared Radiance Assimilation in HAFS-JEDI and Its Impact on Tropical Cyclogenesis Forecasts</a:t>
            </a:r>
            <a:endParaRPr sz="900">
              <a:solidFill>
                <a:srgbClr val="000000"/>
              </a:solidFill>
              <a:latin typeface="Arial"/>
              <a:ea typeface="Arial"/>
              <a:cs typeface="Arial"/>
              <a:sym typeface="Arial"/>
            </a:endParaRPr>
          </a:p>
          <a:p>
            <a:pPr indent="-228600" lvl="0" marL="228600" rtl="0" algn="l">
              <a:lnSpc>
                <a:spcPct val="100000"/>
              </a:lnSpc>
              <a:spcBef>
                <a:spcPts val="0"/>
              </a:spcBef>
              <a:spcAft>
                <a:spcPts val="0"/>
              </a:spcAft>
              <a:buClr>
                <a:srgbClr val="000000"/>
              </a:buClr>
              <a:buSzPts val="900"/>
              <a:buChar char="●"/>
            </a:pPr>
            <a:r>
              <a:rPr b="1" lang="en" sz="900">
                <a:solidFill>
                  <a:srgbClr val="000000"/>
                </a:solidFill>
                <a:latin typeface="Arial"/>
                <a:ea typeface="Arial"/>
                <a:cs typeface="Arial"/>
                <a:sym typeface="Arial"/>
              </a:rPr>
              <a:t>Yu-Shin Kim: </a:t>
            </a:r>
            <a:r>
              <a:rPr lang="en" sz="900">
                <a:solidFill>
                  <a:srgbClr val="000000"/>
                </a:solidFill>
                <a:latin typeface="Arial"/>
                <a:ea typeface="Arial"/>
                <a:cs typeface="Arial"/>
                <a:sym typeface="Arial"/>
              </a:rPr>
              <a:t>Strongly Coupled Assimilation of Atmospheric Boundary Layer Observations for the Rapid Intensification of Hurricane Ida (2021) using the CADRE Self-cycled HAFS-JEDI System</a:t>
            </a:r>
            <a:endParaRPr sz="900">
              <a:solidFill>
                <a:srgbClr val="000000"/>
              </a:solidFill>
              <a:latin typeface="Arial"/>
              <a:ea typeface="Arial"/>
              <a:cs typeface="Arial"/>
              <a:sym typeface="Arial"/>
            </a:endParaRPr>
          </a:p>
          <a:p>
            <a:pPr indent="-228600" lvl="0" marL="228600" rtl="0" algn="l">
              <a:lnSpc>
                <a:spcPct val="100000"/>
              </a:lnSpc>
              <a:spcBef>
                <a:spcPts val="0"/>
              </a:spcBef>
              <a:spcAft>
                <a:spcPts val="0"/>
              </a:spcAft>
              <a:buClr>
                <a:srgbClr val="000000"/>
              </a:buClr>
              <a:buSzPts val="900"/>
              <a:buChar char="●"/>
            </a:pPr>
            <a:r>
              <a:rPr b="1" lang="en" sz="900">
                <a:solidFill>
                  <a:srgbClr val="000000"/>
                </a:solidFill>
                <a:latin typeface="Arial"/>
                <a:ea typeface="Arial"/>
                <a:cs typeface="Arial"/>
                <a:sym typeface="Arial"/>
              </a:rPr>
              <a:t>Chuan-Kai Wang: </a:t>
            </a:r>
            <a:r>
              <a:rPr lang="en" sz="900">
                <a:solidFill>
                  <a:srgbClr val="000000"/>
                </a:solidFill>
                <a:latin typeface="Arial"/>
                <a:ea typeface="Arial"/>
                <a:cs typeface="Arial"/>
                <a:sym typeface="Arial"/>
              </a:rPr>
              <a:t>Impact of High Resolution and Scale-Aware Physics on HAFS: Results from Idealized Tests and Hurricane Milton (2024)</a:t>
            </a:r>
            <a:endParaRPr sz="900">
              <a:solidFill>
                <a:srgbClr val="000000"/>
              </a:solidFill>
              <a:latin typeface="Arial"/>
              <a:ea typeface="Arial"/>
              <a:cs typeface="Arial"/>
              <a:sym typeface="Arial"/>
            </a:endParaRPr>
          </a:p>
          <a:p>
            <a:pPr indent="-228600" lvl="0" marL="228600" rtl="0" algn="l">
              <a:lnSpc>
                <a:spcPct val="100000"/>
              </a:lnSpc>
              <a:spcBef>
                <a:spcPts val="0"/>
              </a:spcBef>
              <a:spcAft>
                <a:spcPts val="0"/>
              </a:spcAft>
              <a:buClr>
                <a:srgbClr val="000000"/>
              </a:buClr>
              <a:buSzPts val="900"/>
              <a:buChar char="●"/>
            </a:pPr>
            <a:r>
              <a:rPr b="1" lang="en" sz="900">
                <a:solidFill>
                  <a:srgbClr val="000000"/>
                </a:solidFill>
                <a:latin typeface="Arial"/>
                <a:ea typeface="Arial"/>
                <a:cs typeface="Arial"/>
                <a:sym typeface="Arial"/>
              </a:rPr>
              <a:t>Hananeh Jafary: </a:t>
            </a:r>
            <a:r>
              <a:rPr lang="en" sz="900">
                <a:solidFill>
                  <a:srgbClr val="000000"/>
                </a:solidFill>
                <a:latin typeface="Arial"/>
                <a:ea typeface="Arial"/>
                <a:cs typeface="Arial"/>
                <a:sym typeface="Arial"/>
              </a:rPr>
              <a:t>Evaluation of GFDL and EMC Hurricane Tracking Systems During the 2025 Hurricane Season</a:t>
            </a:r>
            <a:endParaRPr sz="900">
              <a:solidFill>
                <a:srgbClr val="000000"/>
              </a:solidFill>
              <a:latin typeface="Arial"/>
              <a:ea typeface="Arial"/>
              <a:cs typeface="Arial"/>
              <a:sym typeface="Arial"/>
            </a:endParaRPr>
          </a:p>
          <a:p>
            <a:pPr indent="-228600" lvl="0" marL="228600" rtl="0" algn="l">
              <a:lnSpc>
                <a:spcPct val="100000"/>
              </a:lnSpc>
              <a:spcBef>
                <a:spcPts val="0"/>
              </a:spcBef>
              <a:spcAft>
                <a:spcPts val="0"/>
              </a:spcAft>
              <a:buClr>
                <a:srgbClr val="000000"/>
              </a:buClr>
              <a:buSzPts val="900"/>
              <a:buChar char="●"/>
            </a:pPr>
            <a:r>
              <a:rPr b="1" lang="en" sz="900">
                <a:solidFill>
                  <a:srgbClr val="000000"/>
                </a:solidFill>
                <a:latin typeface="Arial"/>
                <a:ea typeface="Arial"/>
                <a:cs typeface="Arial"/>
                <a:sym typeface="Arial"/>
              </a:rPr>
              <a:t>Xuejin Zhang: </a:t>
            </a:r>
            <a:r>
              <a:rPr lang="en" sz="900">
                <a:solidFill>
                  <a:srgbClr val="000000"/>
                </a:solidFill>
                <a:latin typeface="Arial"/>
                <a:ea typeface="Arial"/>
                <a:cs typeface="Arial"/>
                <a:sym typeface="Arial"/>
              </a:rPr>
              <a:t>A Prototype AI-Based Quality Control Package for Cloud Physics Observations of Hurricane Field Program at NOAA</a:t>
            </a:r>
            <a:endParaRPr sz="900">
              <a:solidFill>
                <a:srgbClr val="000000"/>
              </a:solidFill>
              <a:latin typeface="Arial"/>
              <a:ea typeface="Arial"/>
              <a:cs typeface="Arial"/>
              <a:sym typeface="Arial"/>
            </a:endParaRPr>
          </a:p>
          <a:p>
            <a:pPr indent="-171450" lvl="0" marL="228600" rtl="0" algn="l">
              <a:lnSpc>
                <a:spcPct val="115000"/>
              </a:lnSpc>
              <a:spcBef>
                <a:spcPts val="0"/>
              </a:spcBef>
              <a:spcAft>
                <a:spcPts val="1200"/>
              </a:spcAft>
              <a:buNone/>
            </a:pPr>
            <a:r>
              <a:t/>
            </a:r>
            <a:endParaRPr sz="1000">
              <a:solidFill>
                <a:srgbClr val="000000"/>
              </a:solidFill>
              <a:latin typeface="Arial"/>
              <a:ea typeface="Arial"/>
              <a:cs typeface="Arial"/>
              <a:sym typeface="Arial"/>
            </a:endParaRPr>
          </a:p>
        </p:txBody>
      </p:sp>
      <p:pic>
        <p:nvPicPr>
          <p:cNvPr id="559" name="Google Shape;559;p75"/>
          <p:cNvPicPr preferRelativeResize="0"/>
          <p:nvPr/>
        </p:nvPicPr>
        <p:blipFill>
          <a:blip r:embed="rId3">
            <a:alphaModFix/>
          </a:blip>
          <a:stretch>
            <a:fillRect/>
          </a:stretch>
        </p:blipFill>
        <p:spPr>
          <a:xfrm>
            <a:off x="7374897" y="192600"/>
            <a:ext cx="1599775" cy="1592650"/>
          </a:xfrm>
          <a:prstGeom prst="rect">
            <a:avLst/>
          </a:prstGeom>
          <a:noFill/>
          <a:ln>
            <a:noFill/>
          </a:ln>
        </p:spPr>
      </p:pic>
      <p:sp>
        <p:nvSpPr>
          <p:cNvPr id="560" name="Google Shape;560;p75"/>
          <p:cNvSpPr txBox="1"/>
          <p:nvPr/>
        </p:nvSpPr>
        <p:spPr>
          <a:xfrm>
            <a:off x="297300" y="838075"/>
            <a:ext cx="6720300" cy="1013400"/>
          </a:xfrm>
          <a:prstGeom prst="rect">
            <a:avLst/>
          </a:prstGeom>
          <a:noFill/>
          <a:ln cap="flat" cmpd="sng" w="9525">
            <a:solidFill>
              <a:srgbClr val="00FF00"/>
            </a:solidFill>
            <a:prstDash val="solid"/>
            <a:round/>
            <a:headEnd len="sm" w="sm" type="none"/>
            <a:tailEnd len="sm" w="sm" type="none"/>
          </a:ln>
        </p:spPr>
        <p:txBody>
          <a:bodyPr anchorCtr="0" anchor="t" bIns="91425" lIns="91425" spcFirstLastPara="1" rIns="91425" wrap="square" tIns="91425">
            <a:spAutoFit/>
          </a:bodyPr>
          <a:lstStyle/>
          <a:p>
            <a:pPr indent="-330200" lvl="0" marL="457200" rtl="0" algn="l">
              <a:spcBef>
                <a:spcPts val="0"/>
              </a:spcBef>
              <a:spcAft>
                <a:spcPts val="0"/>
              </a:spcAft>
              <a:buSzPts val="1600"/>
              <a:buChar char="●"/>
            </a:pPr>
            <a:r>
              <a:rPr lang="en" sz="1600"/>
              <a:t>HAFSv1, first major UFS-based hurricane application, was implemented for NWS </a:t>
            </a:r>
            <a:r>
              <a:rPr lang="en" sz="1600"/>
              <a:t>operation </a:t>
            </a:r>
            <a:r>
              <a:rPr lang="en" sz="1600"/>
              <a:t>on June 27, 2023</a:t>
            </a:r>
            <a:endParaRPr sz="1600"/>
          </a:p>
          <a:p>
            <a:pPr indent="-330200" lvl="0" marL="457200" rtl="0" algn="l">
              <a:spcBef>
                <a:spcPts val="700"/>
              </a:spcBef>
              <a:spcAft>
                <a:spcPts val="700"/>
              </a:spcAft>
              <a:buSzPts val="1600"/>
              <a:buChar char="●"/>
            </a:pPr>
            <a:r>
              <a:rPr b="1" lang="en" sz="1600"/>
              <a:t>HWRF and HMON</a:t>
            </a:r>
            <a:r>
              <a:rPr lang="en" sz="1600"/>
              <a:t> will be retired after the 2026 hurricane season</a:t>
            </a:r>
            <a:endParaRPr sz="16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4" name="Shape 564"/>
        <p:cNvGrpSpPr/>
        <p:nvPr/>
      </p:nvGrpSpPr>
      <p:grpSpPr>
        <a:xfrm>
          <a:off x="0" y="0"/>
          <a:ext cx="0" cy="0"/>
          <a:chOff x="0" y="0"/>
          <a:chExt cx="0" cy="0"/>
        </a:xfrm>
      </p:grpSpPr>
      <p:sp>
        <p:nvSpPr>
          <p:cNvPr id="565" name="Google Shape;565;p76"/>
          <p:cNvSpPr txBox="1"/>
          <p:nvPr>
            <p:ph type="title"/>
          </p:nvPr>
        </p:nvSpPr>
        <p:spPr>
          <a:xfrm>
            <a:off x="115100" y="46250"/>
            <a:ext cx="4675800" cy="548700"/>
          </a:xfrm>
          <a:prstGeom prst="rect">
            <a:avLst/>
          </a:prstGeom>
          <a:noFill/>
          <a:ln>
            <a:noFill/>
          </a:ln>
        </p:spPr>
        <p:txBody>
          <a:bodyPr anchorCtr="0" anchor="ctr" bIns="34275" lIns="68575" spcFirstLastPara="1" rIns="68575" wrap="square" tIns="34275">
            <a:noAutofit/>
          </a:bodyPr>
          <a:lstStyle/>
          <a:p>
            <a:pPr indent="0" lvl="0" marL="0" rtl="0" algn="ctr">
              <a:lnSpc>
                <a:spcPct val="100000"/>
              </a:lnSpc>
              <a:spcBef>
                <a:spcPts val="0"/>
              </a:spcBef>
              <a:spcAft>
                <a:spcPts val="0"/>
              </a:spcAft>
              <a:buClr>
                <a:schemeClr val="dk1"/>
              </a:buClr>
              <a:buSzPts val="1100"/>
              <a:buFont typeface="Arial"/>
              <a:buNone/>
            </a:pPr>
            <a:r>
              <a:rPr b="1" lang="en">
                <a:solidFill>
                  <a:srgbClr val="FF0000"/>
                </a:solidFill>
              </a:rPr>
              <a:t>HAFS v2.2 Major Upgrades</a:t>
            </a:r>
            <a:r>
              <a:rPr lang="en">
                <a:solidFill>
                  <a:srgbClr val="FF0000"/>
                </a:solidFill>
              </a:rPr>
              <a:t> </a:t>
            </a:r>
            <a:endParaRPr>
              <a:solidFill>
                <a:srgbClr val="FF0000"/>
              </a:solidFill>
            </a:endParaRPr>
          </a:p>
        </p:txBody>
      </p:sp>
      <p:sp>
        <p:nvSpPr>
          <p:cNvPr id="566" name="Google Shape;566;p76"/>
          <p:cNvSpPr txBox="1"/>
          <p:nvPr/>
        </p:nvSpPr>
        <p:spPr>
          <a:xfrm>
            <a:off x="115098" y="656903"/>
            <a:ext cx="4675800" cy="4443600"/>
          </a:xfrm>
          <a:prstGeom prst="rect">
            <a:avLst/>
          </a:prstGeom>
          <a:solidFill>
            <a:srgbClr val="C9DAF8"/>
          </a:solidFill>
          <a:ln cap="flat" cmpd="sng" w="9525">
            <a:solidFill>
              <a:schemeClr val="dk1"/>
            </a:solidFill>
            <a:prstDash val="solid"/>
            <a:round/>
            <a:headEnd len="sm" w="sm" type="none"/>
            <a:tailEnd len="sm" w="sm" type="none"/>
          </a:ln>
        </p:spPr>
        <p:txBody>
          <a:bodyPr anchorCtr="0" anchor="ctr" bIns="121900" lIns="121900" spcFirstLastPara="1" rIns="121900" wrap="square" tIns="121900">
            <a:spAutoFit/>
          </a:bodyPr>
          <a:lstStyle/>
          <a:p>
            <a:pPr indent="0" lvl="0" marL="0" rtl="0" algn="l">
              <a:spcBef>
                <a:spcPts val="0"/>
              </a:spcBef>
              <a:spcAft>
                <a:spcPts val="0"/>
              </a:spcAft>
              <a:buNone/>
            </a:pPr>
            <a:r>
              <a:rPr b="1" lang="en" sz="1800"/>
              <a:t>Vortex Initialization </a:t>
            </a:r>
            <a:endParaRPr b="1" sz="1800"/>
          </a:p>
          <a:p>
            <a:pPr indent="-393700" lvl="0" marL="609600" rtl="0" algn="l">
              <a:spcBef>
                <a:spcPts val="0"/>
              </a:spcBef>
              <a:spcAft>
                <a:spcPts val="0"/>
              </a:spcAft>
              <a:buSzPts val="1400"/>
              <a:buChar char="●"/>
            </a:pPr>
            <a:r>
              <a:rPr lang="en"/>
              <a:t>Adjusted warm cycling threshold (40 kt to 30 kt)</a:t>
            </a:r>
            <a:endParaRPr/>
          </a:p>
          <a:p>
            <a:pPr indent="-393700" lvl="0" marL="609600" rtl="0" algn="l">
              <a:spcBef>
                <a:spcPts val="0"/>
              </a:spcBef>
              <a:spcAft>
                <a:spcPts val="0"/>
              </a:spcAft>
              <a:buSzPts val="1400"/>
              <a:buChar char="●"/>
            </a:pPr>
            <a:r>
              <a:rPr lang="en"/>
              <a:t>VI related changes with storm perturbation smoothing</a:t>
            </a:r>
            <a:endParaRPr/>
          </a:p>
          <a:p>
            <a:pPr indent="0" lvl="0" marL="0" rtl="0" algn="l">
              <a:spcBef>
                <a:spcPts val="0"/>
              </a:spcBef>
              <a:spcAft>
                <a:spcPts val="0"/>
              </a:spcAft>
              <a:buNone/>
            </a:pPr>
            <a:r>
              <a:rPr b="1" lang="en" sz="1800"/>
              <a:t>Data Assimilation </a:t>
            </a:r>
            <a:endParaRPr sz="1500"/>
          </a:p>
          <a:p>
            <a:pPr indent="-400050" lvl="0" marL="609600" rtl="0" algn="l">
              <a:spcBef>
                <a:spcPts val="0"/>
              </a:spcBef>
              <a:spcAft>
                <a:spcPts val="0"/>
              </a:spcAft>
              <a:buSzPts val="1500"/>
              <a:buChar char="●"/>
            </a:pPr>
            <a:r>
              <a:rPr lang="en" sz="1500"/>
              <a:t>Adjusted IAU window </a:t>
            </a:r>
            <a:endParaRPr sz="1500"/>
          </a:p>
          <a:p>
            <a:pPr indent="-400050" lvl="0" marL="609600" rtl="0" algn="l">
              <a:spcBef>
                <a:spcPts val="0"/>
              </a:spcBef>
              <a:spcAft>
                <a:spcPts val="0"/>
              </a:spcAft>
              <a:buSzPts val="1500"/>
              <a:buChar char="●"/>
            </a:pPr>
            <a:r>
              <a:rPr lang="en" sz="1500"/>
              <a:t>hafs_datool updates: fix related to uv_rotation, use of MPI</a:t>
            </a:r>
            <a:endParaRPr sz="1500"/>
          </a:p>
          <a:p>
            <a:pPr indent="-400050" lvl="0" marL="609600" rtl="0" algn="l">
              <a:spcBef>
                <a:spcPts val="0"/>
              </a:spcBef>
              <a:spcAft>
                <a:spcPts val="0"/>
              </a:spcAft>
              <a:buSzPts val="1500"/>
              <a:buChar char="●"/>
            </a:pPr>
            <a:r>
              <a:rPr lang="en" sz="1500"/>
              <a:t>TDR superobbing </a:t>
            </a:r>
            <a:endParaRPr sz="1500"/>
          </a:p>
          <a:p>
            <a:pPr indent="-400050" lvl="0" marL="609600" rtl="0" algn="l">
              <a:spcBef>
                <a:spcPts val="0"/>
              </a:spcBef>
              <a:spcAft>
                <a:spcPts val="0"/>
              </a:spcAft>
              <a:buSzPts val="1500"/>
              <a:buChar char="●"/>
            </a:pPr>
            <a:r>
              <a:rPr lang="en" sz="1500"/>
              <a:t>Additional obs: Commercial GPS RO and sUAS observation data</a:t>
            </a:r>
            <a:endParaRPr sz="1500"/>
          </a:p>
          <a:p>
            <a:pPr indent="0" lvl="0" marL="0" rtl="0" algn="l">
              <a:lnSpc>
                <a:spcPct val="115000"/>
              </a:lnSpc>
              <a:spcBef>
                <a:spcPts val="0"/>
              </a:spcBef>
              <a:spcAft>
                <a:spcPts val="0"/>
              </a:spcAft>
              <a:buNone/>
            </a:pPr>
            <a:r>
              <a:rPr b="1" lang="en" sz="1800"/>
              <a:t>Model Physics </a:t>
            </a:r>
            <a:endParaRPr b="1" sz="1800"/>
          </a:p>
          <a:p>
            <a:pPr indent="-400050" lvl="0" marL="609600" rtl="0" algn="l">
              <a:lnSpc>
                <a:spcPct val="115000"/>
              </a:lnSpc>
              <a:spcBef>
                <a:spcPts val="0"/>
              </a:spcBef>
              <a:spcAft>
                <a:spcPts val="0"/>
              </a:spcAft>
              <a:buClr>
                <a:srgbClr val="0000FF"/>
              </a:buClr>
              <a:buSzPts val="1500"/>
              <a:buChar char="●"/>
            </a:pPr>
            <a:r>
              <a:rPr lang="en" sz="1500">
                <a:solidFill>
                  <a:srgbClr val="0000FF"/>
                </a:solidFill>
              </a:rPr>
              <a:t>Scale-aware 3DTKE EDMF GFS PBL </a:t>
            </a:r>
            <a:endParaRPr sz="1500">
              <a:solidFill>
                <a:srgbClr val="0000FF"/>
              </a:solidFill>
            </a:endParaRPr>
          </a:p>
          <a:p>
            <a:pPr indent="-400050" lvl="0" marL="609600" rtl="0" algn="l">
              <a:lnSpc>
                <a:spcPct val="115000"/>
              </a:lnSpc>
              <a:spcBef>
                <a:spcPts val="0"/>
              </a:spcBef>
              <a:spcAft>
                <a:spcPts val="0"/>
              </a:spcAft>
              <a:buClr>
                <a:srgbClr val="0000FF"/>
              </a:buClr>
              <a:buSzPts val="1500"/>
              <a:buChar char="●"/>
            </a:pPr>
            <a:r>
              <a:rPr lang="en" sz="1500">
                <a:solidFill>
                  <a:srgbClr val="0000FF"/>
                </a:solidFill>
              </a:rPr>
              <a:t>Noah-MP LSM</a:t>
            </a:r>
            <a:endParaRPr sz="1500">
              <a:solidFill>
                <a:srgbClr val="0000FF"/>
              </a:solidFill>
            </a:endParaRPr>
          </a:p>
          <a:p>
            <a:pPr indent="-400050" lvl="0" marL="609600" rtl="0" algn="l">
              <a:lnSpc>
                <a:spcPct val="115000"/>
              </a:lnSpc>
              <a:spcBef>
                <a:spcPts val="0"/>
              </a:spcBef>
              <a:spcAft>
                <a:spcPts val="0"/>
              </a:spcAft>
              <a:buClr>
                <a:srgbClr val="0000FF"/>
              </a:buClr>
              <a:buSzPts val="1500"/>
              <a:buChar char="●"/>
            </a:pPr>
            <a:r>
              <a:rPr lang="en" sz="1500">
                <a:solidFill>
                  <a:srgbClr val="0000FF"/>
                </a:solidFill>
              </a:rPr>
              <a:t>Transition from RRTMG to RRTMGP</a:t>
            </a:r>
            <a:endParaRPr sz="1500">
              <a:solidFill>
                <a:srgbClr val="0000FF"/>
              </a:solidFill>
            </a:endParaRPr>
          </a:p>
          <a:p>
            <a:pPr indent="-400050" lvl="0" marL="609600" rtl="0" algn="l">
              <a:lnSpc>
                <a:spcPct val="115000"/>
              </a:lnSpc>
              <a:spcBef>
                <a:spcPts val="0"/>
              </a:spcBef>
              <a:spcAft>
                <a:spcPts val="0"/>
              </a:spcAft>
              <a:buSzPts val="1500"/>
              <a:buChar char="●"/>
            </a:pPr>
            <a:r>
              <a:rPr lang="en" sz="1500"/>
              <a:t>Variable mixing length scales with wind speed and PBLH</a:t>
            </a:r>
            <a:endParaRPr sz="1500"/>
          </a:p>
        </p:txBody>
      </p:sp>
      <p:pic>
        <p:nvPicPr>
          <p:cNvPr descr="A close-up of a graph&#10;&#10;Description automatically generated" id="567" name="Google Shape;567;p76"/>
          <p:cNvPicPr preferRelativeResize="0"/>
          <p:nvPr/>
        </p:nvPicPr>
        <p:blipFill rotWithShape="1">
          <a:blip r:embed="rId3">
            <a:alphaModFix/>
          </a:blip>
          <a:srcRect b="13577" l="0" r="0" t="0"/>
          <a:stretch/>
        </p:blipFill>
        <p:spPr>
          <a:xfrm>
            <a:off x="5249250" y="361925"/>
            <a:ext cx="3604949" cy="1293850"/>
          </a:xfrm>
          <a:prstGeom prst="rect">
            <a:avLst/>
          </a:prstGeom>
          <a:noFill/>
          <a:ln>
            <a:noFill/>
          </a:ln>
        </p:spPr>
      </p:pic>
      <p:pic>
        <p:nvPicPr>
          <p:cNvPr id="568" name="Google Shape;568;p76"/>
          <p:cNvPicPr preferRelativeResize="0"/>
          <p:nvPr/>
        </p:nvPicPr>
        <p:blipFill>
          <a:blip r:embed="rId4">
            <a:alphaModFix/>
          </a:blip>
          <a:stretch>
            <a:fillRect/>
          </a:stretch>
        </p:blipFill>
        <p:spPr>
          <a:xfrm>
            <a:off x="5106650" y="1996050"/>
            <a:ext cx="3890150" cy="2894825"/>
          </a:xfrm>
          <a:prstGeom prst="rect">
            <a:avLst/>
          </a:prstGeom>
          <a:noFill/>
          <a:ln>
            <a:noFill/>
          </a:ln>
        </p:spPr>
      </p:pic>
      <p:sp>
        <p:nvSpPr>
          <p:cNvPr id="569" name="Google Shape;569;p76"/>
          <p:cNvSpPr txBox="1"/>
          <p:nvPr/>
        </p:nvSpPr>
        <p:spPr>
          <a:xfrm>
            <a:off x="5260867" y="73033"/>
            <a:ext cx="3652800" cy="288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200">
                <a:solidFill>
                  <a:srgbClr val="0000FF"/>
                </a:solidFill>
              </a:rPr>
              <a:t>Scale-aware 3DTKE turbulent mixing scheme</a:t>
            </a:r>
            <a:endParaRPr b="1" sz="1200">
              <a:solidFill>
                <a:srgbClr val="0000FF"/>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3" name="Shape 573"/>
        <p:cNvGrpSpPr/>
        <p:nvPr/>
      </p:nvGrpSpPr>
      <p:grpSpPr>
        <a:xfrm>
          <a:off x="0" y="0"/>
          <a:ext cx="0" cy="0"/>
          <a:chOff x="0" y="0"/>
          <a:chExt cx="0" cy="0"/>
        </a:xfrm>
      </p:grpSpPr>
      <p:sp>
        <p:nvSpPr>
          <p:cNvPr id="574" name="Google Shape;574;p77"/>
          <p:cNvSpPr txBox="1"/>
          <p:nvPr>
            <p:ph idx="12" type="sldNum"/>
          </p:nvPr>
        </p:nvSpPr>
        <p:spPr>
          <a:xfrm>
            <a:off x="7031935" y="4824412"/>
            <a:ext cx="2057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SzPts val="900"/>
              <a:buFont typeface="Arial"/>
              <a:buNone/>
            </a:pPr>
            <a:fld id="{00000000-1234-1234-1234-123412341234}" type="slidenum">
              <a:rPr lang="en"/>
              <a:t>‹#›</a:t>
            </a:fld>
            <a:endParaRPr/>
          </a:p>
        </p:txBody>
      </p:sp>
      <p:sp>
        <p:nvSpPr>
          <p:cNvPr id="575" name="Google Shape;575;p77"/>
          <p:cNvSpPr txBox="1"/>
          <p:nvPr/>
        </p:nvSpPr>
        <p:spPr>
          <a:xfrm>
            <a:off x="200025" y="52825"/>
            <a:ext cx="9144000" cy="681300"/>
          </a:xfrm>
          <a:prstGeom prst="rect">
            <a:avLst/>
          </a:prstGeom>
          <a:noFill/>
          <a:ln>
            <a:noFill/>
          </a:ln>
        </p:spPr>
        <p:txBody>
          <a:bodyPr anchorCtr="0" anchor="ctr" bIns="34275" lIns="68575" spcFirstLastPara="1" rIns="68575" wrap="square" tIns="34275">
            <a:normAutofit/>
          </a:bodyPr>
          <a:lstStyle/>
          <a:p>
            <a:pPr indent="0" lvl="0" marL="0" rtl="0" algn="l">
              <a:lnSpc>
                <a:spcPct val="80000"/>
              </a:lnSpc>
              <a:spcBef>
                <a:spcPts val="0"/>
              </a:spcBef>
              <a:spcAft>
                <a:spcPts val="0"/>
              </a:spcAft>
              <a:buNone/>
            </a:pPr>
            <a:r>
              <a:rPr b="1" lang="en" sz="2000">
                <a:solidFill>
                  <a:srgbClr val="FFFFFF"/>
                </a:solidFill>
              </a:rPr>
              <a:t>Key Priorities for Future Development and Transition to Operation (1) </a:t>
            </a:r>
            <a:endParaRPr b="1" sz="2000">
              <a:solidFill>
                <a:srgbClr val="FFFFFF"/>
              </a:solidFill>
            </a:endParaRPr>
          </a:p>
        </p:txBody>
      </p:sp>
      <p:sp>
        <p:nvSpPr>
          <p:cNvPr id="576" name="Google Shape;576;p77"/>
          <p:cNvSpPr txBox="1"/>
          <p:nvPr/>
        </p:nvSpPr>
        <p:spPr>
          <a:xfrm>
            <a:off x="284925" y="920217"/>
            <a:ext cx="5738100" cy="2008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500">
                <a:solidFill>
                  <a:srgbClr val="0000FF"/>
                </a:solidFill>
              </a:rPr>
              <a:t>GFS  </a:t>
            </a:r>
            <a:endParaRPr b="1" sz="1500">
              <a:solidFill>
                <a:srgbClr val="0000FF"/>
              </a:solidFill>
            </a:endParaRPr>
          </a:p>
          <a:p>
            <a:pPr indent="-323850" lvl="1" marL="400050" rtl="0" algn="l">
              <a:lnSpc>
                <a:spcPct val="115000"/>
              </a:lnSpc>
              <a:spcBef>
                <a:spcPts val="0"/>
              </a:spcBef>
              <a:spcAft>
                <a:spcPts val="0"/>
              </a:spcAft>
              <a:buClr>
                <a:schemeClr val="dk1"/>
              </a:buClr>
              <a:buSzPts val="1500"/>
              <a:buChar char="○"/>
            </a:pPr>
            <a:r>
              <a:rPr lang="en" sz="1500">
                <a:solidFill>
                  <a:schemeClr val="dk1"/>
                </a:solidFill>
              </a:rPr>
              <a:t>Mitigate biases identified in GFSv17</a:t>
            </a:r>
            <a:endParaRPr sz="1500">
              <a:solidFill>
                <a:schemeClr val="dk1"/>
              </a:solidFill>
            </a:endParaRPr>
          </a:p>
          <a:p>
            <a:pPr indent="-323850" lvl="1" marL="400050" rtl="0" algn="l">
              <a:lnSpc>
                <a:spcPct val="115000"/>
              </a:lnSpc>
              <a:spcBef>
                <a:spcPts val="0"/>
              </a:spcBef>
              <a:spcAft>
                <a:spcPts val="0"/>
              </a:spcAft>
              <a:buClr>
                <a:schemeClr val="dk1"/>
              </a:buClr>
              <a:buSzPts val="1500"/>
              <a:buChar char="○"/>
            </a:pPr>
            <a:r>
              <a:rPr lang="en" sz="1500">
                <a:solidFill>
                  <a:schemeClr val="dk1"/>
                </a:solidFill>
              </a:rPr>
              <a:t>Spectral nudging to AI-GFS</a:t>
            </a:r>
            <a:endParaRPr sz="1500">
              <a:solidFill>
                <a:schemeClr val="dk1"/>
              </a:solidFill>
            </a:endParaRPr>
          </a:p>
          <a:p>
            <a:pPr indent="-323850" lvl="1" marL="400050" rtl="0" algn="l">
              <a:lnSpc>
                <a:spcPct val="115000"/>
              </a:lnSpc>
              <a:spcBef>
                <a:spcPts val="0"/>
              </a:spcBef>
              <a:spcAft>
                <a:spcPts val="0"/>
              </a:spcAft>
              <a:buClr>
                <a:schemeClr val="dk1"/>
              </a:buClr>
              <a:buSzPts val="1500"/>
              <a:buChar char="○"/>
            </a:pPr>
            <a:r>
              <a:rPr lang="en" sz="1500">
                <a:solidFill>
                  <a:schemeClr val="dk1"/>
                </a:solidFill>
              </a:rPr>
              <a:t>Transition atmospheric data assimilation to JEDI</a:t>
            </a:r>
            <a:endParaRPr sz="1500">
              <a:solidFill>
                <a:schemeClr val="dk1"/>
              </a:solidFill>
            </a:endParaRPr>
          </a:p>
          <a:p>
            <a:pPr indent="-323850" lvl="1" marL="400050" rtl="0" algn="l">
              <a:lnSpc>
                <a:spcPct val="115000"/>
              </a:lnSpc>
              <a:spcBef>
                <a:spcPts val="0"/>
              </a:spcBef>
              <a:spcAft>
                <a:spcPts val="0"/>
              </a:spcAft>
              <a:buClr>
                <a:schemeClr val="dk1"/>
              </a:buClr>
              <a:buSzPts val="1500"/>
              <a:buChar char="○"/>
            </a:pPr>
            <a:r>
              <a:rPr lang="en" sz="1500">
                <a:solidFill>
                  <a:schemeClr val="dk1"/>
                </a:solidFill>
              </a:rPr>
              <a:t>Merge RTOFS into GFS, increase ocean resolution to 1/12°, and update marine DA</a:t>
            </a:r>
            <a:endParaRPr sz="1500">
              <a:solidFill>
                <a:schemeClr val="dk1"/>
              </a:solidFill>
            </a:endParaRPr>
          </a:p>
          <a:p>
            <a:pPr indent="-323850" lvl="1" marL="400050" rtl="0" algn="l">
              <a:lnSpc>
                <a:spcPct val="115000"/>
              </a:lnSpc>
              <a:spcBef>
                <a:spcPts val="0"/>
              </a:spcBef>
              <a:spcAft>
                <a:spcPts val="0"/>
              </a:spcAft>
              <a:buClr>
                <a:schemeClr val="dk1"/>
              </a:buClr>
              <a:buSzPts val="1500"/>
              <a:buChar char="○"/>
            </a:pPr>
            <a:r>
              <a:rPr lang="en" sz="1500">
                <a:solidFill>
                  <a:schemeClr val="dk1"/>
                </a:solidFill>
              </a:rPr>
              <a:t>Transition to the MPAS dycore</a:t>
            </a:r>
            <a:endParaRPr sz="1500">
              <a:solidFill>
                <a:schemeClr val="dk1"/>
              </a:solidFill>
            </a:endParaRPr>
          </a:p>
        </p:txBody>
      </p:sp>
      <p:sp>
        <p:nvSpPr>
          <p:cNvPr id="577" name="Google Shape;577;p77"/>
          <p:cNvSpPr txBox="1"/>
          <p:nvPr/>
        </p:nvSpPr>
        <p:spPr>
          <a:xfrm>
            <a:off x="200022" y="2975083"/>
            <a:ext cx="5145600" cy="1822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a:solidFill>
                  <a:srgbClr val="0000FF"/>
                </a:solidFill>
              </a:rPr>
              <a:t>HAFS</a:t>
            </a:r>
            <a:endParaRPr b="1">
              <a:solidFill>
                <a:srgbClr val="0000FF"/>
              </a:solidFill>
            </a:endParaRPr>
          </a:p>
          <a:p>
            <a:pPr indent="-317500" lvl="1" marL="457200" rtl="0" algn="l">
              <a:lnSpc>
                <a:spcPct val="115000"/>
              </a:lnSpc>
              <a:spcBef>
                <a:spcPts val="0"/>
              </a:spcBef>
              <a:spcAft>
                <a:spcPts val="0"/>
              </a:spcAft>
              <a:buClr>
                <a:schemeClr val="dk1"/>
              </a:buClr>
              <a:buSzPts val="1400"/>
              <a:buChar char="○"/>
            </a:pPr>
            <a:r>
              <a:rPr lang="en">
                <a:solidFill>
                  <a:schemeClr val="dk1"/>
                </a:solidFill>
              </a:rPr>
              <a:t>Spectral nudging parent domain to AI-GFS  </a:t>
            </a:r>
            <a:endParaRPr>
              <a:solidFill>
                <a:schemeClr val="dk1"/>
              </a:solidFill>
            </a:endParaRPr>
          </a:p>
          <a:p>
            <a:pPr indent="-317500" lvl="1" marL="457200" rtl="0" algn="l">
              <a:lnSpc>
                <a:spcPct val="115000"/>
              </a:lnSpc>
              <a:spcBef>
                <a:spcPts val="0"/>
              </a:spcBef>
              <a:spcAft>
                <a:spcPts val="0"/>
              </a:spcAft>
              <a:buClr>
                <a:schemeClr val="dk1"/>
              </a:buClr>
              <a:buSzPts val="1400"/>
              <a:buChar char="○"/>
            </a:pPr>
            <a:r>
              <a:rPr lang="en">
                <a:solidFill>
                  <a:schemeClr val="dk1"/>
                </a:solidFill>
              </a:rPr>
              <a:t>JEDI transition for data assimilation</a:t>
            </a:r>
            <a:endParaRPr>
              <a:solidFill>
                <a:schemeClr val="dk1"/>
              </a:solidFill>
            </a:endParaRPr>
          </a:p>
          <a:p>
            <a:pPr indent="-317500" lvl="1" marL="457200" rtl="0" algn="l">
              <a:spcBef>
                <a:spcPts val="0"/>
              </a:spcBef>
              <a:spcAft>
                <a:spcPts val="0"/>
              </a:spcAft>
              <a:buClr>
                <a:schemeClr val="dk1"/>
              </a:buClr>
              <a:buSzPts val="1400"/>
              <a:buChar char="○"/>
            </a:pPr>
            <a:r>
              <a:rPr lang="en">
                <a:solidFill>
                  <a:schemeClr val="dk1"/>
                </a:solidFill>
              </a:rPr>
              <a:t>Storm-Centric config with telescopic higher resolution moving nest </a:t>
            </a:r>
            <a:endParaRPr>
              <a:solidFill>
                <a:schemeClr val="dk1"/>
              </a:solidFill>
            </a:endParaRPr>
          </a:p>
          <a:p>
            <a:pPr indent="-317500" lvl="1" marL="457200" rtl="0" algn="l">
              <a:lnSpc>
                <a:spcPct val="115000"/>
              </a:lnSpc>
              <a:spcBef>
                <a:spcPts val="0"/>
              </a:spcBef>
              <a:spcAft>
                <a:spcPts val="0"/>
              </a:spcAft>
              <a:buClr>
                <a:schemeClr val="dk1"/>
              </a:buClr>
              <a:buSzPts val="1400"/>
              <a:buChar char="○"/>
            </a:pPr>
            <a:r>
              <a:rPr lang="en">
                <a:solidFill>
                  <a:schemeClr val="dk1"/>
                </a:solidFill>
              </a:rPr>
              <a:t>Basin scale </a:t>
            </a:r>
            <a:r>
              <a:rPr lang="en">
                <a:solidFill>
                  <a:schemeClr val="dk1"/>
                </a:solidFill>
              </a:rPr>
              <a:t>multi </a:t>
            </a:r>
            <a:r>
              <a:rPr lang="en">
                <a:solidFill>
                  <a:schemeClr val="dk1"/>
                </a:solidFill>
              </a:rPr>
              <a:t>storm structure</a:t>
            </a:r>
            <a:endParaRPr>
              <a:solidFill>
                <a:schemeClr val="dk1"/>
              </a:solidFill>
            </a:endParaRPr>
          </a:p>
          <a:p>
            <a:pPr indent="-317500" lvl="1" marL="457200" rtl="0" algn="l">
              <a:lnSpc>
                <a:spcPct val="115000"/>
              </a:lnSpc>
              <a:spcBef>
                <a:spcPts val="0"/>
              </a:spcBef>
              <a:spcAft>
                <a:spcPts val="0"/>
              </a:spcAft>
              <a:buClr>
                <a:schemeClr val="dk1"/>
              </a:buClr>
              <a:buSzPts val="1400"/>
              <a:buChar char="○"/>
            </a:pPr>
            <a:r>
              <a:rPr lang="en">
                <a:solidFill>
                  <a:schemeClr val="dk1"/>
                </a:solidFill>
              </a:rPr>
              <a:t>AI/ML HAFS </a:t>
            </a:r>
            <a:r>
              <a:rPr lang="en">
                <a:solidFill>
                  <a:schemeClr val="dk1"/>
                </a:solidFill>
              </a:rPr>
              <a:t>ensemble</a:t>
            </a:r>
            <a:r>
              <a:rPr lang="en">
                <a:solidFill>
                  <a:schemeClr val="dk1"/>
                </a:solidFill>
              </a:rPr>
              <a:t> predictions</a:t>
            </a:r>
            <a:endParaRPr>
              <a:solidFill>
                <a:schemeClr val="dk1"/>
              </a:solidFill>
            </a:endParaRPr>
          </a:p>
        </p:txBody>
      </p:sp>
      <p:pic>
        <p:nvPicPr>
          <p:cNvPr id="578" name="Google Shape;578;p77" title="rf_retention_isotropic_fast_large.png"/>
          <p:cNvPicPr preferRelativeResize="0"/>
          <p:nvPr/>
        </p:nvPicPr>
        <p:blipFill rotWithShape="1">
          <a:blip r:embed="rId3">
            <a:alphaModFix/>
          </a:blip>
          <a:srcRect b="0" l="0" r="0" t="0"/>
          <a:stretch/>
        </p:blipFill>
        <p:spPr>
          <a:xfrm>
            <a:off x="5918250" y="3491733"/>
            <a:ext cx="2682051" cy="1304725"/>
          </a:xfrm>
          <a:prstGeom prst="rect">
            <a:avLst/>
          </a:prstGeom>
          <a:noFill/>
          <a:ln>
            <a:noFill/>
          </a:ln>
        </p:spPr>
      </p:pic>
      <p:sp>
        <p:nvSpPr>
          <p:cNvPr id="579" name="Google Shape;579;p77"/>
          <p:cNvSpPr txBox="1"/>
          <p:nvPr/>
        </p:nvSpPr>
        <p:spPr>
          <a:xfrm>
            <a:off x="5864038" y="2929033"/>
            <a:ext cx="30000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1000"/>
              </a:spcAft>
              <a:buNone/>
            </a:pPr>
            <a:r>
              <a:rPr lang="en">
                <a:solidFill>
                  <a:schemeClr val="dk1"/>
                </a:solidFill>
              </a:rPr>
              <a:t>Recursive filter separates large vs small scales</a:t>
            </a:r>
            <a:endParaRPr/>
          </a:p>
        </p:txBody>
      </p:sp>
      <p:pic>
        <p:nvPicPr>
          <p:cNvPr id="580" name="Google Shape;580;p77"/>
          <p:cNvPicPr preferRelativeResize="0"/>
          <p:nvPr/>
        </p:nvPicPr>
        <p:blipFill>
          <a:blip r:embed="rId4">
            <a:alphaModFix/>
          </a:blip>
          <a:stretch>
            <a:fillRect/>
          </a:stretch>
        </p:blipFill>
        <p:spPr>
          <a:xfrm>
            <a:off x="6023025" y="1071175"/>
            <a:ext cx="2472476" cy="1380500"/>
          </a:xfrm>
          <a:prstGeom prst="rect">
            <a:avLst/>
          </a:prstGeom>
          <a:noFill/>
          <a:ln>
            <a:noFill/>
          </a:ln>
        </p:spPr>
      </p:pic>
      <p:sp>
        <p:nvSpPr>
          <p:cNvPr id="581" name="Google Shape;581;p77"/>
          <p:cNvSpPr txBox="1"/>
          <p:nvPr/>
        </p:nvSpPr>
        <p:spPr>
          <a:xfrm>
            <a:off x="6243925" y="1071175"/>
            <a:ext cx="7737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dk1"/>
                </a:solidFill>
              </a:rPr>
              <a:t>RTOFS</a:t>
            </a:r>
            <a:endParaRPr sz="1100">
              <a:solidFill>
                <a:schemeClr val="dk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6" name="Shape 586"/>
        <p:cNvGrpSpPr/>
        <p:nvPr/>
      </p:nvGrpSpPr>
      <p:grpSpPr>
        <a:xfrm>
          <a:off x="0" y="0"/>
          <a:ext cx="0" cy="0"/>
          <a:chOff x="0" y="0"/>
          <a:chExt cx="0" cy="0"/>
        </a:xfrm>
      </p:grpSpPr>
      <p:sp>
        <p:nvSpPr>
          <p:cNvPr id="587" name="Google Shape;587;p78"/>
          <p:cNvSpPr txBox="1"/>
          <p:nvPr>
            <p:ph type="title"/>
          </p:nvPr>
        </p:nvSpPr>
        <p:spPr>
          <a:xfrm>
            <a:off x="200025" y="-110081"/>
            <a:ext cx="8889300" cy="994200"/>
          </a:xfrm>
          <a:prstGeom prst="rect">
            <a:avLst/>
          </a:prstGeom>
        </p:spPr>
        <p:txBody>
          <a:bodyPr anchorCtr="0" anchor="ctr" bIns="34275" lIns="68575" spcFirstLastPara="1" rIns="68575" wrap="square" tIns="34275">
            <a:normAutofit/>
          </a:bodyPr>
          <a:lstStyle/>
          <a:p>
            <a:pPr indent="0" lvl="0" marL="0" rtl="0" algn="l">
              <a:lnSpc>
                <a:spcPct val="80000"/>
              </a:lnSpc>
              <a:spcBef>
                <a:spcPts val="0"/>
              </a:spcBef>
              <a:spcAft>
                <a:spcPts val="0"/>
              </a:spcAft>
              <a:buSzPts val="1100"/>
              <a:buNone/>
            </a:pPr>
            <a:r>
              <a:rPr lang="en" sz="2000"/>
              <a:t>Key Priorities for Future Development and Transition to Operation (2) </a:t>
            </a:r>
            <a:endParaRPr sz="2300"/>
          </a:p>
        </p:txBody>
      </p:sp>
      <p:sp>
        <p:nvSpPr>
          <p:cNvPr id="588" name="Google Shape;588;p78"/>
          <p:cNvSpPr txBox="1"/>
          <p:nvPr>
            <p:ph idx="12" type="sldNum"/>
          </p:nvPr>
        </p:nvSpPr>
        <p:spPr>
          <a:xfrm>
            <a:off x="7600801" y="4883534"/>
            <a:ext cx="1543200" cy="205500"/>
          </a:xfrm>
          <a:prstGeom prst="rect">
            <a:avLst/>
          </a:prstGeom>
        </p:spPr>
        <p:txBody>
          <a:bodyPr anchorCtr="0" anchor="ctr" bIns="34275" lIns="68575" spcFirstLastPara="1" rIns="68575" wrap="square" tIns="34275">
            <a:noAutofit/>
          </a:bodyPr>
          <a:lstStyle/>
          <a:p>
            <a:pPr indent="0" lvl="0" marL="0" rtl="0" algn="r">
              <a:spcBef>
                <a:spcPts val="0"/>
              </a:spcBef>
              <a:spcAft>
                <a:spcPts val="0"/>
              </a:spcAft>
              <a:buClr>
                <a:srgbClr val="000000"/>
              </a:buClr>
              <a:buSzPts val="900"/>
              <a:buFont typeface="Arial"/>
              <a:buNone/>
            </a:pPr>
            <a:fld id="{00000000-1234-1234-1234-123412341234}" type="slidenum">
              <a:rPr lang="en"/>
              <a:t>‹#›</a:t>
            </a:fld>
            <a:endParaRPr/>
          </a:p>
        </p:txBody>
      </p:sp>
      <p:pic>
        <p:nvPicPr>
          <p:cNvPr id="589" name="Google Shape;589;p78"/>
          <p:cNvPicPr preferRelativeResize="0"/>
          <p:nvPr/>
        </p:nvPicPr>
        <p:blipFill>
          <a:blip r:embed="rId3">
            <a:alphaModFix/>
          </a:blip>
          <a:stretch>
            <a:fillRect/>
          </a:stretch>
        </p:blipFill>
        <p:spPr>
          <a:xfrm>
            <a:off x="6308550" y="2943972"/>
            <a:ext cx="2508401" cy="1781082"/>
          </a:xfrm>
          <a:prstGeom prst="rect">
            <a:avLst/>
          </a:prstGeom>
          <a:noFill/>
          <a:ln>
            <a:noFill/>
          </a:ln>
        </p:spPr>
      </p:pic>
      <p:sp>
        <p:nvSpPr>
          <p:cNvPr id="590" name="Google Shape;590;p78"/>
          <p:cNvSpPr txBox="1"/>
          <p:nvPr/>
        </p:nvSpPr>
        <p:spPr>
          <a:xfrm>
            <a:off x="278325" y="2943983"/>
            <a:ext cx="5907600" cy="1863000"/>
          </a:xfrm>
          <a:prstGeom prst="rect">
            <a:avLst/>
          </a:prstGeom>
          <a:noFill/>
          <a:ln>
            <a:noFill/>
          </a:ln>
        </p:spPr>
        <p:txBody>
          <a:bodyPr anchorCtr="0" anchor="t" bIns="91425" lIns="91425" spcFirstLastPara="1" rIns="91425" wrap="square" tIns="91425">
            <a:normAutofit lnSpcReduction="20000"/>
          </a:bodyPr>
          <a:lstStyle/>
          <a:p>
            <a:pPr indent="0" lvl="0" marL="0" rtl="0" algn="l">
              <a:lnSpc>
                <a:spcPct val="115000"/>
              </a:lnSpc>
              <a:spcBef>
                <a:spcPts val="0"/>
              </a:spcBef>
              <a:spcAft>
                <a:spcPts val="0"/>
              </a:spcAft>
              <a:buNone/>
            </a:pPr>
            <a:r>
              <a:rPr b="1" lang="en" sz="1500">
                <a:solidFill>
                  <a:srgbClr val="0000FF"/>
                </a:solidFill>
              </a:rPr>
              <a:t>Air Quality and Atmospheric Composition Modeling</a:t>
            </a:r>
            <a:endParaRPr b="1" sz="1500">
              <a:solidFill>
                <a:srgbClr val="0000FF"/>
              </a:solidFill>
            </a:endParaRPr>
          </a:p>
          <a:p>
            <a:pPr indent="-336550" lvl="1" marL="400050" rtl="0" algn="l">
              <a:lnSpc>
                <a:spcPct val="115000"/>
              </a:lnSpc>
              <a:spcBef>
                <a:spcPts val="300"/>
              </a:spcBef>
              <a:spcAft>
                <a:spcPts val="0"/>
              </a:spcAft>
              <a:buSzPts val="1700"/>
              <a:buChar char="○"/>
            </a:pPr>
            <a:r>
              <a:rPr lang="en" sz="1700"/>
              <a:t>Transition </a:t>
            </a:r>
            <a:r>
              <a:rPr b="1" lang="en" sz="1700"/>
              <a:t>AQMv8 </a:t>
            </a:r>
            <a:r>
              <a:rPr lang="en" sz="1700"/>
              <a:t>and </a:t>
            </a:r>
            <a:r>
              <a:rPr b="1" lang="en" sz="1700"/>
              <a:t>GCAFSv1 </a:t>
            </a:r>
            <a:r>
              <a:rPr lang="en" sz="1700"/>
              <a:t>into operation </a:t>
            </a:r>
            <a:endParaRPr sz="1700"/>
          </a:p>
          <a:p>
            <a:pPr indent="-336550" lvl="1" marL="400050" rtl="0" algn="l">
              <a:lnSpc>
                <a:spcPct val="115000"/>
              </a:lnSpc>
              <a:spcBef>
                <a:spcPts val="300"/>
              </a:spcBef>
              <a:spcAft>
                <a:spcPts val="0"/>
              </a:spcAft>
              <a:buSzPts val="1700"/>
              <a:buChar char="○"/>
            </a:pPr>
            <a:r>
              <a:rPr lang="en" sz="1700"/>
              <a:t>Include gas-phase chemistry in </a:t>
            </a:r>
            <a:r>
              <a:rPr b="1" lang="en" sz="1700"/>
              <a:t>GAFSv2</a:t>
            </a:r>
            <a:endParaRPr b="1" sz="1700"/>
          </a:p>
          <a:p>
            <a:pPr indent="-336550" lvl="1" marL="400050" rtl="0" algn="l">
              <a:lnSpc>
                <a:spcPct val="115000"/>
              </a:lnSpc>
              <a:spcBef>
                <a:spcPts val="300"/>
              </a:spcBef>
              <a:spcAft>
                <a:spcPts val="0"/>
              </a:spcAft>
              <a:buSzPts val="1700"/>
              <a:buChar char="○"/>
            </a:pPr>
            <a:r>
              <a:rPr lang="en" sz="1700"/>
              <a:t>Merge AQMv8 to GCAFS, retire AQM. </a:t>
            </a:r>
            <a:endParaRPr sz="1700"/>
          </a:p>
          <a:p>
            <a:pPr indent="-336550" lvl="1" marL="400050" rtl="0" algn="l">
              <a:lnSpc>
                <a:spcPct val="115000"/>
              </a:lnSpc>
              <a:spcBef>
                <a:spcPts val="300"/>
              </a:spcBef>
              <a:spcAft>
                <a:spcPts val="0"/>
              </a:spcAft>
              <a:buSzPts val="1700"/>
              <a:buChar char="○"/>
            </a:pPr>
            <a:r>
              <a:rPr lang="en" sz="1700"/>
              <a:t>AI/ML ensemble AQ/AC modeling</a:t>
            </a:r>
            <a:endParaRPr sz="1700"/>
          </a:p>
          <a:p>
            <a:pPr indent="-336550" lvl="1" marL="400050" rtl="0" algn="l">
              <a:lnSpc>
                <a:spcPct val="115000"/>
              </a:lnSpc>
              <a:spcBef>
                <a:spcPts val="300"/>
              </a:spcBef>
              <a:spcAft>
                <a:spcPts val="0"/>
              </a:spcAft>
              <a:buSzPts val="1700"/>
              <a:buChar char="○"/>
            </a:pPr>
            <a:r>
              <a:rPr lang="en" sz="1700"/>
              <a:t>Transition to MPAS dycore</a:t>
            </a:r>
            <a:endParaRPr sz="1700"/>
          </a:p>
        </p:txBody>
      </p:sp>
      <p:sp>
        <p:nvSpPr>
          <p:cNvPr id="591" name="Google Shape;591;p78"/>
          <p:cNvSpPr txBox="1"/>
          <p:nvPr/>
        </p:nvSpPr>
        <p:spPr>
          <a:xfrm>
            <a:off x="356650" y="982550"/>
            <a:ext cx="8460300" cy="1589100"/>
          </a:xfrm>
          <a:prstGeom prst="rect">
            <a:avLst/>
          </a:prstGeom>
          <a:noFill/>
          <a:ln>
            <a:noFill/>
          </a:ln>
        </p:spPr>
        <p:txBody>
          <a:bodyPr anchorCtr="0" anchor="t" bIns="91425" lIns="91425" spcFirstLastPara="1" rIns="91425" wrap="square" tIns="91425">
            <a:normAutofit lnSpcReduction="20000"/>
          </a:bodyPr>
          <a:lstStyle/>
          <a:p>
            <a:pPr indent="0" lvl="0" marL="0" rtl="0" algn="l">
              <a:lnSpc>
                <a:spcPct val="115000"/>
              </a:lnSpc>
              <a:spcBef>
                <a:spcPts val="0"/>
              </a:spcBef>
              <a:spcAft>
                <a:spcPts val="0"/>
              </a:spcAft>
              <a:buNone/>
            </a:pPr>
            <a:r>
              <a:rPr b="1" lang="en" sz="1500">
                <a:solidFill>
                  <a:srgbClr val="0000FF"/>
                </a:solidFill>
              </a:rPr>
              <a:t>GEFS</a:t>
            </a:r>
            <a:endParaRPr b="1" sz="1500">
              <a:solidFill>
                <a:srgbClr val="0000FF"/>
              </a:solidFill>
            </a:endParaRPr>
          </a:p>
          <a:p>
            <a:pPr indent="-336550" lvl="1" marL="342900" rtl="0" algn="l">
              <a:lnSpc>
                <a:spcPct val="115000"/>
              </a:lnSpc>
              <a:spcBef>
                <a:spcPts val="600"/>
              </a:spcBef>
              <a:spcAft>
                <a:spcPts val="0"/>
              </a:spcAft>
              <a:buSzPts val="1700"/>
              <a:buChar char="○"/>
            </a:pPr>
            <a:r>
              <a:rPr lang="en" sz="1700"/>
              <a:t>Redesign the </a:t>
            </a:r>
            <a:r>
              <a:rPr b="1" lang="en" sz="1700"/>
              <a:t>GEFSv12 </a:t>
            </a:r>
            <a:r>
              <a:rPr lang="en" sz="1700"/>
              <a:t>two-tier SST system to remove its dependency on CFSv2 and prepare for the transition to WCOSS3.</a:t>
            </a:r>
            <a:endParaRPr sz="1700"/>
          </a:p>
          <a:p>
            <a:pPr indent="-336550" lvl="1" marL="342900" rtl="0" algn="l">
              <a:lnSpc>
                <a:spcPct val="115000"/>
              </a:lnSpc>
              <a:spcBef>
                <a:spcPts val="600"/>
              </a:spcBef>
              <a:spcAft>
                <a:spcPts val="0"/>
              </a:spcAft>
              <a:buSzPts val="1700"/>
              <a:buChar char="○"/>
            </a:pPr>
            <a:r>
              <a:rPr lang="en" sz="1700"/>
              <a:t>Reconfigure </a:t>
            </a:r>
            <a:r>
              <a:rPr b="1" lang="en" sz="1700"/>
              <a:t>GEFSv13 </a:t>
            </a:r>
            <a:r>
              <a:rPr lang="en" sz="1700"/>
              <a:t>to reduce computational cost, complete reforecasts, and prepare for future operational implementation.</a:t>
            </a:r>
            <a:endParaRPr sz="17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6" name="Shape 596"/>
        <p:cNvGrpSpPr/>
        <p:nvPr/>
      </p:nvGrpSpPr>
      <p:grpSpPr>
        <a:xfrm>
          <a:off x="0" y="0"/>
          <a:ext cx="0" cy="0"/>
          <a:chOff x="0" y="0"/>
          <a:chExt cx="0" cy="0"/>
        </a:xfrm>
      </p:grpSpPr>
      <p:sp>
        <p:nvSpPr>
          <p:cNvPr id="597" name="Google Shape;597;p79"/>
          <p:cNvSpPr txBox="1"/>
          <p:nvPr>
            <p:ph type="title"/>
          </p:nvPr>
        </p:nvSpPr>
        <p:spPr>
          <a:xfrm>
            <a:off x="200025" y="-110081"/>
            <a:ext cx="8889300" cy="994200"/>
          </a:xfrm>
          <a:prstGeom prst="rect">
            <a:avLst/>
          </a:prstGeom>
        </p:spPr>
        <p:txBody>
          <a:bodyPr anchorCtr="0" anchor="ctr" bIns="34275" lIns="68575" spcFirstLastPara="1" rIns="68575" wrap="square" tIns="34275">
            <a:normAutofit/>
          </a:bodyPr>
          <a:lstStyle/>
          <a:p>
            <a:pPr indent="0" lvl="0" marL="0" rtl="0" algn="l">
              <a:lnSpc>
                <a:spcPct val="80000"/>
              </a:lnSpc>
              <a:spcBef>
                <a:spcPts val="0"/>
              </a:spcBef>
              <a:spcAft>
                <a:spcPts val="0"/>
              </a:spcAft>
              <a:buSzPts val="1100"/>
              <a:buNone/>
            </a:pPr>
            <a:r>
              <a:rPr lang="en" sz="2000"/>
              <a:t>Key Priorities for Future Development and Transition to Operation (3) </a:t>
            </a:r>
            <a:endParaRPr sz="2300"/>
          </a:p>
        </p:txBody>
      </p:sp>
      <p:sp>
        <p:nvSpPr>
          <p:cNvPr id="598" name="Google Shape;598;p79"/>
          <p:cNvSpPr txBox="1"/>
          <p:nvPr>
            <p:ph idx="12" type="sldNum"/>
          </p:nvPr>
        </p:nvSpPr>
        <p:spPr>
          <a:xfrm>
            <a:off x="7600801" y="4883534"/>
            <a:ext cx="1543200" cy="205500"/>
          </a:xfrm>
          <a:prstGeom prst="rect">
            <a:avLst/>
          </a:prstGeom>
        </p:spPr>
        <p:txBody>
          <a:bodyPr anchorCtr="0" anchor="ctr" bIns="34275" lIns="68575" spcFirstLastPara="1" rIns="68575" wrap="square" tIns="34275">
            <a:noAutofit/>
          </a:bodyPr>
          <a:lstStyle/>
          <a:p>
            <a:pPr indent="0" lvl="0" marL="0" rtl="0" algn="r">
              <a:spcBef>
                <a:spcPts val="0"/>
              </a:spcBef>
              <a:spcAft>
                <a:spcPts val="0"/>
              </a:spcAft>
              <a:buClr>
                <a:srgbClr val="000000"/>
              </a:buClr>
              <a:buSzPts val="900"/>
              <a:buFont typeface="Arial"/>
              <a:buNone/>
            </a:pPr>
            <a:fld id="{00000000-1234-1234-1234-123412341234}" type="slidenum">
              <a:rPr lang="en"/>
              <a:t>‹#›</a:t>
            </a:fld>
            <a:endParaRPr/>
          </a:p>
        </p:txBody>
      </p:sp>
      <p:sp>
        <p:nvSpPr>
          <p:cNvPr id="599" name="Google Shape;599;p79"/>
          <p:cNvSpPr txBox="1"/>
          <p:nvPr/>
        </p:nvSpPr>
        <p:spPr>
          <a:xfrm>
            <a:off x="356650" y="1458800"/>
            <a:ext cx="8259300" cy="1676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800">
                <a:solidFill>
                  <a:srgbClr val="0000FF"/>
                </a:solidFill>
              </a:rPr>
              <a:t>RRFS: 	</a:t>
            </a:r>
            <a:r>
              <a:rPr lang="en" sz="1800"/>
              <a:t>JEDI data assimilation; RRFSv2 development and T2O</a:t>
            </a:r>
            <a:endParaRPr sz="1800"/>
          </a:p>
          <a:p>
            <a:pPr indent="0" lvl="0" marL="0" rtl="0" algn="l">
              <a:lnSpc>
                <a:spcPct val="115000"/>
              </a:lnSpc>
              <a:spcBef>
                <a:spcPts val="800"/>
              </a:spcBef>
              <a:spcAft>
                <a:spcPts val="0"/>
              </a:spcAft>
              <a:buNone/>
            </a:pPr>
            <a:r>
              <a:rPr b="1" lang="en" sz="1800">
                <a:solidFill>
                  <a:srgbClr val="0000FF"/>
                </a:solidFill>
              </a:rPr>
              <a:t>WoFS:  	</a:t>
            </a:r>
            <a:r>
              <a:rPr lang="en" sz="1800">
                <a:solidFill>
                  <a:schemeClr val="dk1"/>
                </a:solidFill>
              </a:rPr>
              <a:t>Warn on Forecast System (v2), JEDI+MPAS, development and T2O</a:t>
            </a:r>
            <a:endParaRPr sz="1800">
              <a:solidFill>
                <a:schemeClr val="dk1"/>
              </a:solidFill>
            </a:endParaRPr>
          </a:p>
          <a:p>
            <a:pPr indent="0" lvl="0" marL="0" rtl="0" algn="l">
              <a:lnSpc>
                <a:spcPct val="115000"/>
              </a:lnSpc>
              <a:spcBef>
                <a:spcPts val="800"/>
              </a:spcBef>
              <a:spcAft>
                <a:spcPts val="0"/>
              </a:spcAft>
              <a:buNone/>
            </a:pPr>
            <a:r>
              <a:rPr b="1" lang="en" sz="1800">
                <a:solidFill>
                  <a:srgbClr val="0000FF"/>
                </a:solidFill>
              </a:rPr>
              <a:t>RWPS</a:t>
            </a:r>
            <a:r>
              <a:rPr lang="en" sz="1800">
                <a:solidFill>
                  <a:schemeClr val="dk1"/>
                </a:solidFill>
              </a:rPr>
              <a:t>:   replace multi-domian NWPS with a single-domain high-resolution wave forecast system </a:t>
            </a:r>
            <a:endParaRPr sz="1800">
              <a:solidFill>
                <a:schemeClr val="dk1"/>
              </a:solidFill>
            </a:endParaRPr>
          </a:p>
          <a:p>
            <a:pPr indent="0" lvl="0" marL="0" rtl="0" algn="l">
              <a:lnSpc>
                <a:spcPct val="115000"/>
              </a:lnSpc>
              <a:spcBef>
                <a:spcPts val="800"/>
              </a:spcBef>
              <a:spcAft>
                <a:spcPts val="0"/>
              </a:spcAft>
              <a:buNone/>
            </a:pPr>
            <a:r>
              <a:t/>
            </a:r>
            <a:endParaRPr sz="1800">
              <a:solidFill>
                <a:schemeClr val="dk1"/>
              </a:solidFill>
            </a:endParaRPr>
          </a:p>
          <a:p>
            <a:pPr indent="0" lvl="0" marL="0" rtl="0" algn="l">
              <a:lnSpc>
                <a:spcPct val="115000"/>
              </a:lnSpc>
              <a:spcBef>
                <a:spcPts val="0"/>
              </a:spcBef>
              <a:spcAft>
                <a:spcPts val="0"/>
              </a:spcAft>
              <a:buNone/>
            </a:pPr>
            <a:r>
              <a:t/>
            </a:r>
            <a:endParaRPr sz="1800">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sp>
        <p:nvSpPr>
          <p:cNvPr id="400" name="Google Shape;400;p62"/>
          <p:cNvSpPr txBox="1"/>
          <p:nvPr>
            <p:ph idx="12" type="sldNum"/>
          </p:nvPr>
        </p:nvSpPr>
        <p:spPr>
          <a:xfrm>
            <a:off x="7031935" y="4824412"/>
            <a:ext cx="2057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SzPts val="900"/>
              <a:buFont typeface="Arial"/>
              <a:buNone/>
            </a:pPr>
            <a:fld id="{00000000-1234-1234-1234-123412341234}" type="slidenum">
              <a:rPr lang="en"/>
              <a:t>‹#›</a:t>
            </a:fld>
            <a:endParaRPr/>
          </a:p>
        </p:txBody>
      </p:sp>
      <p:sp>
        <p:nvSpPr>
          <p:cNvPr id="401" name="Google Shape;401;p62"/>
          <p:cNvSpPr txBox="1"/>
          <p:nvPr>
            <p:ph idx="1" type="body"/>
          </p:nvPr>
        </p:nvSpPr>
        <p:spPr>
          <a:xfrm>
            <a:off x="200013" y="1143369"/>
            <a:ext cx="8651100" cy="3421800"/>
          </a:xfrm>
          <a:prstGeom prst="rect">
            <a:avLst/>
          </a:prstGeom>
          <a:noFill/>
          <a:ln>
            <a:noFill/>
          </a:ln>
        </p:spPr>
        <p:txBody>
          <a:bodyPr anchorCtr="0" anchor="t" bIns="34275" lIns="68575" spcFirstLastPara="1" rIns="68575" wrap="square" tIns="34275">
            <a:noAutofit/>
          </a:bodyPr>
          <a:lstStyle/>
          <a:p>
            <a:pPr indent="0" lvl="0" marL="342900" rtl="0" algn="l">
              <a:lnSpc>
                <a:spcPct val="115000"/>
              </a:lnSpc>
              <a:spcBef>
                <a:spcPts val="0"/>
              </a:spcBef>
              <a:spcAft>
                <a:spcPts val="0"/>
              </a:spcAft>
              <a:buNone/>
            </a:pPr>
            <a:r>
              <a:t/>
            </a:r>
            <a:endParaRPr sz="1800">
              <a:solidFill>
                <a:srgbClr val="000000"/>
              </a:solidFill>
            </a:endParaRPr>
          </a:p>
          <a:p>
            <a:pPr indent="-279400" lvl="0" marL="342900" rtl="0" algn="l">
              <a:lnSpc>
                <a:spcPct val="115000"/>
              </a:lnSpc>
              <a:spcBef>
                <a:spcPts val="600"/>
              </a:spcBef>
              <a:spcAft>
                <a:spcPts val="0"/>
              </a:spcAft>
              <a:buClr>
                <a:srgbClr val="000000"/>
              </a:buClr>
              <a:buSzPts val="1800"/>
              <a:buChar char="●"/>
            </a:pPr>
            <a:r>
              <a:rPr lang="en" sz="1800">
                <a:solidFill>
                  <a:srgbClr val="000000"/>
                </a:solidFill>
              </a:rPr>
              <a:t>Project leads, model developers, and management across NWS/OMD.</a:t>
            </a:r>
            <a:endParaRPr sz="1800">
              <a:solidFill>
                <a:srgbClr val="000000"/>
              </a:solidFill>
            </a:endParaRPr>
          </a:p>
          <a:p>
            <a:pPr indent="-279400" lvl="0" marL="342900" rtl="0" algn="l">
              <a:lnSpc>
                <a:spcPct val="115000"/>
              </a:lnSpc>
              <a:spcBef>
                <a:spcPts val="600"/>
              </a:spcBef>
              <a:spcAft>
                <a:spcPts val="0"/>
              </a:spcAft>
              <a:buClr>
                <a:srgbClr val="000000"/>
              </a:buClr>
              <a:buSzPts val="1800"/>
              <a:buChar char="●"/>
            </a:pPr>
            <a:r>
              <a:rPr lang="en" sz="1800">
                <a:solidFill>
                  <a:srgbClr val="000000"/>
                </a:solidFill>
              </a:rPr>
              <a:t>Collaborators from OAR laboratories, EPIC, NCEP centers, and the broader UFS community.</a:t>
            </a:r>
            <a:endParaRPr sz="1800">
              <a:solidFill>
                <a:srgbClr val="000000"/>
              </a:solidFill>
            </a:endParaRPr>
          </a:p>
          <a:p>
            <a:pPr indent="-279400" lvl="0" marL="342900" rtl="0" algn="l">
              <a:lnSpc>
                <a:spcPct val="115000"/>
              </a:lnSpc>
              <a:spcBef>
                <a:spcPts val="600"/>
              </a:spcBef>
              <a:spcAft>
                <a:spcPts val="0"/>
              </a:spcAft>
              <a:buClr>
                <a:srgbClr val="000000"/>
              </a:buClr>
              <a:buSzPts val="1800"/>
              <a:buChar char="●"/>
            </a:pPr>
            <a:r>
              <a:rPr lang="en" sz="1800">
                <a:solidFill>
                  <a:srgbClr val="000000"/>
                </a:solidFill>
              </a:rPr>
              <a:t>Funding support from the NWS/OSTI Modeling Program; OAR/WPO Synoptic, DRSA, IRA, and JTTI programs; and other funding sources.</a:t>
            </a:r>
            <a:endParaRPr sz="1800">
              <a:solidFill>
                <a:srgbClr val="000000"/>
              </a:solidFill>
            </a:endParaRPr>
          </a:p>
          <a:p>
            <a:pPr indent="0" lvl="0" marL="0" rtl="0" algn="l">
              <a:lnSpc>
                <a:spcPct val="100000"/>
              </a:lnSpc>
              <a:spcBef>
                <a:spcPts val="600"/>
              </a:spcBef>
              <a:spcAft>
                <a:spcPts val="0"/>
              </a:spcAft>
              <a:buNone/>
            </a:pPr>
            <a:r>
              <a:t/>
            </a:r>
            <a:endParaRPr b="1" sz="1800">
              <a:solidFill>
                <a:srgbClr val="000000"/>
              </a:solidFill>
            </a:endParaRPr>
          </a:p>
          <a:p>
            <a:pPr indent="0" lvl="0" marL="0" rtl="0" algn="l">
              <a:lnSpc>
                <a:spcPct val="100000"/>
              </a:lnSpc>
              <a:spcBef>
                <a:spcPts val="0"/>
              </a:spcBef>
              <a:spcAft>
                <a:spcPts val="0"/>
              </a:spcAft>
              <a:buNone/>
            </a:pPr>
            <a:r>
              <a:t/>
            </a:r>
            <a:endParaRPr b="1" sz="1800">
              <a:solidFill>
                <a:srgbClr val="000000"/>
              </a:solidFill>
            </a:endParaRPr>
          </a:p>
        </p:txBody>
      </p:sp>
      <p:sp>
        <p:nvSpPr>
          <p:cNvPr id="402" name="Google Shape;402;p62"/>
          <p:cNvSpPr txBox="1"/>
          <p:nvPr/>
        </p:nvSpPr>
        <p:spPr>
          <a:xfrm>
            <a:off x="200025" y="-110081"/>
            <a:ext cx="9144000" cy="9942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None/>
            </a:pPr>
            <a:r>
              <a:rPr b="1" lang="en" sz="3000">
                <a:solidFill>
                  <a:srgbClr val="FFFFFF"/>
                </a:solidFill>
              </a:rPr>
              <a:t>Acknowledgements</a:t>
            </a:r>
            <a:endParaRPr b="1" sz="3000">
              <a:solidFill>
                <a:srgbClr val="FFFFFF"/>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3" name="Shape 603"/>
        <p:cNvGrpSpPr/>
        <p:nvPr/>
      </p:nvGrpSpPr>
      <p:grpSpPr>
        <a:xfrm>
          <a:off x="0" y="0"/>
          <a:ext cx="0" cy="0"/>
          <a:chOff x="0" y="0"/>
          <a:chExt cx="0" cy="0"/>
        </a:xfrm>
      </p:grpSpPr>
      <p:pic>
        <p:nvPicPr>
          <p:cNvPr id="604" name="Google Shape;604;p80"/>
          <p:cNvPicPr preferRelativeResize="0"/>
          <p:nvPr/>
        </p:nvPicPr>
        <p:blipFill>
          <a:blip r:embed="rId3">
            <a:alphaModFix/>
          </a:blip>
          <a:stretch>
            <a:fillRect/>
          </a:stretch>
        </p:blipFill>
        <p:spPr>
          <a:xfrm>
            <a:off x="0" y="51175"/>
            <a:ext cx="9144000" cy="5092326"/>
          </a:xfrm>
          <a:prstGeom prst="rect">
            <a:avLst/>
          </a:prstGeom>
          <a:noFill/>
          <a:ln>
            <a:noFill/>
          </a:ln>
        </p:spPr>
      </p:pic>
      <p:sp>
        <p:nvSpPr>
          <p:cNvPr id="605" name="Google Shape;605;p80"/>
          <p:cNvSpPr txBox="1"/>
          <p:nvPr/>
        </p:nvSpPr>
        <p:spPr>
          <a:xfrm>
            <a:off x="3314325" y="2005450"/>
            <a:ext cx="26199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600">
                <a:solidFill>
                  <a:srgbClr val="FFFF00"/>
                </a:solidFill>
                <a:latin typeface="Pacifico"/>
                <a:ea typeface="Pacifico"/>
                <a:cs typeface="Pacifico"/>
                <a:sym typeface="Pacifico"/>
              </a:rPr>
              <a:t>Thanks you</a:t>
            </a:r>
            <a:endParaRPr b="1" sz="3600">
              <a:solidFill>
                <a:srgbClr val="FFFF00"/>
              </a:solidFill>
              <a:latin typeface="Pacifico"/>
              <a:ea typeface="Pacifico"/>
              <a:cs typeface="Pacifico"/>
              <a:sym typeface="Pacifico"/>
            </a:endParaRPr>
          </a:p>
        </p:txBody>
      </p:sp>
      <p:sp>
        <p:nvSpPr>
          <p:cNvPr id="606" name="Google Shape;606;p80"/>
          <p:cNvSpPr txBox="1"/>
          <p:nvPr/>
        </p:nvSpPr>
        <p:spPr>
          <a:xfrm>
            <a:off x="126125" y="4702450"/>
            <a:ext cx="2099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FFFF00"/>
                </a:solidFill>
                <a:latin typeface="Roboto"/>
                <a:ea typeface="Roboto"/>
                <a:cs typeface="Roboto"/>
                <a:sym typeface="Roboto"/>
              </a:rPr>
              <a:t>Image </a:t>
            </a:r>
            <a:r>
              <a:rPr lang="en" sz="1200">
                <a:solidFill>
                  <a:srgbClr val="FFFF00"/>
                </a:solidFill>
                <a:latin typeface="Roboto"/>
                <a:ea typeface="Roboto"/>
                <a:cs typeface="Roboto"/>
                <a:sym typeface="Roboto"/>
              </a:rPr>
              <a:t>Created</a:t>
            </a:r>
            <a:r>
              <a:rPr lang="en" sz="1200">
                <a:solidFill>
                  <a:srgbClr val="FFFF00"/>
                </a:solidFill>
                <a:latin typeface="Roboto"/>
                <a:ea typeface="Roboto"/>
                <a:cs typeface="Roboto"/>
                <a:sym typeface="Roboto"/>
              </a:rPr>
              <a:t> with Gemini</a:t>
            </a:r>
            <a:endParaRPr sz="1200">
              <a:solidFill>
                <a:srgbClr val="FFFF00"/>
              </a:solidFill>
              <a:latin typeface="Roboto"/>
              <a:ea typeface="Roboto"/>
              <a:cs typeface="Roboto"/>
              <a:sym typeface="Robot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pic>
        <p:nvPicPr>
          <p:cNvPr id="407" name="Google Shape;407;p63"/>
          <p:cNvPicPr preferRelativeResize="0"/>
          <p:nvPr/>
        </p:nvPicPr>
        <p:blipFill>
          <a:blip r:embed="rId3">
            <a:alphaModFix/>
          </a:blip>
          <a:stretch>
            <a:fillRect/>
          </a:stretch>
        </p:blipFill>
        <p:spPr>
          <a:xfrm>
            <a:off x="4423925" y="1137091"/>
            <a:ext cx="2094875" cy="1800275"/>
          </a:xfrm>
          <a:prstGeom prst="rect">
            <a:avLst/>
          </a:prstGeom>
          <a:noFill/>
          <a:ln cap="flat" cmpd="sng" w="38100">
            <a:solidFill>
              <a:srgbClr val="000000"/>
            </a:solidFill>
            <a:prstDash val="solid"/>
            <a:round/>
            <a:headEnd len="sm" w="sm" type="none"/>
            <a:tailEnd len="sm" w="sm" type="none"/>
          </a:ln>
          <a:effectLst>
            <a:outerShdw blurRad="57150" rotWithShape="0" algn="bl" dir="5400000" dist="19050">
              <a:srgbClr val="000000">
                <a:alpha val="50000"/>
              </a:srgbClr>
            </a:outerShdw>
          </a:effectLst>
        </p:spPr>
      </p:pic>
      <p:pic>
        <p:nvPicPr>
          <p:cNvPr id="408" name="Google Shape;408;p63"/>
          <p:cNvPicPr preferRelativeResize="0"/>
          <p:nvPr/>
        </p:nvPicPr>
        <p:blipFill>
          <a:blip r:embed="rId4">
            <a:alphaModFix/>
          </a:blip>
          <a:stretch>
            <a:fillRect/>
          </a:stretch>
        </p:blipFill>
        <p:spPr>
          <a:xfrm>
            <a:off x="6964750" y="1166479"/>
            <a:ext cx="1872276" cy="1800276"/>
          </a:xfrm>
          <a:prstGeom prst="rect">
            <a:avLst/>
          </a:prstGeom>
          <a:noFill/>
          <a:ln cap="flat" cmpd="sng" w="38100">
            <a:solidFill>
              <a:schemeClr val="dk2"/>
            </a:solidFill>
            <a:prstDash val="solid"/>
            <a:round/>
            <a:headEnd len="sm" w="sm" type="none"/>
            <a:tailEnd len="sm" w="sm" type="none"/>
          </a:ln>
        </p:spPr>
      </p:pic>
      <p:sp>
        <p:nvSpPr>
          <p:cNvPr id="409" name="Google Shape;409;p63"/>
          <p:cNvSpPr txBox="1"/>
          <p:nvPr/>
        </p:nvSpPr>
        <p:spPr>
          <a:xfrm>
            <a:off x="187075" y="151087"/>
            <a:ext cx="8796000" cy="832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500"/>
              </a:spcAft>
              <a:buNone/>
            </a:pPr>
            <a:r>
              <a:rPr b="1" lang="en">
                <a:latin typeface="Times New Roman"/>
                <a:ea typeface="Times New Roman"/>
                <a:cs typeface="Times New Roman"/>
                <a:sym typeface="Times New Roman"/>
              </a:rPr>
              <a:t>NOAA </a:t>
            </a:r>
            <a:r>
              <a:rPr b="1" lang="en">
                <a:latin typeface="Times New Roman"/>
                <a:ea typeface="Times New Roman"/>
                <a:cs typeface="Times New Roman"/>
                <a:sym typeface="Times New Roman"/>
              </a:rPr>
              <a:t>has been collaborating with the US weather and climate science community in the past few years to develop the next generation fully coupled earth system modeling capability for both research and operational forecast applications across different temporal and spatial scales.</a:t>
            </a:r>
            <a:endParaRPr>
              <a:latin typeface="Times New Roman"/>
              <a:ea typeface="Times New Roman"/>
              <a:cs typeface="Times New Roman"/>
              <a:sym typeface="Times New Roman"/>
            </a:endParaRPr>
          </a:p>
        </p:txBody>
      </p:sp>
      <p:sp>
        <p:nvSpPr>
          <p:cNvPr id="410" name="Google Shape;410;p63"/>
          <p:cNvSpPr/>
          <p:nvPr/>
        </p:nvSpPr>
        <p:spPr>
          <a:xfrm>
            <a:off x="7371116" y="2326368"/>
            <a:ext cx="562018" cy="428269"/>
          </a:xfrm>
          <a:prstGeom prst="flowChartPunchedTape">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1200">
                <a:solidFill>
                  <a:srgbClr val="FF0000"/>
                </a:solidFill>
              </a:rPr>
              <a:t>GFS</a:t>
            </a:r>
            <a:endParaRPr b="1" sz="1200">
              <a:solidFill>
                <a:srgbClr val="FF0000"/>
              </a:solidFill>
            </a:endParaRPr>
          </a:p>
        </p:txBody>
      </p:sp>
      <p:sp>
        <p:nvSpPr>
          <p:cNvPr id="411" name="Google Shape;411;p63"/>
          <p:cNvSpPr/>
          <p:nvPr/>
        </p:nvSpPr>
        <p:spPr>
          <a:xfrm>
            <a:off x="7940413" y="1353025"/>
            <a:ext cx="599868" cy="428269"/>
          </a:xfrm>
          <a:prstGeom prst="flowChartPunchedTape">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1200">
                <a:solidFill>
                  <a:srgbClr val="FF0000"/>
                </a:solidFill>
              </a:rPr>
              <a:t>GEFS</a:t>
            </a:r>
            <a:endParaRPr b="1" sz="1200">
              <a:solidFill>
                <a:srgbClr val="FF0000"/>
              </a:solidFill>
            </a:endParaRPr>
          </a:p>
        </p:txBody>
      </p:sp>
      <p:sp>
        <p:nvSpPr>
          <p:cNvPr id="412" name="Google Shape;412;p63"/>
          <p:cNvSpPr/>
          <p:nvPr/>
        </p:nvSpPr>
        <p:spPr>
          <a:xfrm>
            <a:off x="7697588" y="1832879"/>
            <a:ext cx="562018" cy="428269"/>
          </a:xfrm>
          <a:prstGeom prst="flowChartPunchedTape">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1200">
                <a:solidFill>
                  <a:srgbClr val="FF0000"/>
                </a:solidFill>
              </a:rPr>
              <a:t>SFS</a:t>
            </a:r>
            <a:endParaRPr b="1" sz="1200">
              <a:solidFill>
                <a:srgbClr val="FF0000"/>
              </a:solidFill>
            </a:endParaRPr>
          </a:p>
        </p:txBody>
      </p:sp>
      <p:sp>
        <p:nvSpPr>
          <p:cNvPr id="413" name="Google Shape;413;p63"/>
          <p:cNvSpPr/>
          <p:nvPr/>
        </p:nvSpPr>
        <p:spPr>
          <a:xfrm>
            <a:off x="4660016" y="1482300"/>
            <a:ext cx="719285" cy="428269"/>
          </a:xfrm>
          <a:prstGeom prst="flowChartPunchedTape">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1200">
                <a:solidFill>
                  <a:srgbClr val="FF0000"/>
                </a:solidFill>
              </a:rPr>
              <a:t>RRFS</a:t>
            </a:r>
            <a:endParaRPr b="1" sz="1200">
              <a:solidFill>
                <a:srgbClr val="FF0000"/>
              </a:solidFill>
            </a:endParaRPr>
          </a:p>
        </p:txBody>
      </p:sp>
      <p:sp>
        <p:nvSpPr>
          <p:cNvPr id="414" name="Google Shape;414;p63"/>
          <p:cNvSpPr/>
          <p:nvPr/>
        </p:nvSpPr>
        <p:spPr>
          <a:xfrm>
            <a:off x="5314561" y="2474480"/>
            <a:ext cx="919670" cy="428269"/>
          </a:xfrm>
          <a:prstGeom prst="flowChartPunchedTape">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200">
                <a:solidFill>
                  <a:srgbClr val="FF0000"/>
                </a:solidFill>
              </a:rPr>
              <a:t>HAFS</a:t>
            </a:r>
            <a:endParaRPr b="1" sz="1200">
              <a:solidFill>
                <a:srgbClr val="FF0000"/>
              </a:solidFill>
            </a:endParaRPr>
          </a:p>
        </p:txBody>
      </p:sp>
      <p:sp>
        <p:nvSpPr>
          <p:cNvPr id="415" name="Google Shape;415;p63"/>
          <p:cNvSpPr/>
          <p:nvPr/>
        </p:nvSpPr>
        <p:spPr>
          <a:xfrm>
            <a:off x="4881027" y="1975690"/>
            <a:ext cx="1247063" cy="428275"/>
          </a:xfrm>
          <a:prstGeom prst="flowChartPunchedTape">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1200">
                <a:solidFill>
                  <a:srgbClr val="FF0000"/>
                </a:solidFill>
              </a:rPr>
              <a:t>AQM</a:t>
            </a:r>
            <a:endParaRPr b="1" sz="1200">
              <a:solidFill>
                <a:srgbClr val="FF0000"/>
              </a:solidFill>
            </a:endParaRPr>
          </a:p>
        </p:txBody>
      </p:sp>
      <p:sp>
        <p:nvSpPr>
          <p:cNvPr id="416" name="Google Shape;416;p63"/>
          <p:cNvSpPr/>
          <p:nvPr/>
        </p:nvSpPr>
        <p:spPr>
          <a:xfrm>
            <a:off x="7117140" y="1539550"/>
            <a:ext cx="562018" cy="428269"/>
          </a:xfrm>
          <a:prstGeom prst="flowChartPunchedTape">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1200">
                <a:solidFill>
                  <a:srgbClr val="FF0000"/>
                </a:solidFill>
              </a:rPr>
              <a:t>WAM</a:t>
            </a:r>
            <a:endParaRPr b="1" sz="1200">
              <a:solidFill>
                <a:srgbClr val="FF0000"/>
              </a:solidFill>
            </a:endParaRPr>
          </a:p>
        </p:txBody>
      </p:sp>
      <p:sp>
        <p:nvSpPr>
          <p:cNvPr id="417" name="Google Shape;417;p63"/>
          <p:cNvSpPr txBox="1"/>
          <p:nvPr/>
        </p:nvSpPr>
        <p:spPr>
          <a:xfrm>
            <a:off x="4061297" y="3019265"/>
            <a:ext cx="2280600" cy="1938900"/>
          </a:xfrm>
          <a:prstGeom prst="rect">
            <a:avLst/>
          </a:prstGeom>
          <a:solidFill>
            <a:srgbClr val="EFEFEF"/>
          </a:solid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200">
                <a:solidFill>
                  <a:srgbClr val="0000FF"/>
                </a:solidFill>
                <a:latin typeface="Times New Roman"/>
                <a:ea typeface="Times New Roman"/>
                <a:cs typeface="Times New Roman"/>
                <a:sym typeface="Times New Roman"/>
              </a:rPr>
              <a:t>Regional:</a:t>
            </a:r>
            <a:endParaRPr b="1" sz="1200">
              <a:solidFill>
                <a:srgbClr val="0000FF"/>
              </a:solidFill>
              <a:latin typeface="Times New Roman"/>
              <a:ea typeface="Times New Roman"/>
              <a:cs typeface="Times New Roman"/>
              <a:sym typeface="Times New Roman"/>
            </a:endParaRPr>
          </a:p>
          <a:p>
            <a:pPr indent="-57150" lvl="0" marL="57150" rtl="0" algn="l">
              <a:lnSpc>
                <a:spcPct val="115000"/>
              </a:lnSpc>
              <a:spcBef>
                <a:spcPts val="500"/>
              </a:spcBef>
              <a:spcAft>
                <a:spcPts val="0"/>
              </a:spcAft>
              <a:buNone/>
            </a:pPr>
            <a:r>
              <a:rPr b="1" lang="en" sz="1000">
                <a:solidFill>
                  <a:srgbClr val="C00000"/>
                </a:solidFill>
                <a:latin typeface="Times New Roman"/>
                <a:ea typeface="Times New Roman"/>
                <a:cs typeface="Times New Roman"/>
                <a:sym typeface="Times New Roman"/>
              </a:rPr>
              <a:t>HAFS </a:t>
            </a:r>
            <a:r>
              <a:rPr b="1" lang="en" sz="1000">
                <a:solidFill>
                  <a:srgbClr val="0000FF"/>
                </a:solidFill>
                <a:latin typeface="Times New Roman"/>
                <a:ea typeface="Times New Roman"/>
                <a:cs typeface="Times New Roman"/>
                <a:sym typeface="Times New Roman"/>
              </a:rPr>
              <a:t>- Hurricane Analysis and Forecast System (~4km/2km)</a:t>
            </a:r>
            <a:endParaRPr b="1" sz="1000">
              <a:solidFill>
                <a:srgbClr val="0000FF"/>
              </a:solidFill>
              <a:latin typeface="Times New Roman"/>
              <a:ea typeface="Times New Roman"/>
              <a:cs typeface="Times New Roman"/>
              <a:sym typeface="Times New Roman"/>
            </a:endParaRPr>
          </a:p>
          <a:p>
            <a:pPr indent="-57150" lvl="0" marL="57150" rtl="0" algn="l">
              <a:lnSpc>
                <a:spcPct val="115000"/>
              </a:lnSpc>
              <a:spcBef>
                <a:spcPts val="500"/>
              </a:spcBef>
              <a:spcAft>
                <a:spcPts val="0"/>
              </a:spcAft>
              <a:buNone/>
            </a:pPr>
            <a:r>
              <a:rPr b="1" lang="en" sz="1000">
                <a:solidFill>
                  <a:srgbClr val="FF0000"/>
                </a:solidFill>
                <a:latin typeface="Times New Roman"/>
                <a:ea typeface="Times New Roman"/>
                <a:cs typeface="Times New Roman"/>
                <a:sym typeface="Times New Roman"/>
              </a:rPr>
              <a:t>RRFS </a:t>
            </a:r>
            <a:r>
              <a:rPr b="1" lang="en" sz="1000">
                <a:solidFill>
                  <a:srgbClr val="0000FF"/>
                </a:solidFill>
                <a:latin typeface="Times New Roman"/>
                <a:ea typeface="Times New Roman"/>
                <a:cs typeface="Times New Roman"/>
                <a:sym typeface="Times New Roman"/>
              </a:rPr>
              <a:t>- North America Rapid Refresh Forecast System (3km) </a:t>
            </a:r>
            <a:endParaRPr b="1" sz="1000">
              <a:solidFill>
                <a:srgbClr val="0000FF"/>
              </a:solidFill>
              <a:latin typeface="Times New Roman"/>
              <a:ea typeface="Times New Roman"/>
              <a:cs typeface="Times New Roman"/>
              <a:sym typeface="Times New Roman"/>
            </a:endParaRPr>
          </a:p>
          <a:p>
            <a:pPr indent="-57150" lvl="0" marL="57150" rtl="0" algn="l">
              <a:lnSpc>
                <a:spcPct val="115000"/>
              </a:lnSpc>
              <a:spcBef>
                <a:spcPts val="500"/>
              </a:spcBef>
              <a:spcAft>
                <a:spcPts val="500"/>
              </a:spcAft>
              <a:buNone/>
            </a:pPr>
            <a:r>
              <a:rPr b="1" lang="en" sz="1000">
                <a:solidFill>
                  <a:srgbClr val="FF0000"/>
                </a:solidFill>
                <a:latin typeface="Times New Roman"/>
                <a:ea typeface="Times New Roman"/>
                <a:cs typeface="Times New Roman"/>
                <a:sym typeface="Times New Roman"/>
              </a:rPr>
              <a:t>AQM</a:t>
            </a:r>
            <a:r>
              <a:rPr b="1" lang="en" sz="1000">
                <a:solidFill>
                  <a:srgbClr val="0000FF"/>
                </a:solidFill>
                <a:latin typeface="Times New Roman"/>
                <a:ea typeface="Times New Roman"/>
                <a:cs typeface="Times New Roman"/>
                <a:sym typeface="Times New Roman"/>
              </a:rPr>
              <a:t> - North American Air Quality Model (12km)</a:t>
            </a:r>
            <a:endParaRPr b="1" sz="1000">
              <a:solidFill>
                <a:srgbClr val="0000FF"/>
              </a:solidFill>
              <a:latin typeface="Times New Roman"/>
              <a:ea typeface="Times New Roman"/>
              <a:cs typeface="Times New Roman"/>
              <a:sym typeface="Times New Roman"/>
            </a:endParaRPr>
          </a:p>
        </p:txBody>
      </p:sp>
      <p:sp>
        <p:nvSpPr>
          <p:cNvPr id="418" name="Google Shape;418;p63"/>
          <p:cNvSpPr txBox="1"/>
          <p:nvPr/>
        </p:nvSpPr>
        <p:spPr>
          <a:xfrm>
            <a:off x="6341900" y="3009900"/>
            <a:ext cx="2641200" cy="1938900"/>
          </a:xfrm>
          <a:prstGeom prst="rect">
            <a:avLst/>
          </a:prstGeom>
          <a:solidFill>
            <a:srgbClr val="EFEFEF"/>
          </a:solid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 sz="1200">
                <a:solidFill>
                  <a:srgbClr val="0000FF"/>
                </a:solidFill>
                <a:latin typeface="Times New Roman"/>
                <a:ea typeface="Times New Roman"/>
                <a:cs typeface="Times New Roman"/>
                <a:sym typeface="Times New Roman"/>
              </a:rPr>
              <a:t>Global:</a:t>
            </a:r>
            <a:endParaRPr b="1" sz="1200">
              <a:solidFill>
                <a:srgbClr val="0000FF"/>
              </a:solidFill>
              <a:latin typeface="Times New Roman"/>
              <a:ea typeface="Times New Roman"/>
              <a:cs typeface="Times New Roman"/>
              <a:sym typeface="Times New Roman"/>
            </a:endParaRPr>
          </a:p>
          <a:p>
            <a:pPr indent="0" lvl="0" marL="0" rtl="0" algn="l">
              <a:lnSpc>
                <a:spcPct val="100000"/>
              </a:lnSpc>
              <a:spcBef>
                <a:spcPts val="500"/>
              </a:spcBef>
              <a:spcAft>
                <a:spcPts val="0"/>
              </a:spcAft>
              <a:buNone/>
            </a:pPr>
            <a:r>
              <a:rPr b="1" lang="en" sz="1000">
                <a:solidFill>
                  <a:srgbClr val="FF0000"/>
                </a:solidFill>
                <a:latin typeface="Times New Roman"/>
                <a:ea typeface="Times New Roman"/>
                <a:cs typeface="Times New Roman"/>
                <a:sym typeface="Times New Roman"/>
              </a:rPr>
              <a:t>GFS </a:t>
            </a:r>
            <a:r>
              <a:rPr b="1" lang="en" sz="1000">
                <a:solidFill>
                  <a:srgbClr val="0000FF"/>
                </a:solidFill>
                <a:latin typeface="Times New Roman"/>
                <a:ea typeface="Times New Roman"/>
                <a:cs typeface="Times New Roman"/>
                <a:sym typeface="Times New Roman"/>
              </a:rPr>
              <a:t>- Medium-Range Deterministic Weather Forecast Model (9km) </a:t>
            </a:r>
            <a:endParaRPr b="1" sz="1000">
              <a:solidFill>
                <a:srgbClr val="0000FF"/>
              </a:solidFill>
              <a:latin typeface="Times New Roman"/>
              <a:ea typeface="Times New Roman"/>
              <a:cs typeface="Times New Roman"/>
              <a:sym typeface="Times New Roman"/>
            </a:endParaRPr>
          </a:p>
          <a:p>
            <a:pPr indent="0" lvl="0" marL="0" rtl="0" algn="l">
              <a:lnSpc>
                <a:spcPct val="100000"/>
              </a:lnSpc>
              <a:spcBef>
                <a:spcPts val="500"/>
              </a:spcBef>
              <a:spcAft>
                <a:spcPts val="0"/>
              </a:spcAft>
              <a:buNone/>
            </a:pPr>
            <a:r>
              <a:rPr b="1" lang="en" sz="1000">
                <a:solidFill>
                  <a:srgbClr val="C00000"/>
                </a:solidFill>
                <a:latin typeface="Times New Roman"/>
                <a:ea typeface="Times New Roman"/>
                <a:cs typeface="Times New Roman"/>
                <a:sym typeface="Times New Roman"/>
              </a:rPr>
              <a:t>GEFS</a:t>
            </a:r>
            <a:r>
              <a:rPr b="1" lang="en" sz="1000">
                <a:solidFill>
                  <a:srgbClr val="0000FF"/>
                </a:solidFill>
                <a:latin typeface="Times New Roman"/>
                <a:ea typeface="Times New Roman"/>
                <a:cs typeface="Times New Roman"/>
                <a:sym typeface="Times New Roman"/>
              </a:rPr>
              <a:t>- Global Ensemble Sub-Seasonal Forecast System (25km)</a:t>
            </a:r>
            <a:endParaRPr b="1" sz="1000">
              <a:solidFill>
                <a:srgbClr val="0000FF"/>
              </a:solidFill>
              <a:latin typeface="Times New Roman"/>
              <a:ea typeface="Times New Roman"/>
              <a:cs typeface="Times New Roman"/>
              <a:sym typeface="Times New Roman"/>
            </a:endParaRPr>
          </a:p>
          <a:p>
            <a:pPr indent="0" lvl="0" marL="0" rtl="0" algn="l">
              <a:spcBef>
                <a:spcPts val="500"/>
              </a:spcBef>
              <a:spcAft>
                <a:spcPts val="0"/>
              </a:spcAft>
              <a:buClr>
                <a:schemeClr val="dk1"/>
              </a:buClr>
              <a:buSzPts val="1100"/>
              <a:buFont typeface="Arial"/>
              <a:buNone/>
            </a:pPr>
            <a:r>
              <a:rPr b="1" lang="en" sz="1000">
                <a:solidFill>
                  <a:srgbClr val="C00000"/>
                </a:solidFill>
                <a:latin typeface="Times New Roman"/>
                <a:ea typeface="Times New Roman"/>
                <a:cs typeface="Times New Roman"/>
                <a:sym typeface="Times New Roman"/>
              </a:rPr>
              <a:t>GCAFS</a:t>
            </a:r>
            <a:r>
              <a:rPr b="1" lang="en" sz="1000">
                <a:solidFill>
                  <a:srgbClr val="0000FF"/>
                </a:solidFill>
                <a:latin typeface="Times New Roman"/>
                <a:ea typeface="Times New Roman"/>
                <a:cs typeface="Times New Roman"/>
                <a:sym typeface="Times New Roman"/>
              </a:rPr>
              <a:t>- Global Chemistry and Aerosol Forecast System  (25km)</a:t>
            </a:r>
            <a:endParaRPr b="1" sz="1000">
              <a:solidFill>
                <a:srgbClr val="0000FF"/>
              </a:solidFill>
              <a:latin typeface="Times New Roman"/>
              <a:ea typeface="Times New Roman"/>
              <a:cs typeface="Times New Roman"/>
              <a:sym typeface="Times New Roman"/>
            </a:endParaRPr>
          </a:p>
          <a:p>
            <a:pPr indent="0" lvl="0" marL="0" rtl="0" algn="l">
              <a:lnSpc>
                <a:spcPct val="100000"/>
              </a:lnSpc>
              <a:spcBef>
                <a:spcPts val="500"/>
              </a:spcBef>
              <a:spcAft>
                <a:spcPts val="0"/>
              </a:spcAft>
              <a:buNone/>
            </a:pPr>
            <a:r>
              <a:rPr b="1" lang="en" sz="1000">
                <a:solidFill>
                  <a:srgbClr val="FF0000"/>
                </a:solidFill>
                <a:latin typeface="Times New Roman"/>
                <a:ea typeface="Times New Roman"/>
                <a:cs typeface="Times New Roman"/>
                <a:sym typeface="Times New Roman"/>
              </a:rPr>
              <a:t>SFS</a:t>
            </a:r>
            <a:r>
              <a:rPr b="1" lang="en" sz="1000">
                <a:solidFill>
                  <a:srgbClr val="0000FF"/>
                </a:solidFill>
                <a:latin typeface="Times New Roman"/>
                <a:ea typeface="Times New Roman"/>
                <a:cs typeface="Times New Roman"/>
                <a:sym typeface="Times New Roman"/>
              </a:rPr>
              <a:t> - Seasonal Forecast System (50km)</a:t>
            </a:r>
            <a:endParaRPr b="1" sz="1000">
              <a:solidFill>
                <a:srgbClr val="0000FF"/>
              </a:solidFill>
              <a:latin typeface="Times New Roman"/>
              <a:ea typeface="Times New Roman"/>
              <a:cs typeface="Times New Roman"/>
              <a:sym typeface="Times New Roman"/>
            </a:endParaRPr>
          </a:p>
          <a:p>
            <a:pPr indent="0" lvl="0" marL="0" rtl="0" algn="l">
              <a:lnSpc>
                <a:spcPct val="100000"/>
              </a:lnSpc>
              <a:spcBef>
                <a:spcPts val="500"/>
              </a:spcBef>
              <a:spcAft>
                <a:spcPts val="500"/>
              </a:spcAft>
              <a:buNone/>
            </a:pPr>
            <a:r>
              <a:rPr b="1" lang="en" sz="1000">
                <a:solidFill>
                  <a:srgbClr val="FF0000"/>
                </a:solidFill>
                <a:latin typeface="Times New Roman"/>
                <a:ea typeface="Times New Roman"/>
                <a:cs typeface="Times New Roman"/>
                <a:sym typeface="Times New Roman"/>
              </a:rPr>
              <a:t>WAM </a:t>
            </a:r>
            <a:r>
              <a:rPr b="1" lang="en" sz="1000">
                <a:solidFill>
                  <a:srgbClr val="0000FF"/>
                </a:solidFill>
                <a:latin typeface="Times New Roman"/>
                <a:ea typeface="Times New Roman"/>
                <a:cs typeface="Times New Roman"/>
                <a:sym typeface="Times New Roman"/>
              </a:rPr>
              <a:t>- Whole Atmospheric Model (up to 500 km; 100km)</a:t>
            </a:r>
            <a:endParaRPr b="1" sz="1000">
              <a:solidFill>
                <a:srgbClr val="0000FF"/>
              </a:solidFill>
              <a:latin typeface="Times New Roman"/>
              <a:ea typeface="Times New Roman"/>
              <a:cs typeface="Times New Roman"/>
              <a:sym typeface="Times New Roman"/>
            </a:endParaRPr>
          </a:p>
        </p:txBody>
      </p:sp>
      <p:pic>
        <p:nvPicPr>
          <p:cNvPr id="419" name="Google Shape;419;p63"/>
          <p:cNvPicPr preferRelativeResize="0"/>
          <p:nvPr/>
        </p:nvPicPr>
        <p:blipFill>
          <a:blip r:embed="rId5">
            <a:alphaModFix/>
          </a:blip>
          <a:stretch>
            <a:fillRect/>
          </a:stretch>
        </p:blipFill>
        <p:spPr>
          <a:xfrm>
            <a:off x="414775" y="1353015"/>
            <a:ext cx="3250151" cy="2031250"/>
          </a:xfrm>
          <a:prstGeom prst="rect">
            <a:avLst/>
          </a:prstGeom>
          <a:noFill/>
          <a:ln cap="flat" cmpd="sng" w="9525">
            <a:solidFill>
              <a:srgbClr val="4C1130"/>
            </a:solidFill>
            <a:prstDash val="solid"/>
            <a:round/>
            <a:headEnd len="sm" w="sm" type="none"/>
            <a:tailEnd len="sm" w="sm" type="none"/>
          </a:ln>
        </p:spPr>
      </p:pic>
      <p:sp>
        <p:nvSpPr>
          <p:cNvPr id="420" name="Google Shape;420;p63"/>
          <p:cNvSpPr txBox="1"/>
          <p:nvPr/>
        </p:nvSpPr>
        <p:spPr>
          <a:xfrm>
            <a:off x="2188625" y="3478765"/>
            <a:ext cx="1476300" cy="1293000"/>
          </a:xfrm>
          <a:prstGeom prst="rect">
            <a:avLst/>
          </a:prstGeom>
          <a:solidFill>
            <a:srgbClr val="C9DAF8"/>
          </a:solidFill>
          <a:ln cap="flat" cmpd="sng" w="38100">
            <a:solidFill>
              <a:srgbClr val="888888"/>
            </a:solidFill>
            <a:prstDash val="solid"/>
            <a:round/>
            <a:headEnd len="sm" w="sm" type="none"/>
            <a:tailEnd len="sm" w="sm" type="none"/>
          </a:ln>
        </p:spPr>
        <p:txBody>
          <a:bodyPr anchorCtr="0" anchor="t" bIns="91425" lIns="91425" spcFirstLastPara="1" rIns="91425" wrap="square" tIns="91425">
            <a:spAutoFit/>
          </a:bodyPr>
          <a:lstStyle/>
          <a:p>
            <a:pPr indent="-161925" lvl="1" marL="200025" rtl="0" algn="l">
              <a:spcBef>
                <a:spcPts val="0"/>
              </a:spcBef>
              <a:spcAft>
                <a:spcPts val="0"/>
              </a:spcAft>
              <a:buClr>
                <a:srgbClr val="000000"/>
              </a:buClr>
              <a:buSzPts val="1200"/>
              <a:buChar char="○"/>
            </a:pPr>
            <a:r>
              <a:rPr b="1" lang="en" sz="1200"/>
              <a:t>CMEPS mediator</a:t>
            </a:r>
            <a:endParaRPr b="1" sz="1200"/>
          </a:p>
          <a:p>
            <a:pPr indent="-161925" lvl="1" marL="200025" rtl="0" algn="l">
              <a:spcBef>
                <a:spcPts val="0"/>
              </a:spcBef>
              <a:spcAft>
                <a:spcPts val="0"/>
              </a:spcAft>
              <a:buClr>
                <a:srgbClr val="000000"/>
              </a:buClr>
              <a:buSzPts val="1200"/>
              <a:buChar char="○"/>
            </a:pPr>
            <a:r>
              <a:rPr b="1" lang="en" sz="1200"/>
              <a:t>FV3 dycore </a:t>
            </a:r>
            <a:endParaRPr b="1" sz="1200"/>
          </a:p>
          <a:p>
            <a:pPr indent="-161925" lvl="1" marL="200025" rtl="0" algn="l">
              <a:spcBef>
                <a:spcPts val="0"/>
              </a:spcBef>
              <a:spcAft>
                <a:spcPts val="0"/>
              </a:spcAft>
              <a:buClr>
                <a:srgbClr val="000000"/>
              </a:buClr>
              <a:buSzPts val="1200"/>
              <a:buChar char="○"/>
            </a:pPr>
            <a:r>
              <a:rPr b="1" lang="en" sz="1200"/>
              <a:t>CCPP physics </a:t>
            </a:r>
            <a:endParaRPr b="1" sz="1200"/>
          </a:p>
          <a:p>
            <a:pPr indent="-161925" lvl="1" marL="200025" rtl="0" algn="l">
              <a:spcBef>
                <a:spcPts val="0"/>
              </a:spcBef>
              <a:spcAft>
                <a:spcPts val="0"/>
              </a:spcAft>
              <a:buClr>
                <a:srgbClr val="000000"/>
              </a:buClr>
              <a:buSzPts val="1200"/>
              <a:buChar char="○"/>
            </a:pPr>
            <a:r>
              <a:rPr b="1" lang="en" sz="1200"/>
              <a:t>MOM6 ocean</a:t>
            </a:r>
            <a:endParaRPr b="1" sz="1200"/>
          </a:p>
          <a:p>
            <a:pPr indent="-161925" lvl="1" marL="200025" rtl="0" algn="l">
              <a:spcBef>
                <a:spcPts val="0"/>
              </a:spcBef>
              <a:spcAft>
                <a:spcPts val="0"/>
              </a:spcAft>
              <a:buClr>
                <a:srgbClr val="000000"/>
              </a:buClr>
              <a:buSzPts val="1200"/>
              <a:buChar char="○"/>
            </a:pPr>
            <a:r>
              <a:rPr b="1" lang="en" sz="1200"/>
              <a:t>Noah-MP LSM </a:t>
            </a:r>
            <a:endParaRPr b="1" sz="1200"/>
          </a:p>
        </p:txBody>
      </p:sp>
      <p:sp>
        <p:nvSpPr>
          <p:cNvPr id="421" name="Google Shape;421;p63"/>
          <p:cNvSpPr txBox="1"/>
          <p:nvPr/>
        </p:nvSpPr>
        <p:spPr>
          <a:xfrm>
            <a:off x="414774" y="3478765"/>
            <a:ext cx="1647900" cy="1293000"/>
          </a:xfrm>
          <a:prstGeom prst="rect">
            <a:avLst/>
          </a:prstGeom>
          <a:solidFill>
            <a:srgbClr val="CFE2F3"/>
          </a:solidFill>
          <a:ln cap="flat" cmpd="sng" w="38100">
            <a:solidFill>
              <a:srgbClr val="7F7F7F"/>
            </a:solidFill>
            <a:prstDash val="solid"/>
            <a:round/>
            <a:headEnd len="sm" w="sm" type="none"/>
            <a:tailEnd len="sm" w="sm" type="none"/>
          </a:ln>
        </p:spPr>
        <p:txBody>
          <a:bodyPr anchorCtr="0" anchor="t" bIns="91425" lIns="91425" spcFirstLastPara="1" rIns="91425" wrap="square" tIns="91425">
            <a:spAutoFit/>
          </a:bodyPr>
          <a:lstStyle/>
          <a:p>
            <a:pPr indent="-161925" lvl="1" marL="171450" rtl="0" algn="l">
              <a:spcBef>
                <a:spcPts val="0"/>
              </a:spcBef>
              <a:spcAft>
                <a:spcPts val="0"/>
              </a:spcAft>
              <a:buClr>
                <a:srgbClr val="000000"/>
              </a:buClr>
              <a:buSzPts val="1200"/>
              <a:buChar char="○"/>
            </a:pPr>
            <a:r>
              <a:rPr b="1" lang="en" sz="1200"/>
              <a:t>WAVEWATCH III wave </a:t>
            </a:r>
            <a:endParaRPr b="1" sz="1200"/>
          </a:p>
          <a:p>
            <a:pPr indent="-161925" lvl="1" marL="171450" rtl="0" algn="l">
              <a:spcBef>
                <a:spcPts val="0"/>
              </a:spcBef>
              <a:spcAft>
                <a:spcPts val="0"/>
              </a:spcAft>
              <a:buClr>
                <a:srgbClr val="000000"/>
              </a:buClr>
              <a:buSzPts val="1200"/>
              <a:buChar char="○"/>
            </a:pPr>
            <a:r>
              <a:rPr b="1" lang="en" sz="1200"/>
              <a:t>CICE6 sea-ice </a:t>
            </a:r>
            <a:endParaRPr b="1" sz="1200"/>
          </a:p>
          <a:p>
            <a:pPr indent="-161925" lvl="1" marL="171450" rtl="0" algn="l">
              <a:spcBef>
                <a:spcPts val="0"/>
              </a:spcBef>
              <a:spcAft>
                <a:spcPts val="0"/>
              </a:spcAft>
              <a:buClr>
                <a:srgbClr val="000000"/>
              </a:buClr>
              <a:buSzPts val="1200"/>
              <a:buChar char="○"/>
            </a:pPr>
            <a:r>
              <a:rPr b="1" lang="en" sz="1200"/>
              <a:t>GOCART aerosols</a:t>
            </a:r>
            <a:endParaRPr b="1" sz="1200"/>
          </a:p>
          <a:p>
            <a:pPr indent="-161925" lvl="1" marL="171450" rtl="0" algn="l">
              <a:spcBef>
                <a:spcPts val="0"/>
              </a:spcBef>
              <a:spcAft>
                <a:spcPts val="0"/>
              </a:spcAft>
              <a:buClr>
                <a:srgbClr val="000000"/>
              </a:buClr>
              <a:buSzPts val="1200"/>
              <a:buChar char="○"/>
            </a:pPr>
            <a:r>
              <a:rPr b="1" lang="en" sz="1200"/>
              <a:t>CMAQ air quality</a:t>
            </a:r>
            <a:endParaRPr sz="1200"/>
          </a:p>
        </p:txBody>
      </p:sp>
      <p:sp>
        <p:nvSpPr>
          <p:cNvPr id="422" name="Google Shape;422;p63"/>
          <p:cNvSpPr/>
          <p:nvPr/>
        </p:nvSpPr>
        <p:spPr>
          <a:xfrm>
            <a:off x="8044850" y="2282000"/>
            <a:ext cx="719275" cy="428250"/>
          </a:xfrm>
          <a:prstGeom prst="flowChartPunchedTape">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1200">
                <a:solidFill>
                  <a:srgbClr val="FF0000"/>
                </a:solidFill>
              </a:rPr>
              <a:t>GCAFS</a:t>
            </a:r>
            <a:endParaRPr b="1" sz="1200">
              <a:solidFill>
                <a:srgbClr val="FF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p64"/>
          <p:cNvSpPr txBox="1"/>
          <p:nvPr>
            <p:ph idx="12" type="sldNum"/>
          </p:nvPr>
        </p:nvSpPr>
        <p:spPr>
          <a:xfrm>
            <a:off x="7031935" y="4824412"/>
            <a:ext cx="2057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SzPts val="900"/>
              <a:buFont typeface="Arial"/>
              <a:buNone/>
            </a:pPr>
            <a:fld id="{00000000-1234-1234-1234-123412341234}" type="slidenum">
              <a:rPr lang="en"/>
              <a:t>‹#›</a:t>
            </a:fld>
            <a:endParaRPr/>
          </a:p>
        </p:txBody>
      </p:sp>
      <p:sp>
        <p:nvSpPr>
          <p:cNvPr id="428" name="Google Shape;428;p64"/>
          <p:cNvSpPr txBox="1"/>
          <p:nvPr/>
        </p:nvSpPr>
        <p:spPr>
          <a:xfrm>
            <a:off x="200025" y="-110081"/>
            <a:ext cx="9144000" cy="9942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None/>
            </a:pPr>
            <a:r>
              <a:rPr b="1" lang="en" sz="2300">
                <a:solidFill>
                  <a:srgbClr val="FFFFFF"/>
                </a:solidFill>
              </a:rPr>
              <a:t>Upcoming Implementations for NWS Operation (not inclusive)</a:t>
            </a:r>
            <a:endParaRPr b="1" sz="2300">
              <a:solidFill>
                <a:srgbClr val="FFFFFF"/>
              </a:solidFill>
            </a:endParaRPr>
          </a:p>
        </p:txBody>
      </p:sp>
      <p:graphicFrame>
        <p:nvGraphicFramePr>
          <p:cNvPr id="429" name="Google Shape;429;p64"/>
          <p:cNvGraphicFramePr/>
          <p:nvPr/>
        </p:nvGraphicFramePr>
        <p:xfrm>
          <a:off x="249313" y="1704376"/>
          <a:ext cx="3000000" cy="3000000"/>
        </p:xfrm>
        <a:graphic>
          <a:graphicData uri="http://schemas.openxmlformats.org/drawingml/2006/table">
            <a:tbl>
              <a:tblPr>
                <a:noFill/>
                <a:tableStyleId>{94D83DC3-0BCC-4F71-AB6C-3BEAE00E44EA}</a:tableStyleId>
              </a:tblPr>
              <a:tblGrid>
                <a:gridCol w="1448950"/>
                <a:gridCol w="5776725"/>
                <a:gridCol w="1163450"/>
              </a:tblGrid>
              <a:tr h="281375">
                <a:tc>
                  <a:txBody>
                    <a:bodyPr/>
                    <a:lstStyle/>
                    <a:p>
                      <a:pPr indent="0" lvl="0" marL="0" rtl="0" algn="l">
                        <a:lnSpc>
                          <a:spcPct val="115000"/>
                        </a:lnSpc>
                        <a:spcBef>
                          <a:spcPts val="0"/>
                        </a:spcBef>
                        <a:spcAft>
                          <a:spcPts val="0"/>
                        </a:spcAft>
                        <a:buNone/>
                      </a:pPr>
                      <a:r>
                        <a:rPr b="1" lang="en" sz="1200"/>
                        <a:t>Model </a:t>
                      </a:r>
                      <a:endParaRPr b="1" sz="12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6FA8DC"/>
                      </a:solidFill>
                      <a:prstDash val="solid"/>
                      <a:round/>
                      <a:headEnd len="sm" w="sm" type="none"/>
                      <a:tailEnd len="sm" w="sm" type="none"/>
                    </a:lnB>
                    <a:solidFill>
                      <a:srgbClr val="D0E0E3"/>
                    </a:solidFill>
                  </a:tcPr>
                </a:tc>
                <a:tc>
                  <a:txBody>
                    <a:bodyPr/>
                    <a:lstStyle/>
                    <a:p>
                      <a:pPr indent="0" lvl="0" marL="0" rtl="0" algn="l">
                        <a:lnSpc>
                          <a:spcPct val="115000"/>
                        </a:lnSpc>
                        <a:spcBef>
                          <a:spcPts val="0"/>
                        </a:spcBef>
                        <a:spcAft>
                          <a:spcPts val="0"/>
                        </a:spcAft>
                        <a:buNone/>
                      </a:pPr>
                      <a:r>
                        <a:rPr b="1" lang="en" sz="1200"/>
                        <a:t>Major Changes</a:t>
                      </a:r>
                      <a:endParaRPr b="1" sz="12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6FA8DC"/>
                      </a:solidFill>
                      <a:prstDash val="solid"/>
                      <a:round/>
                      <a:headEnd len="sm" w="sm" type="none"/>
                      <a:tailEnd len="sm" w="sm" type="none"/>
                    </a:lnB>
                    <a:solidFill>
                      <a:srgbClr val="D0E0E3"/>
                    </a:solidFill>
                  </a:tcPr>
                </a:tc>
                <a:tc>
                  <a:txBody>
                    <a:bodyPr/>
                    <a:lstStyle/>
                    <a:p>
                      <a:pPr indent="0" lvl="0" marL="0" rtl="0" algn="l">
                        <a:lnSpc>
                          <a:spcPct val="115000"/>
                        </a:lnSpc>
                        <a:spcBef>
                          <a:spcPts val="0"/>
                        </a:spcBef>
                        <a:spcAft>
                          <a:spcPts val="0"/>
                        </a:spcAft>
                        <a:buNone/>
                      </a:pPr>
                      <a:r>
                        <a:rPr b="1" lang="en" sz="1200"/>
                        <a:t>schedule</a:t>
                      </a:r>
                      <a:endParaRPr b="1" sz="1200"/>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6FA8DC"/>
                      </a:solidFill>
                      <a:prstDash val="solid"/>
                      <a:round/>
                      <a:headEnd len="sm" w="sm" type="none"/>
                      <a:tailEnd len="sm" w="sm" type="none"/>
                    </a:lnB>
                    <a:solidFill>
                      <a:srgbClr val="D0E0E3"/>
                    </a:solidFill>
                  </a:tcPr>
                </a:tc>
              </a:tr>
              <a:tr h="416225">
                <a:tc>
                  <a:txBody>
                    <a:bodyPr/>
                    <a:lstStyle/>
                    <a:p>
                      <a:pPr indent="0" lvl="0" marL="0" rtl="0" algn="l">
                        <a:lnSpc>
                          <a:spcPct val="115000"/>
                        </a:lnSpc>
                        <a:spcBef>
                          <a:spcPts val="0"/>
                        </a:spcBef>
                        <a:spcAft>
                          <a:spcPts val="0"/>
                        </a:spcAft>
                        <a:buNone/>
                      </a:pPr>
                      <a:r>
                        <a:rPr b="1" lang="en" sz="1200"/>
                        <a:t>HAFSv2.2</a:t>
                      </a:r>
                      <a:endParaRPr b="1" sz="1200"/>
                    </a:p>
                  </a:txBody>
                  <a:tcPr marT="19050" marB="19050" marR="28575" marL="28575" anchor="b">
                    <a:lnL cap="flat" cmpd="sng" w="9525">
                      <a:solidFill>
                        <a:srgbClr val="6FA8DC"/>
                      </a:solidFill>
                      <a:prstDash val="solid"/>
                      <a:round/>
                      <a:headEnd len="sm" w="sm" type="none"/>
                      <a:tailEnd len="sm" w="sm" type="none"/>
                    </a:lnL>
                    <a:lnR cap="flat" cmpd="sng" w="9525">
                      <a:solidFill>
                        <a:srgbClr val="6FA8DC"/>
                      </a:solidFill>
                      <a:prstDash val="solid"/>
                      <a:round/>
                      <a:headEnd len="sm" w="sm" type="none"/>
                      <a:tailEnd len="sm" w="sm" type="none"/>
                    </a:lnR>
                    <a:lnT cap="flat" cmpd="sng" w="9525">
                      <a:solidFill>
                        <a:srgbClr val="6FA8DC"/>
                      </a:solidFill>
                      <a:prstDash val="solid"/>
                      <a:round/>
                      <a:headEnd len="sm" w="sm" type="none"/>
                      <a:tailEnd len="sm" w="sm" type="none"/>
                    </a:lnT>
                    <a:lnB cap="flat" cmpd="sng" w="9525">
                      <a:solidFill>
                        <a:srgbClr val="6FA8D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200"/>
                        <a:t>upgrade physics and vortex initialization </a:t>
                      </a:r>
                      <a:endParaRPr sz="1200"/>
                    </a:p>
                  </a:txBody>
                  <a:tcPr marT="19050" marB="19050" marR="28575" marL="28575" anchor="b">
                    <a:lnL cap="flat" cmpd="sng" w="9525">
                      <a:solidFill>
                        <a:srgbClr val="6FA8DC"/>
                      </a:solidFill>
                      <a:prstDash val="solid"/>
                      <a:round/>
                      <a:headEnd len="sm" w="sm" type="none"/>
                      <a:tailEnd len="sm" w="sm" type="none"/>
                    </a:lnL>
                    <a:lnR cap="flat" cmpd="sng" w="9525">
                      <a:solidFill>
                        <a:srgbClr val="6FA8DC"/>
                      </a:solidFill>
                      <a:prstDash val="solid"/>
                      <a:round/>
                      <a:headEnd len="sm" w="sm" type="none"/>
                      <a:tailEnd len="sm" w="sm" type="none"/>
                    </a:lnR>
                    <a:lnT cap="flat" cmpd="sng" w="9525">
                      <a:solidFill>
                        <a:srgbClr val="6FA8DC"/>
                      </a:solidFill>
                      <a:prstDash val="solid"/>
                      <a:round/>
                      <a:headEnd len="sm" w="sm" type="none"/>
                      <a:tailEnd len="sm" w="sm" type="none"/>
                    </a:lnT>
                    <a:lnB cap="flat" cmpd="sng" w="9525">
                      <a:solidFill>
                        <a:srgbClr val="6FA8D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t>Q3 FY26</a:t>
                      </a:r>
                      <a:endParaRPr sz="1200"/>
                    </a:p>
                  </a:txBody>
                  <a:tcPr marT="19050" marB="19050" marR="28575" marL="28575" anchor="b">
                    <a:lnL cap="flat" cmpd="sng" w="9525">
                      <a:solidFill>
                        <a:srgbClr val="6FA8DC"/>
                      </a:solidFill>
                      <a:prstDash val="solid"/>
                      <a:round/>
                      <a:headEnd len="sm" w="sm" type="none"/>
                      <a:tailEnd len="sm" w="sm" type="none"/>
                    </a:lnL>
                    <a:lnR cap="flat" cmpd="sng" w="9525">
                      <a:solidFill>
                        <a:srgbClr val="6FA8DC"/>
                      </a:solidFill>
                      <a:prstDash val="solid"/>
                      <a:round/>
                      <a:headEnd len="sm" w="sm" type="none"/>
                      <a:tailEnd len="sm" w="sm" type="none"/>
                    </a:lnR>
                    <a:lnT cap="flat" cmpd="sng" w="9525">
                      <a:solidFill>
                        <a:srgbClr val="6FA8DC"/>
                      </a:solidFill>
                      <a:prstDash val="solid"/>
                      <a:round/>
                      <a:headEnd len="sm" w="sm" type="none"/>
                      <a:tailEnd len="sm" w="sm" type="none"/>
                    </a:lnT>
                    <a:lnB cap="flat" cmpd="sng" w="9525">
                      <a:solidFill>
                        <a:srgbClr val="6FA8DC"/>
                      </a:solidFill>
                      <a:prstDash val="solid"/>
                      <a:round/>
                      <a:headEnd len="sm" w="sm" type="none"/>
                      <a:tailEnd len="sm" w="sm" type="none"/>
                    </a:lnB>
                  </a:tcPr>
                </a:tc>
              </a:tr>
              <a:tr h="261625">
                <a:tc>
                  <a:txBody>
                    <a:bodyPr/>
                    <a:lstStyle/>
                    <a:p>
                      <a:pPr indent="0" lvl="0" marL="0" rtl="0" algn="l">
                        <a:lnSpc>
                          <a:spcPct val="115000"/>
                        </a:lnSpc>
                        <a:spcBef>
                          <a:spcPts val="0"/>
                        </a:spcBef>
                        <a:spcAft>
                          <a:spcPts val="0"/>
                        </a:spcAft>
                        <a:buNone/>
                      </a:pPr>
                      <a:r>
                        <a:rPr b="1" lang="en" sz="1200"/>
                        <a:t>RRFSv1/REFSv1</a:t>
                      </a:r>
                      <a:endParaRPr b="1" sz="1200"/>
                    </a:p>
                  </a:txBody>
                  <a:tcPr marT="19050" marB="19050" marR="28575" marL="28575" anchor="b">
                    <a:lnL cap="flat" cmpd="sng" w="9525">
                      <a:solidFill>
                        <a:srgbClr val="6FA8DC"/>
                      </a:solidFill>
                      <a:prstDash val="solid"/>
                      <a:round/>
                      <a:headEnd len="sm" w="sm" type="none"/>
                      <a:tailEnd len="sm" w="sm" type="none"/>
                    </a:lnL>
                    <a:lnR cap="flat" cmpd="sng" w="9525">
                      <a:solidFill>
                        <a:srgbClr val="6FA8DC"/>
                      </a:solidFill>
                      <a:prstDash val="solid"/>
                      <a:round/>
                      <a:headEnd len="sm" w="sm" type="none"/>
                      <a:tailEnd len="sm" w="sm" type="none"/>
                    </a:lnR>
                    <a:lnT cap="flat" cmpd="sng" w="9525">
                      <a:solidFill>
                        <a:srgbClr val="6FA8DC"/>
                      </a:solidFill>
                      <a:prstDash val="solid"/>
                      <a:round/>
                      <a:headEnd len="sm" w="sm" type="none"/>
                      <a:tailEnd len="sm" w="sm" type="none"/>
                    </a:lnT>
                    <a:lnB cap="flat" cmpd="sng" w="9525">
                      <a:solidFill>
                        <a:srgbClr val="6FA8D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200"/>
                        <a:t>North American </a:t>
                      </a:r>
                      <a:r>
                        <a:rPr lang="en" sz="1200"/>
                        <a:t> deterministic and ensemble systems</a:t>
                      </a:r>
                      <a:endParaRPr sz="1200"/>
                    </a:p>
                  </a:txBody>
                  <a:tcPr marT="19050" marB="19050" marR="28575" marL="28575" anchor="b">
                    <a:lnL cap="flat" cmpd="sng" w="9525">
                      <a:solidFill>
                        <a:srgbClr val="6FA8DC"/>
                      </a:solidFill>
                      <a:prstDash val="solid"/>
                      <a:round/>
                      <a:headEnd len="sm" w="sm" type="none"/>
                      <a:tailEnd len="sm" w="sm" type="none"/>
                    </a:lnL>
                    <a:lnR cap="flat" cmpd="sng" w="9525">
                      <a:solidFill>
                        <a:srgbClr val="6FA8DC"/>
                      </a:solidFill>
                      <a:prstDash val="solid"/>
                      <a:round/>
                      <a:headEnd len="sm" w="sm" type="none"/>
                      <a:tailEnd len="sm" w="sm" type="none"/>
                    </a:lnR>
                    <a:lnT cap="flat" cmpd="sng" w="9525">
                      <a:solidFill>
                        <a:srgbClr val="6FA8DC"/>
                      </a:solidFill>
                      <a:prstDash val="solid"/>
                      <a:round/>
                      <a:headEnd len="sm" w="sm" type="none"/>
                      <a:tailEnd len="sm" w="sm" type="none"/>
                    </a:lnT>
                    <a:lnB cap="flat" cmpd="sng" w="9525">
                      <a:solidFill>
                        <a:srgbClr val="6FA8D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t>Q4 FY26</a:t>
                      </a:r>
                      <a:endParaRPr sz="1200"/>
                    </a:p>
                  </a:txBody>
                  <a:tcPr marT="19050" marB="19050" marR="28575" marL="28575" anchor="b">
                    <a:lnL cap="flat" cmpd="sng" w="9525">
                      <a:solidFill>
                        <a:srgbClr val="6FA8DC"/>
                      </a:solidFill>
                      <a:prstDash val="solid"/>
                      <a:round/>
                      <a:headEnd len="sm" w="sm" type="none"/>
                      <a:tailEnd len="sm" w="sm" type="none"/>
                    </a:lnL>
                    <a:lnR cap="flat" cmpd="sng" w="9525">
                      <a:solidFill>
                        <a:srgbClr val="6FA8DC"/>
                      </a:solidFill>
                      <a:prstDash val="solid"/>
                      <a:round/>
                      <a:headEnd len="sm" w="sm" type="none"/>
                      <a:tailEnd len="sm" w="sm" type="none"/>
                    </a:lnR>
                    <a:lnT cap="flat" cmpd="sng" w="9525">
                      <a:solidFill>
                        <a:srgbClr val="6FA8DC"/>
                      </a:solidFill>
                      <a:prstDash val="solid"/>
                      <a:round/>
                      <a:headEnd len="sm" w="sm" type="none"/>
                      <a:tailEnd len="sm" w="sm" type="none"/>
                    </a:lnT>
                    <a:lnB cap="flat" cmpd="sng" w="9525">
                      <a:solidFill>
                        <a:srgbClr val="6FA8DC"/>
                      </a:solidFill>
                      <a:prstDash val="solid"/>
                      <a:round/>
                      <a:headEnd len="sm" w="sm" type="none"/>
                      <a:tailEnd len="sm" w="sm" type="none"/>
                    </a:lnB>
                  </a:tcPr>
                </a:tc>
              </a:tr>
              <a:tr h="261625">
                <a:tc>
                  <a:txBody>
                    <a:bodyPr/>
                    <a:lstStyle/>
                    <a:p>
                      <a:pPr indent="0" lvl="0" marL="0" rtl="0" algn="l">
                        <a:lnSpc>
                          <a:spcPct val="115000"/>
                        </a:lnSpc>
                        <a:spcBef>
                          <a:spcPts val="0"/>
                        </a:spcBef>
                        <a:spcAft>
                          <a:spcPts val="0"/>
                        </a:spcAft>
                        <a:buNone/>
                      </a:pPr>
                      <a:r>
                        <a:rPr b="1" lang="en" sz="1200"/>
                        <a:t>NWPSv1.5</a:t>
                      </a:r>
                      <a:endParaRPr b="1" sz="1200"/>
                    </a:p>
                  </a:txBody>
                  <a:tcPr marT="19050" marB="19050" marR="28575" marL="28575" anchor="b">
                    <a:lnL cap="flat" cmpd="sng" w="9525">
                      <a:solidFill>
                        <a:srgbClr val="6FA8DC"/>
                      </a:solidFill>
                      <a:prstDash val="solid"/>
                      <a:round/>
                      <a:headEnd len="sm" w="sm" type="none"/>
                      <a:tailEnd len="sm" w="sm" type="none"/>
                    </a:lnL>
                    <a:lnR cap="flat" cmpd="sng" w="9525">
                      <a:solidFill>
                        <a:srgbClr val="6FA8DC"/>
                      </a:solidFill>
                      <a:prstDash val="solid"/>
                      <a:round/>
                      <a:headEnd len="sm" w="sm" type="none"/>
                      <a:tailEnd len="sm" w="sm" type="none"/>
                    </a:lnR>
                    <a:lnT cap="flat" cmpd="sng" w="9525">
                      <a:solidFill>
                        <a:srgbClr val="6FA8DC"/>
                      </a:solidFill>
                      <a:prstDash val="solid"/>
                      <a:round/>
                      <a:headEnd len="sm" w="sm" type="none"/>
                      <a:tailEnd len="sm" w="sm" type="none"/>
                    </a:lnT>
                    <a:lnB cap="flat" cmpd="sng" w="9525">
                      <a:solidFill>
                        <a:srgbClr val="6FA8D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200"/>
                        <a:t>Nearshore Wave Prediction System; upgrade to </a:t>
                      </a:r>
                      <a:r>
                        <a:rPr lang="en" sz="1200"/>
                        <a:t>unstructured</a:t>
                      </a:r>
                      <a:r>
                        <a:rPr lang="en" sz="1200"/>
                        <a:t> meshes, add wave runup (erosion/overwash) and rip currents guidances</a:t>
                      </a:r>
                      <a:endParaRPr sz="1200"/>
                    </a:p>
                  </a:txBody>
                  <a:tcPr marT="19050" marB="19050" marR="28575" marL="28575" anchor="b">
                    <a:lnL cap="flat" cmpd="sng" w="9525">
                      <a:solidFill>
                        <a:srgbClr val="6FA8DC"/>
                      </a:solidFill>
                      <a:prstDash val="solid"/>
                      <a:round/>
                      <a:headEnd len="sm" w="sm" type="none"/>
                      <a:tailEnd len="sm" w="sm" type="none"/>
                    </a:lnL>
                    <a:lnR cap="flat" cmpd="sng" w="9525">
                      <a:solidFill>
                        <a:srgbClr val="6FA8DC"/>
                      </a:solidFill>
                      <a:prstDash val="solid"/>
                      <a:round/>
                      <a:headEnd len="sm" w="sm" type="none"/>
                      <a:tailEnd len="sm" w="sm" type="none"/>
                    </a:lnR>
                    <a:lnT cap="flat" cmpd="sng" w="9525">
                      <a:solidFill>
                        <a:srgbClr val="6FA8DC"/>
                      </a:solidFill>
                      <a:prstDash val="solid"/>
                      <a:round/>
                      <a:headEnd len="sm" w="sm" type="none"/>
                      <a:tailEnd len="sm" w="sm" type="none"/>
                    </a:lnT>
                    <a:lnB cap="flat" cmpd="sng" w="9525">
                      <a:solidFill>
                        <a:srgbClr val="6FA8D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t>Q3FY26</a:t>
                      </a:r>
                      <a:endParaRPr sz="1200"/>
                    </a:p>
                  </a:txBody>
                  <a:tcPr marT="19050" marB="19050" marR="28575" marL="28575" anchor="b">
                    <a:lnL cap="flat" cmpd="sng" w="9525">
                      <a:solidFill>
                        <a:srgbClr val="6FA8DC"/>
                      </a:solidFill>
                      <a:prstDash val="solid"/>
                      <a:round/>
                      <a:headEnd len="sm" w="sm" type="none"/>
                      <a:tailEnd len="sm" w="sm" type="none"/>
                    </a:lnL>
                    <a:lnR cap="flat" cmpd="sng" w="9525">
                      <a:solidFill>
                        <a:srgbClr val="6FA8DC"/>
                      </a:solidFill>
                      <a:prstDash val="solid"/>
                      <a:round/>
                      <a:headEnd len="sm" w="sm" type="none"/>
                      <a:tailEnd len="sm" w="sm" type="none"/>
                    </a:lnR>
                    <a:lnT cap="flat" cmpd="sng" w="9525">
                      <a:solidFill>
                        <a:srgbClr val="6FA8DC"/>
                      </a:solidFill>
                      <a:prstDash val="solid"/>
                      <a:round/>
                      <a:headEnd len="sm" w="sm" type="none"/>
                      <a:tailEnd len="sm" w="sm" type="none"/>
                    </a:lnT>
                    <a:lnB cap="flat" cmpd="sng" w="9525">
                      <a:solidFill>
                        <a:srgbClr val="6FA8DC"/>
                      </a:solidFill>
                      <a:prstDash val="solid"/>
                      <a:round/>
                      <a:headEnd len="sm" w="sm" type="none"/>
                      <a:tailEnd len="sm" w="sm" type="none"/>
                    </a:lnB>
                  </a:tcPr>
                </a:tc>
              </a:tr>
              <a:tr h="281375">
                <a:tc>
                  <a:txBody>
                    <a:bodyPr/>
                    <a:lstStyle/>
                    <a:p>
                      <a:pPr indent="0" lvl="0" marL="0" rtl="0" algn="l">
                        <a:lnSpc>
                          <a:spcPct val="115000"/>
                        </a:lnSpc>
                        <a:spcBef>
                          <a:spcPts val="0"/>
                        </a:spcBef>
                        <a:spcAft>
                          <a:spcPts val="0"/>
                        </a:spcAft>
                        <a:buNone/>
                      </a:pPr>
                      <a:r>
                        <a:rPr b="1" lang="en" sz="1200"/>
                        <a:t>GFSv17</a:t>
                      </a:r>
                      <a:endParaRPr b="1" sz="1200"/>
                    </a:p>
                  </a:txBody>
                  <a:tcPr marT="19050" marB="19050" marR="28575" marL="28575" anchor="b">
                    <a:lnL cap="flat" cmpd="sng" w="9525">
                      <a:solidFill>
                        <a:srgbClr val="6FA8DC"/>
                      </a:solidFill>
                      <a:prstDash val="solid"/>
                      <a:round/>
                      <a:headEnd len="sm" w="sm" type="none"/>
                      <a:tailEnd len="sm" w="sm" type="none"/>
                    </a:lnL>
                    <a:lnR cap="flat" cmpd="sng" w="9525">
                      <a:solidFill>
                        <a:srgbClr val="6FA8DC"/>
                      </a:solidFill>
                      <a:prstDash val="solid"/>
                      <a:round/>
                      <a:headEnd len="sm" w="sm" type="none"/>
                      <a:tailEnd len="sm" w="sm" type="none"/>
                    </a:lnR>
                    <a:lnT cap="flat" cmpd="sng" w="9525">
                      <a:solidFill>
                        <a:srgbClr val="6FA8DC"/>
                      </a:solidFill>
                      <a:prstDash val="solid"/>
                      <a:round/>
                      <a:headEnd len="sm" w="sm" type="none"/>
                      <a:tailEnd len="sm" w="sm" type="none"/>
                    </a:lnT>
                    <a:lnB cap="flat" cmpd="sng" w="9525">
                      <a:solidFill>
                        <a:srgbClr val="9FC5E8"/>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200"/>
                        <a:t>First fully coupled NWP system </a:t>
                      </a:r>
                      <a:endParaRPr sz="1200"/>
                    </a:p>
                  </a:txBody>
                  <a:tcPr marT="19050" marB="19050" marR="28575" marL="28575" anchor="b">
                    <a:lnL cap="flat" cmpd="sng" w="9525">
                      <a:solidFill>
                        <a:srgbClr val="6FA8DC"/>
                      </a:solidFill>
                      <a:prstDash val="solid"/>
                      <a:round/>
                      <a:headEnd len="sm" w="sm" type="none"/>
                      <a:tailEnd len="sm" w="sm" type="none"/>
                    </a:lnL>
                    <a:lnR cap="flat" cmpd="sng" w="9525">
                      <a:solidFill>
                        <a:srgbClr val="6FA8DC"/>
                      </a:solidFill>
                      <a:prstDash val="solid"/>
                      <a:round/>
                      <a:headEnd len="sm" w="sm" type="none"/>
                      <a:tailEnd len="sm" w="sm" type="none"/>
                    </a:lnR>
                    <a:lnT cap="flat" cmpd="sng" w="9525">
                      <a:solidFill>
                        <a:srgbClr val="6FA8DC"/>
                      </a:solidFill>
                      <a:prstDash val="solid"/>
                      <a:round/>
                      <a:headEnd len="sm" w="sm" type="none"/>
                      <a:tailEnd len="sm" w="sm" type="none"/>
                    </a:lnT>
                    <a:lnB cap="flat" cmpd="sng" w="9525">
                      <a:solidFill>
                        <a:srgbClr val="9FC5E8"/>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t>FY27</a:t>
                      </a:r>
                      <a:endParaRPr sz="1200"/>
                    </a:p>
                  </a:txBody>
                  <a:tcPr marT="19050" marB="19050" marR="28575" marL="28575" anchor="b">
                    <a:lnL cap="flat" cmpd="sng" w="9525">
                      <a:solidFill>
                        <a:srgbClr val="6FA8DC"/>
                      </a:solidFill>
                      <a:prstDash val="solid"/>
                      <a:round/>
                      <a:headEnd len="sm" w="sm" type="none"/>
                      <a:tailEnd len="sm" w="sm" type="none"/>
                    </a:lnL>
                    <a:lnR cap="flat" cmpd="sng" w="9525">
                      <a:solidFill>
                        <a:srgbClr val="6FA8DC"/>
                      </a:solidFill>
                      <a:prstDash val="solid"/>
                      <a:round/>
                      <a:headEnd len="sm" w="sm" type="none"/>
                      <a:tailEnd len="sm" w="sm" type="none"/>
                    </a:lnR>
                    <a:lnT cap="flat" cmpd="sng" w="9525">
                      <a:solidFill>
                        <a:srgbClr val="6FA8DC"/>
                      </a:solidFill>
                      <a:prstDash val="solid"/>
                      <a:round/>
                      <a:headEnd len="sm" w="sm" type="none"/>
                      <a:tailEnd len="sm" w="sm" type="none"/>
                    </a:lnT>
                    <a:lnB cap="flat" cmpd="sng" w="9525">
                      <a:solidFill>
                        <a:srgbClr val="9FC5E8"/>
                      </a:solidFill>
                      <a:prstDash val="solid"/>
                      <a:round/>
                      <a:headEnd len="sm" w="sm" type="none"/>
                      <a:tailEnd len="sm" w="sm" type="none"/>
                    </a:lnB>
                  </a:tcPr>
                </a:tc>
              </a:tr>
              <a:tr h="291000">
                <a:tc>
                  <a:txBody>
                    <a:bodyPr/>
                    <a:lstStyle/>
                    <a:p>
                      <a:pPr indent="0" lvl="0" marL="0" rtl="0" algn="l">
                        <a:lnSpc>
                          <a:spcPct val="115000"/>
                        </a:lnSpc>
                        <a:spcBef>
                          <a:spcPts val="0"/>
                        </a:spcBef>
                        <a:spcAft>
                          <a:spcPts val="0"/>
                        </a:spcAft>
                        <a:buNone/>
                      </a:pPr>
                      <a:r>
                        <a:rPr b="1" lang="en" sz="1200"/>
                        <a:t>SFSv1</a:t>
                      </a:r>
                      <a:endParaRPr b="1" sz="1200"/>
                    </a:p>
                  </a:txBody>
                  <a:tcPr marT="19050" marB="19050" marR="28575" marL="28575" anchor="b">
                    <a:lnL cap="flat" cmpd="sng" w="9525">
                      <a:solidFill>
                        <a:srgbClr val="9FC5E8"/>
                      </a:solidFill>
                      <a:prstDash val="solid"/>
                      <a:round/>
                      <a:headEnd len="sm" w="sm" type="none"/>
                      <a:tailEnd len="sm" w="sm" type="none"/>
                    </a:lnL>
                    <a:lnR cap="flat" cmpd="sng" w="9525">
                      <a:solidFill>
                        <a:srgbClr val="9FC5E8"/>
                      </a:solidFill>
                      <a:prstDash val="solid"/>
                      <a:round/>
                      <a:headEnd len="sm" w="sm" type="none"/>
                      <a:tailEnd len="sm" w="sm" type="none"/>
                    </a:lnR>
                    <a:lnT cap="flat" cmpd="sng" w="9525">
                      <a:solidFill>
                        <a:srgbClr val="9FC5E8"/>
                      </a:solidFill>
                      <a:prstDash val="solid"/>
                      <a:round/>
                      <a:headEnd len="sm" w="sm" type="none"/>
                      <a:tailEnd len="sm" w="sm" type="none"/>
                    </a:lnT>
                    <a:lnB cap="flat" cmpd="sng" w="9525">
                      <a:solidFill>
                        <a:srgbClr val="9FC5E8"/>
                      </a:solidFill>
                      <a:prstDash val="solid"/>
                      <a:round/>
                      <a:headEnd len="sm" w="sm" type="none"/>
                      <a:tailEnd len="sm" w="sm" type="none"/>
                    </a:lnB>
                    <a:solidFill>
                      <a:srgbClr val="FFF2CC"/>
                    </a:solidFill>
                  </a:tcPr>
                </a:tc>
                <a:tc>
                  <a:txBody>
                    <a:bodyPr/>
                    <a:lstStyle/>
                    <a:p>
                      <a:pPr indent="0" lvl="0" marL="0" rtl="0" algn="l">
                        <a:lnSpc>
                          <a:spcPct val="115000"/>
                        </a:lnSpc>
                        <a:spcBef>
                          <a:spcPts val="0"/>
                        </a:spcBef>
                        <a:spcAft>
                          <a:spcPts val="0"/>
                        </a:spcAft>
                        <a:buNone/>
                      </a:pPr>
                      <a:r>
                        <a:rPr lang="en" sz="1200"/>
                        <a:t>Seasonal prediction system, to </a:t>
                      </a:r>
                      <a:r>
                        <a:rPr lang="en" sz="1200"/>
                        <a:t>replace</a:t>
                      </a:r>
                      <a:r>
                        <a:rPr lang="en" sz="1200"/>
                        <a:t> CFSv2</a:t>
                      </a:r>
                      <a:endParaRPr sz="1200"/>
                    </a:p>
                  </a:txBody>
                  <a:tcPr marT="19050" marB="19050" marR="28575" marL="28575" anchor="b">
                    <a:lnL cap="flat" cmpd="sng" w="9525">
                      <a:solidFill>
                        <a:srgbClr val="9FC5E8"/>
                      </a:solidFill>
                      <a:prstDash val="solid"/>
                      <a:round/>
                      <a:headEnd len="sm" w="sm" type="none"/>
                      <a:tailEnd len="sm" w="sm" type="none"/>
                    </a:lnL>
                    <a:lnR cap="flat" cmpd="sng" w="9525">
                      <a:solidFill>
                        <a:srgbClr val="9FC5E8"/>
                      </a:solidFill>
                      <a:prstDash val="solid"/>
                      <a:round/>
                      <a:headEnd len="sm" w="sm" type="none"/>
                      <a:tailEnd len="sm" w="sm" type="none"/>
                    </a:lnR>
                    <a:lnT cap="flat" cmpd="sng" w="9525">
                      <a:solidFill>
                        <a:srgbClr val="9FC5E8"/>
                      </a:solidFill>
                      <a:prstDash val="solid"/>
                      <a:round/>
                      <a:headEnd len="sm" w="sm" type="none"/>
                      <a:tailEnd len="sm" w="sm" type="none"/>
                    </a:lnT>
                    <a:lnB cap="flat" cmpd="sng" w="9525">
                      <a:solidFill>
                        <a:srgbClr val="9FC5E8"/>
                      </a:solidFill>
                      <a:prstDash val="solid"/>
                      <a:round/>
                      <a:headEnd len="sm" w="sm" type="none"/>
                      <a:tailEnd len="sm" w="sm" type="none"/>
                    </a:lnB>
                    <a:solidFill>
                      <a:srgbClr val="FFF2CC"/>
                    </a:solidFill>
                  </a:tcPr>
                </a:tc>
                <a:tc>
                  <a:txBody>
                    <a:bodyPr/>
                    <a:lstStyle/>
                    <a:p>
                      <a:pPr indent="0" lvl="0" marL="0" rtl="0" algn="ctr">
                        <a:lnSpc>
                          <a:spcPct val="115000"/>
                        </a:lnSpc>
                        <a:spcBef>
                          <a:spcPts val="0"/>
                        </a:spcBef>
                        <a:spcAft>
                          <a:spcPts val="0"/>
                        </a:spcAft>
                        <a:buNone/>
                      </a:pPr>
                      <a:r>
                        <a:rPr lang="en" sz="1200"/>
                        <a:t>FY27-FY28</a:t>
                      </a:r>
                      <a:endParaRPr sz="1200"/>
                    </a:p>
                  </a:txBody>
                  <a:tcPr marT="19050" marB="19050" marR="28575" marL="28575" anchor="b">
                    <a:lnL cap="flat" cmpd="sng" w="9525">
                      <a:solidFill>
                        <a:srgbClr val="9FC5E8"/>
                      </a:solidFill>
                      <a:prstDash val="solid"/>
                      <a:round/>
                      <a:headEnd len="sm" w="sm" type="none"/>
                      <a:tailEnd len="sm" w="sm" type="none"/>
                    </a:lnL>
                    <a:lnR cap="flat" cmpd="sng" w="9525">
                      <a:solidFill>
                        <a:srgbClr val="9FC5E8"/>
                      </a:solidFill>
                      <a:prstDash val="solid"/>
                      <a:round/>
                      <a:headEnd len="sm" w="sm" type="none"/>
                      <a:tailEnd len="sm" w="sm" type="none"/>
                    </a:lnR>
                    <a:lnT cap="flat" cmpd="sng" w="9525">
                      <a:solidFill>
                        <a:srgbClr val="9FC5E8"/>
                      </a:solidFill>
                      <a:prstDash val="solid"/>
                      <a:round/>
                      <a:headEnd len="sm" w="sm" type="none"/>
                      <a:tailEnd len="sm" w="sm" type="none"/>
                    </a:lnT>
                    <a:lnB cap="flat" cmpd="sng" w="9525">
                      <a:solidFill>
                        <a:srgbClr val="9FC5E8"/>
                      </a:solidFill>
                      <a:prstDash val="solid"/>
                      <a:round/>
                      <a:headEnd len="sm" w="sm" type="none"/>
                      <a:tailEnd len="sm" w="sm" type="none"/>
                    </a:lnB>
                    <a:solidFill>
                      <a:srgbClr val="FFF2CC"/>
                    </a:solidFill>
                  </a:tcPr>
                </a:tc>
              </a:tr>
              <a:tr h="242850">
                <a:tc>
                  <a:txBody>
                    <a:bodyPr/>
                    <a:lstStyle/>
                    <a:p>
                      <a:pPr indent="0" lvl="0" marL="0" rtl="0" algn="l">
                        <a:lnSpc>
                          <a:spcPct val="115000"/>
                        </a:lnSpc>
                        <a:spcBef>
                          <a:spcPts val="0"/>
                        </a:spcBef>
                        <a:spcAft>
                          <a:spcPts val="0"/>
                        </a:spcAft>
                        <a:buNone/>
                      </a:pPr>
                      <a:r>
                        <a:rPr b="1" lang="en" sz="1200"/>
                        <a:t>GCAFSv1</a:t>
                      </a:r>
                      <a:endParaRPr b="1" sz="1200"/>
                    </a:p>
                  </a:txBody>
                  <a:tcPr marT="19050" marB="19050" marR="28575" marL="28575" anchor="b">
                    <a:lnL cap="flat" cmpd="sng" w="9525">
                      <a:solidFill>
                        <a:srgbClr val="9FC5E8"/>
                      </a:solidFill>
                      <a:prstDash val="solid"/>
                      <a:round/>
                      <a:headEnd len="sm" w="sm" type="none"/>
                      <a:tailEnd len="sm" w="sm" type="none"/>
                    </a:lnL>
                    <a:lnR cap="flat" cmpd="sng" w="9525">
                      <a:solidFill>
                        <a:srgbClr val="9FC5E8"/>
                      </a:solidFill>
                      <a:prstDash val="solid"/>
                      <a:round/>
                      <a:headEnd len="sm" w="sm" type="none"/>
                      <a:tailEnd len="sm" w="sm" type="none"/>
                    </a:lnR>
                    <a:lnT cap="flat" cmpd="sng" w="9525">
                      <a:solidFill>
                        <a:srgbClr val="9FC5E8"/>
                      </a:solidFill>
                      <a:prstDash val="solid"/>
                      <a:round/>
                      <a:headEnd len="sm" w="sm" type="none"/>
                      <a:tailEnd len="sm" w="sm" type="none"/>
                    </a:lnT>
                    <a:lnB cap="flat" cmpd="sng" w="9525">
                      <a:solidFill>
                        <a:srgbClr val="9FC5E8"/>
                      </a:solidFill>
                      <a:prstDash val="solid"/>
                      <a:round/>
                      <a:headEnd len="sm" w="sm" type="none"/>
                      <a:tailEnd len="sm" w="sm" type="none"/>
                    </a:lnB>
                    <a:solidFill>
                      <a:srgbClr val="FFF2CC"/>
                    </a:solidFill>
                  </a:tcPr>
                </a:tc>
                <a:tc>
                  <a:txBody>
                    <a:bodyPr/>
                    <a:lstStyle/>
                    <a:p>
                      <a:pPr indent="0" lvl="0" marL="0" rtl="0" algn="l">
                        <a:lnSpc>
                          <a:spcPct val="115000"/>
                        </a:lnSpc>
                        <a:spcBef>
                          <a:spcPts val="0"/>
                        </a:spcBef>
                        <a:spcAft>
                          <a:spcPts val="0"/>
                        </a:spcAft>
                        <a:buNone/>
                      </a:pPr>
                      <a:r>
                        <a:rPr lang="en" sz="1200"/>
                        <a:t>First global aerosol modeling system with JEDI DA </a:t>
                      </a:r>
                      <a:endParaRPr sz="1200"/>
                    </a:p>
                  </a:txBody>
                  <a:tcPr marT="19050" marB="19050" marR="28575" marL="28575" anchor="b">
                    <a:lnL cap="flat" cmpd="sng" w="9525">
                      <a:solidFill>
                        <a:srgbClr val="9FC5E8"/>
                      </a:solidFill>
                      <a:prstDash val="solid"/>
                      <a:round/>
                      <a:headEnd len="sm" w="sm" type="none"/>
                      <a:tailEnd len="sm" w="sm" type="none"/>
                    </a:lnL>
                    <a:lnR cap="flat" cmpd="sng" w="9525">
                      <a:solidFill>
                        <a:srgbClr val="9FC5E8"/>
                      </a:solidFill>
                      <a:prstDash val="solid"/>
                      <a:round/>
                      <a:headEnd len="sm" w="sm" type="none"/>
                      <a:tailEnd len="sm" w="sm" type="none"/>
                    </a:lnR>
                    <a:lnT cap="flat" cmpd="sng" w="9525">
                      <a:solidFill>
                        <a:srgbClr val="9FC5E8"/>
                      </a:solidFill>
                      <a:prstDash val="solid"/>
                      <a:round/>
                      <a:headEnd len="sm" w="sm" type="none"/>
                      <a:tailEnd len="sm" w="sm" type="none"/>
                    </a:lnT>
                    <a:lnB cap="flat" cmpd="sng" w="9525">
                      <a:solidFill>
                        <a:srgbClr val="9FC5E8"/>
                      </a:solidFill>
                      <a:prstDash val="solid"/>
                      <a:round/>
                      <a:headEnd len="sm" w="sm" type="none"/>
                      <a:tailEnd len="sm" w="sm" type="none"/>
                    </a:lnB>
                    <a:solidFill>
                      <a:srgbClr val="FFF2CC"/>
                    </a:solidFill>
                  </a:tcPr>
                </a:tc>
                <a:tc>
                  <a:txBody>
                    <a:bodyPr/>
                    <a:lstStyle/>
                    <a:p>
                      <a:pPr indent="0" lvl="0" marL="0" rtl="0" algn="ctr">
                        <a:lnSpc>
                          <a:spcPct val="115000"/>
                        </a:lnSpc>
                        <a:spcBef>
                          <a:spcPts val="0"/>
                        </a:spcBef>
                        <a:spcAft>
                          <a:spcPts val="0"/>
                        </a:spcAft>
                        <a:buNone/>
                      </a:pPr>
                      <a:r>
                        <a:rPr lang="en" sz="1200"/>
                        <a:t>Delayed</a:t>
                      </a:r>
                      <a:endParaRPr sz="1200"/>
                    </a:p>
                  </a:txBody>
                  <a:tcPr marT="19050" marB="19050" marR="28575" marL="28575" anchor="b">
                    <a:lnL cap="flat" cmpd="sng" w="9525">
                      <a:solidFill>
                        <a:srgbClr val="9FC5E8"/>
                      </a:solidFill>
                      <a:prstDash val="solid"/>
                      <a:round/>
                      <a:headEnd len="sm" w="sm" type="none"/>
                      <a:tailEnd len="sm" w="sm" type="none"/>
                    </a:lnL>
                    <a:lnR cap="flat" cmpd="sng" w="9525">
                      <a:solidFill>
                        <a:srgbClr val="9FC5E8"/>
                      </a:solidFill>
                      <a:prstDash val="solid"/>
                      <a:round/>
                      <a:headEnd len="sm" w="sm" type="none"/>
                      <a:tailEnd len="sm" w="sm" type="none"/>
                    </a:lnR>
                    <a:lnT cap="flat" cmpd="sng" w="9525">
                      <a:solidFill>
                        <a:srgbClr val="9FC5E8"/>
                      </a:solidFill>
                      <a:prstDash val="solid"/>
                      <a:round/>
                      <a:headEnd len="sm" w="sm" type="none"/>
                      <a:tailEnd len="sm" w="sm" type="none"/>
                    </a:lnT>
                    <a:lnB cap="flat" cmpd="sng" w="9525">
                      <a:solidFill>
                        <a:srgbClr val="9FC5E8"/>
                      </a:solidFill>
                      <a:prstDash val="solid"/>
                      <a:round/>
                      <a:headEnd len="sm" w="sm" type="none"/>
                      <a:tailEnd len="sm" w="sm" type="none"/>
                    </a:lnB>
                    <a:solidFill>
                      <a:srgbClr val="FFF2CC"/>
                    </a:solidFill>
                  </a:tcPr>
                </a:tc>
              </a:tr>
              <a:tr h="261625">
                <a:tc>
                  <a:txBody>
                    <a:bodyPr/>
                    <a:lstStyle/>
                    <a:p>
                      <a:pPr indent="0" lvl="0" marL="0" rtl="0" algn="l">
                        <a:lnSpc>
                          <a:spcPct val="115000"/>
                        </a:lnSpc>
                        <a:spcBef>
                          <a:spcPts val="0"/>
                        </a:spcBef>
                        <a:spcAft>
                          <a:spcPts val="0"/>
                        </a:spcAft>
                        <a:buNone/>
                      </a:pPr>
                      <a:r>
                        <a:rPr b="1" lang="en" sz="1200"/>
                        <a:t>AQMv8</a:t>
                      </a:r>
                      <a:endParaRPr b="1" sz="1200"/>
                    </a:p>
                  </a:txBody>
                  <a:tcPr marT="19050" marB="19050" marR="28575" marL="28575" anchor="b">
                    <a:lnL cap="flat" cmpd="sng" w="9525">
                      <a:solidFill>
                        <a:srgbClr val="6FA8DC"/>
                      </a:solidFill>
                      <a:prstDash val="solid"/>
                      <a:round/>
                      <a:headEnd len="sm" w="sm" type="none"/>
                      <a:tailEnd len="sm" w="sm" type="none"/>
                    </a:lnL>
                    <a:lnR cap="flat" cmpd="sng" w="9525">
                      <a:solidFill>
                        <a:srgbClr val="6FA8DC"/>
                      </a:solidFill>
                      <a:prstDash val="solid"/>
                      <a:round/>
                      <a:headEnd len="sm" w="sm" type="none"/>
                      <a:tailEnd len="sm" w="sm" type="none"/>
                    </a:lnR>
                    <a:lnT cap="flat" cmpd="sng" w="9525">
                      <a:solidFill>
                        <a:srgbClr val="9FC5E8"/>
                      </a:solidFill>
                      <a:prstDash val="solid"/>
                      <a:round/>
                      <a:headEnd len="sm" w="sm" type="none"/>
                      <a:tailEnd len="sm" w="sm" type="none"/>
                    </a:lnT>
                    <a:lnB cap="flat" cmpd="sng" w="9525">
                      <a:solidFill>
                        <a:srgbClr val="6FA8DC"/>
                      </a:solidFill>
                      <a:prstDash val="solid"/>
                      <a:round/>
                      <a:headEnd len="sm" w="sm" type="none"/>
                      <a:tailEnd len="sm" w="sm" type="none"/>
                    </a:lnB>
                    <a:solidFill>
                      <a:srgbClr val="FFF2CC"/>
                    </a:solidFill>
                  </a:tcPr>
                </a:tc>
                <a:tc>
                  <a:txBody>
                    <a:bodyPr/>
                    <a:lstStyle/>
                    <a:p>
                      <a:pPr indent="0" lvl="0" marL="0" rtl="0" algn="l">
                        <a:lnSpc>
                          <a:spcPct val="115000"/>
                        </a:lnSpc>
                        <a:spcBef>
                          <a:spcPts val="0"/>
                        </a:spcBef>
                        <a:spcAft>
                          <a:spcPts val="0"/>
                        </a:spcAft>
                        <a:buNone/>
                      </a:pPr>
                      <a:r>
                        <a:rPr lang="en" sz="1200"/>
                        <a:t>Upgrade physics and CMAQ</a:t>
                      </a:r>
                      <a:endParaRPr sz="1200"/>
                    </a:p>
                  </a:txBody>
                  <a:tcPr marT="19050" marB="19050" marR="28575" marL="28575" anchor="b">
                    <a:lnL cap="flat" cmpd="sng" w="9525">
                      <a:solidFill>
                        <a:srgbClr val="6FA8DC"/>
                      </a:solidFill>
                      <a:prstDash val="solid"/>
                      <a:round/>
                      <a:headEnd len="sm" w="sm" type="none"/>
                      <a:tailEnd len="sm" w="sm" type="none"/>
                    </a:lnL>
                    <a:lnR cap="flat" cmpd="sng" w="9525">
                      <a:solidFill>
                        <a:srgbClr val="6FA8DC"/>
                      </a:solidFill>
                      <a:prstDash val="solid"/>
                      <a:round/>
                      <a:headEnd len="sm" w="sm" type="none"/>
                      <a:tailEnd len="sm" w="sm" type="none"/>
                    </a:lnR>
                    <a:lnT cap="flat" cmpd="sng" w="9525">
                      <a:solidFill>
                        <a:srgbClr val="9FC5E8"/>
                      </a:solidFill>
                      <a:prstDash val="solid"/>
                      <a:round/>
                      <a:headEnd len="sm" w="sm" type="none"/>
                      <a:tailEnd len="sm" w="sm" type="none"/>
                    </a:lnT>
                    <a:lnB cap="flat" cmpd="sng" w="9525">
                      <a:solidFill>
                        <a:srgbClr val="6FA8DC"/>
                      </a:solidFill>
                      <a:prstDash val="solid"/>
                      <a:round/>
                      <a:headEnd len="sm" w="sm" type="none"/>
                      <a:tailEnd len="sm" w="sm" type="none"/>
                    </a:lnB>
                    <a:solidFill>
                      <a:srgbClr val="FFF2CC"/>
                    </a:solidFill>
                  </a:tcPr>
                </a:tc>
                <a:tc>
                  <a:txBody>
                    <a:bodyPr/>
                    <a:lstStyle/>
                    <a:p>
                      <a:pPr indent="0" lvl="0" marL="0" rtl="0" algn="ctr">
                        <a:lnSpc>
                          <a:spcPct val="115000"/>
                        </a:lnSpc>
                        <a:spcBef>
                          <a:spcPts val="0"/>
                        </a:spcBef>
                        <a:spcAft>
                          <a:spcPts val="0"/>
                        </a:spcAft>
                        <a:buNone/>
                      </a:pPr>
                      <a:r>
                        <a:rPr lang="en" sz="1200"/>
                        <a:t>Delayed</a:t>
                      </a:r>
                      <a:endParaRPr sz="1200"/>
                    </a:p>
                  </a:txBody>
                  <a:tcPr marT="19050" marB="19050" marR="28575" marL="28575" anchor="b">
                    <a:lnL cap="flat" cmpd="sng" w="9525">
                      <a:solidFill>
                        <a:srgbClr val="6FA8DC"/>
                      </a:solidFill>
                      <a:prstDash val="solid"/>
                      <a:round/>
                      <a:headEnd len="sm" w="sm" type="none"/>
                      <a:tailEnd len="sm" w="sm" type="none"/>
                    </a:lnL>
                    <a:lnR cap="flat" cmpd="sng" w="9525">
                      <a:solidFill>
                        <a:srgbClr val="6FA8DC"/>
                      </a:solidFill>
                      <a:prstDash val="solid"/>
                      <a:round/>
                      <a:headEnd len="sm" w="sm" type="none"/>
                      <a:tailEnd len="sm" w="sm" type="none"/>
                    </a:lnR>
                    <a:lnT cap="flat" cmpd="sng" w="9525">
                      <a:solidFill>
                        <a:srgbClr val="9FC5E8"/>
                      </a:solidFill>
                      <a:prstDash val="solid"/>
                      <a:round/>
                      <a:headEnd len="sm" w="sm" type="none"/>
                      <a:tailEnd len="sm" w="sm" type="none"/>
                    </a:lnT>
                    <a:lnB cap="flat" cmpd="sng" w="9525">
                      <a:solidFill>
                        <a:srgbClr val="6FA8DC"/>
                      </a:solidFill>
                      <a:prstDash val="solid"/>
                      <a:round/>
                      <a:headEnd len="sm" w="sm" type="none"/>
                      <a:tailEnd len="sm" w="sm" type="none"/>
                    </a:lnB>
                    <a:solidFill>
                      <a:srgbClr val="FFF2CC"/>
                    </a:solidFill>
                  </a:tcPr>
                </a:tc>
              </a:tr>
              <a:tr h="261625">
                <a:tc>
                  <a:txBody>
                    <a:bodyPr/>
                    <a:lstStyle/>
                    <a:p>
                      <a:pPr indent="0" lvl="0" marL="0" rtl="0" algn="l">
                        <a:lnSpc>
                          <a:spcPct val="115000"/>
                        </a:lnSpc>
                        <a:spcBef>
                          <a:spcPts val="0"/>
                        </a:spcBef>
                        <a:spcAft>
                          <a:spcPts val="0"/>
                        </a:spcAft>
                        <a:buNone/>
                      </a:pPr>
                      <a:r>
                        <a:rPr b="1" lang="en" sz="1200"/>
                        <a:t>RTOFS.v3</a:t>
                      </a:r>
                      <a:endParaRPr b="1" sz="1200"/>
                    </a:p>
                  </a:txBody>
                  <a:tcPr marT="19050" marB="19050" marR="28575" marL="28575" anchor="b">
                    <a:lnL cap="flat" cmpd="sng" w="9525">
                      <a:solidFill>
                        <a:srgbClr val="6FA8DC"/>
                      </a:solidFill>
                      <a:prstDash val="solid"/>
                      <a:round/>
                      <a:headEnd len="sm" w="sm" type="none"/>
                      <a:tailEnd len="sm" w="sm" type="none"/>
                    </a:lnL>
                    <a:lnR cap="flat" cmpd="sng" w="9525">
                      <a:solidFill>
                        <a:srgbClr val="6FA8DC"/>
                      </a:solidFill>
                      <a:prstDash val="solid"/>
                      <a:round/>
                      <a:headEnd len="sm" w="sm" type="none"/>
                      <a:tailEnd len="sm" w="sm" type="none"/>
                    </a:lnR>
                    <a:lnT cap="flat" cmpd="sng" w="9525">
                      <a:solidFill>
                        <a:srgbClr val="6FA8DC"/>
                      </a:solidFill>
                      <a:prstDash val="solid"/>
                      <a:round/>
                      <a:headEnd len="sm" w="sm" type="none"/>
                      <a:tailEnd len="sm" w="sm" type="none"/>
                    </a:lnT>
                    <a:lnB cap="flat" cmpd="sng" w="9525">
                      <a:solidFill>
                        <a:srgbClr val="6FA8DC"/>
                      </a:solidFill>
                      <a:prstDash val="solid"/>
                      <a:round/>
                      <a:headEnd len="sm" w="sm" type="none"/>
                      <a:tailEnd len="sm" w="sm" type="none"/>
                    </a:lnB>
                    <a:solidFill>
                      <a:srgbClr val="FFF2CC"/>
                    </a:solidFill>
                  </a:tcPr>
                </a:tc>
                <a:tc>
                  <a:txBody>
                    <a:bodyPr/>
                    <a:lstStyle/>
                    <a:p>
                      <a:pPr indent="0" lvl="0" marL="0" rtl="0" algn="l">
                        <a:lnSpc>
                          <a:spcPct val="115000"/>
                        </a:lnSpc>
                        <a:spcBef>
                          <a:spcPts val="0"/>
                        </a:spcBef>
                        <a:spcAft>
                          <a:spcPts val="0"/>
                        </a:spcAft>
                        <a:buNone/>
                      </a:pPr>
                      <a:r>
                        <a:rPr lang="en" sz="1200"/>
                        <a:t>Real-time high-res </a:t>
                      </a:r>
                      <a:r>
                        <a:rPr lang="en" sz="1200"/>
                        <a:t>ocean analysis and forecast system. Replacing HYCOM with MOM6</a:t>
                      </a:r>
                      <a:endParaRPr sz="1200"/>
                    </a:p>
                  </a:txBody>
                  <a:tcPr marT="19050" marB="19050" marR="28575" marL="28575" anchor="b">
                    <a:lnL cap="flat" cmpd="sng" w="9525">
                      <a:solidFill>
                        <a:srgbClr val="6FA8DC"/>
                      </a:solidFill>
                      <a:prstDash val="solid"/>
                      <a:round/>
                      <a:headEnd len="sm" w="sm" type="none"/>
                      <a:tailEnd len="sm" w="sm" type="none"/>
                    </a:lnL>
                    <a:lnR cap="flat" cmpd="sng" w="9525">
                      <a:solidFill>
                        <a:srgbClr val="6FA8DC"/>
                      </a:solidFill>
                      <a:prstDash val="solid"/>
                      <a:round/>
                      <a:headEnd len="sm" w="sm" type="none"/>
                      <a:tailEnd len="sm" w="sm" type="none"/>
                    </a:lnR>
                    <a:lnT cap="flat" cmpd="sng" w="9525">
                      <a:solidFill>
                        <a:srgbClr val="6FA8DC"/>
                      </a:solidFill>
                      <a:prstDash val="solid"/>
                      <a:round/>
                      <a:headEnd len="sm" w="sm" type="none"/>
                      <a:tailEnd len="sm" w="sm" type="none"/>
                    </a:lnT>
                    <a:lnB cap="flat" cmpd="sng" w="9525">
                      <a:solidFill>
                        <a:srgbClr val="6FA8DC"/>
                      </a:solidFill>
                      <a:prstDash val="solid"/>
                      <a:round/>
                      <a:headEnd len="sm" w="sm" type="none"/>
                      <a:tailEnd len="sm" w="sm" type="none"/>
                    </a:lnB>
                    <a:solidFill>
                      <a:srgbClr val="FFF2CC"/>
                    </a:solidFill>
                  </a:tcPr>
                </a:tc>
                <a:tc>
                  <a:txBody>
                    <a:bodyPr/>
                    <a:lstStyle/>
                    <a:p>
                      <a:pPr indent="0" lvl="0" marL="0" rtl="0" algn="ctr">
                        <a:lnSpc>
                          <a:spcPct val="115000"/>
                        </a:lnSpc>
                        <a:spcBef>
                          <a:spcPts val="0"/>
                        </a:spcBef>
                        <a:spcAft>
                          <a:spcPts val="0"/>
                        </a:spcAft>
                        <a:buNone/>
                      </a:pPr>
                      <a:r>
                        <a:rPr lang="en" sz="1200"/>
                        <a:t>canceled</a:t>
                      </a:r>
                      <a:endParaRPr sz="1200"/>
                    </a:p>
                  </a:txBody>
                  <a:tcPr marT="19050" marB="19050" marR="28575" marL="28575" anchor="b">
                    <a:lnL cap="flat" cmpd="sng" w="9525">
                      <a:solidFill>
                        <a:srgbClr val="6FA8DC"/>
                      </a:solidFill>
                      <a:prstDash val="solid"/>
                      <a:round/>
                      <a:headEnd len="sm" w="sm" type="none"/>
                      <a:tailEnd len="sm" w="sm" type="none"/>
                    </a:lnL>
                    <a:lnR cap="flat" cmpd="sng" w="9525">
                      <a:solidFill>
                        <a:srgbClr val="6FA8DC"/>
                      </a:solidFill>
                      <a:prstDash val="solid"/>
                      <a:round/>
                      <a:headEnd len="sm" w="sm" type="none"/>
                      <a:tailEnd len="sm" w="sm" type="none"/>
                    </a:lnR>
                    <a:lnT cap="flat" cmpd="sng" w="9525">
                      <a:solidFill>
                        <a:srgbClr val="6FA8DC"/>
                      </a:solidFill>
                      <a:prstDash val="solid"/>
                      <a:round/>
                      <a:headEnd len="sm" w="sm" type="none"/>
                      <a:tailEnd len="sm" w="sm" type="none"/>
                    </a:lnT>
                    <a:lnB cap="flat" cmpd="sng" w="9525">
                      <a:solidFill>
                        <a:srgbClr val="6FA8DC"/>
                      </a:solidFill>
                      <a:prstDash val="solid"/>
                      <a:round/>
                      <a:headEnd len="sm" w="sm" type="none"/>
                      <a:tailEnd len="sm" w="sm" type="none"/>
                    </a:lnB>
                    <a:solidFill>
                      <a:srgbClr val="FFF2CC"/>
                    </a:solidFill>
                  </a:tcPr>
                </a:tc>
              </a:tr>
            </a:tbl>
          </a:graphicData>
        </a:graphic>
      </p:graphicFrame>
      <p:sp>
        <p:nvSpPr>
          <p:cNvPr id="430" name="Google Shape;430;p64"/>
          <p:cNvSpPr txBox="1"/>
          <p:nvPr/>
        </p:nvSpPr>
        <p:spPr>
          <a:xfrm>
            <a:off x="200025" y="954625"/>
            <a:ext cx="83892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dk1"/>
                </a:solidFill>
              </a:rPr>
              <a:t>NWS Central Operation (NCO) will upgrade its </a:t>
            </a:r>
            <a:r>
              <a:rPr lang="en" sz="1300">
                <a:solidFill>
                  <a:schemeClr val="dk1"/>
                </a:solidFill>
              </a:rPr>
              <a:t>operational</a:t>
            </a:r>
            <a:r>
              <a:rPr lang="en" sz="1300">
                <a:solidFill>
                  <a:schemeClr val="dk1"/>
                </a:solidFill>
              </a:rPr>
              <a:t> supercomputer in late 2026 and 2027.  The </a:t>
            </a:r>
            <a:r>
              <a:rPr lang="en" sz="1300">
                <a:solidFill>
                  <a:schemeClr val="dk1"/>
                </a:solidFill>
              </a:rPr>
              <a:t>following applications have reached T2O status. However, OMD and NCO have to prioritize implementations. </a:t>
            </a:r>
            <a:endParaRPr sz="1000">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sp>
        <p:nvSpPr>
          <p:cNvPr id="435" name="Google Shape;435;p65"/>
          <p:cNvSpPr txBox="1"/>
          <p:nvPr/>
        </p:nvSpPr>
        <p:spPr>
          <a:xfrm>
            <a:off x="143925" y="115175"/>
            <a:ext cx="63999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F0000"/>
                </a:solidFill>
                <a:latin typeface="Calibri"/>
                <a:ea typeface="Calibri"/>
                <a:cs typeface="Calibri"/>
                <a:sym typeface="Calibri"/>
              </a:rPr>
              <a:t>Global Forecast System</a:t>
            </a:r>
            <a:r>
              <a:rPr b="1" lang="en" sz="3000">
                <a:solidFill>
                  <a:srgbClr val="FF0000"/>
                </a:solidFill>
                <a:latin typeface="Calibri"/>
                <a:ea typeface="Calibri"/>
                <a:cs typeface="Calibri"/>
                <a:sym typeface="Calibri"/>
              </a:rPr>
              <a:t> (GFSv17)</a:t>
            </a:r>
            <a:endParaRPr b="1" sz="3000">
              <a:solidFill>
                <a:srgbClr val="FF0000"/>
              </a:solidFill>
              <a:latin typeface="Calibri"/>
              <a:ea typeface="Calibri"/>
              <a:cs typeface="Calibri"/>
              <a:sym typeface="Calibri"/>
            </a:endParaRPr>
          </a:p>
        </p:txBody>
      </p:sp>
      <p:sp>
        <p:nvSpPr>
          <p:cNvPr id="436" name="Google Shape;436;p65"/>
          <p:cNvSpPr txBox="1"/>
          <p:nvPr>
            <p:ph idx="4294967295" type="body"/>
          </p:nvPr>
        </p:nvSpPr>
        <p:spPr>
          <a:xfrm>
            <a:off x="113250" y="2009550"/>
            <a:ext cx="8917500" cy="2935200"/>
          </a:xfrm>
          <a:prstGeom prst="rect">
            <a:avLst/>
          </a:prstGeom>
          <a:noFill/>
          <a:ln>
            <a:noFill/>
          </a:ln>
        </p:spPr>
        <p:txBody>
          <a:bodyPr anchorCtr="0" anchor="t" bIns="34275" lIns="68575" spcFirstLastPara="1" rIns="68575" wrap="square" tIns="34275">
            <a:noAutofit/>
          </a:bodyPr>
          <a:lstStyle/>
          <a:p>
            <a:pPr indent="0" lvl="0" marL="0" rtl="0" algn="l">
              <a:lnSpc>
                <a:spcPct val="138000"/>
              </a:lnSpc>
              <a:spcBef>
                <a:spcPts val="0"/>
              </a:spcBef>
              <a:spcAft>
                <a:spcPts val="0"/>
              </a:spcAft>
              <a:buNone/>
            </a:pPr>
            <a:r>
              <a:rPr b="1" lang="en" sz="1200">
                <a:solidFill>
                  <a:srgbClr val="0000FF"/>
                </a:solidFill>
                <a:highlight>
                  <a:srgbClr val="FFFFFF"/>
                </a:highlight>
              </a:rPr>
              <a:t>Oral Presentation </a:t>
            </a:r>
            <a:r>
              <a:rPr lang="en" sz="1200">
                <a:highlight>
                  <a:srgbClr val="FFFFFF"/>
                </a:highlight>
              </a:rPr>
              <a:t> (Wed, PARALLEL SESSION 4) </a:t>
            </a:r>
            <a:endParaRPr sz="1200">
              <a:highlight>
                <a:srgbClr val="FFFFFF"/>
              </a:highlight>
            </a:endParaRPr>
          </a:p>
          <a:p>
            <a:pPr indent="-304800" lvl="0" marL="457200" rtl="0" algn="l">
              <a:lnSpc>
                <a:spcPct val="138000"/>
              </a:lnSpc>
              <a:spcBef>
                <a:spcPts val="1200"/>
              </a:spcBef>
              <a:spcAft>
                <a:spcPts val="0"/>
              </a:spcAft>
              <a:buSzPts val="1200"/>
              <a:buChar char="●"/>
            </a:pPr>
            <a:r>
              <a:rPr b="1" lang="en" sz="1200">
                <a:highlight>
                  <a:srgbClr val="FFFFFF"/>
                </a:highlight>
              </a:rPr>
              <a:t>Catherine Thomas</a:t>
            </a:r>
            <a:r>
              <a:rPr lang="en" sz="1200">
                <a:highlight>
                  <a:srgbClr val="FFFFFF"/>
                </a:highlight>
              </a:rPr>
              <a:t> -  Overview of the Next Global Forecast System GFSv17 </a:t>
            </a:r>
            <a:endParaRPr sz="1200">
              <a:highlight>
                <a:srgbClr val="FFFFFF"/>
              </a:highlight>
            </a:endParaRPr>
          </a:p>
          <a:p>
            <a:pPr indent="-304800" lvl="0" marL="457200" rtl="0" algn="l">
              <a:lnSpc>
                <a:spcPct val="115000"/>
              </a:lnSpc>
              <a:spcBef>
                <a:spcPts val="0"/>
              </a:spcBef>
              <a:spcAft>
                <a:spcPts val="0"/>
              </a:spcAft>
              <a:buSzPts val="1200"/>
              <a:buChar char="●"/>
            </a:pPr>
            <a:r>
              <a:rPr b="1" lang="en" sz="1200">
                <a:highlight>
                  <a:srgbClr val="FFFFFF"/>
                </a:highlight>
              </a:rPr>
              <a:t>Ruiyu Sun</a:t>
            </a:r>
            <a:r>
              <a:rPr lang="en" sz="1200">
                <a:highlight>
                  <a:srgbClr val="FFFFFF"/>
                </a:highlight>
              </a:rPr>
              <a:t> - Physics Advancements in GFSv17 </a:t>
            </a:r>
            <a:endParaRPr sz="1200">
              <a:highlight>
                <a:srgbClr val="FFFFFF"/>
              </a:highlight>
            </a:endParaRPr>
          </a:p>
          <a:p>
            <a:pPr indent="0" lvl="0" marL="0" rtl="0" algn="l">
              <a:lnSpc>
                <a:spcPct val="115000"/>
              </a:lnSpc>
              <a:spcBef>
                <a:spcPts val="1200"/>
              </a:spcBef>
              <a:spcAft>
                <a:spcPts val="0"/>
              </a:spcAft>
              <a:buNone/>
            </a:pPr>
            <a:r>
              <a:rPr b="1" lang="en" sz="1200">
                <a:solidFill>
                  <a:srgbClr val="0000FF"/>
                </a:solidFill>
                <a:highlight>
                  <a:srgbClr val="FFFFFF"/>
                </a:highlight>
              </a:rPr>
              <a:t>5 Posters</a:t>
            </a:r>
            <a:endParaRPr b="1" sz="1200">
              <a:solidFill>
                <a:srgbClr val="0000FF"/>
              </a:solidFill>
              <a:highlight>
                <a:srgbClr val="FFFFFF"/>
              </a:highlight>
            </a:endParaRPr>
          </a:p>
          <a:p>
            <a:pPr indent="-304800" lvl="0" marL="596900" rtl="0" algn="l">
              <a:lnSpc>
                <a:spcPct val="115000"/>
              </a:lnSpc>
              <a:spcBef>
                <a:spcPts val="1200"/>
              </a:spcBef>
              <a:spcAft>
                <a:spcPts val="0"/>
              </a:spcAft>
              <a:buClr>
                <a:schemeClr val="dk1"/>
              </a:buClr>
              <a:buSzPts val="1200"/>
              <a:buChar char="●"/>
            </a:pPr>
            <a:r>
              <a:rPr lang="en" sz="1200">
                <a:highlight>
                  <a:srgbClr val="FFFFFF"/>
                </a:highlight>
              </a:rPr>
              <a:t>(Tue) </a:t>
            </a:r>
            <a:r>
              <a:rPr b="1" lang="en" sz="1200">
                <a:highlight>
                  <a:srgbClr val="FFFFFF"/>
                </a:highlight>
              </a:rPr>
              <a:t>Ming Chen</a:t>
            </a:r>
            <a:r>
              <a:rPr lang="en" sz="1200">
                <a:highlight>
                  <a:srgbClr val="FFFFFF"/>
                </a:highlight>
              </a:rPr>
              <a:t> - Wave Evaluation for the next Global Forecast System GFSv17 </a:t>
            </a:r>
            <a:endParaRPr sz="1200">
              <a:highlight>
                <a:srgbClr val="FFFFFF"/>
              </a:highlight>
            </a:endParaRPr>
          </a:p>
          <a:p>
            <a:pPr indent="-304800" lvl="0" marL="596900" rtl="0" algn="l">
              <a:lnSpc>
                <a:spcPct val="115000"/>
              </a:lnSpc>
              <a:spcBef>
                <a:spcPts val="0"/>
              </a:spcBef>
              <a:spcAft>
                <a:spcPts val="0"/>
              </a:spcAft>
              <a:buClr>
                <a:schemeClr val="dk1"/>
              </a:buClr>
              <a:buSzPts val="1200"/>
              <a:buChar char="●"/>
            </a:pPr>
            <a:r>
              <a:rPr lang="en" sz="1200">
                <a:highlight>
                  <a:srgbClr val="FFFFFF"/>
                </a:highlight>
              </a:rPr>
              <a:t>(Tue) </a:t>
            </a:r>
            <a:r>
              <a:rPr b="1" lang="en" sz="1200">
                <a:highlight>
                  <a:srgbClr val="FFFFFF"/>
                </a:highlight>
              </a:rPr>
              <a:t>Zhichang Guo</a:t>
            </a:r>
            <a:r>
              <a:rPr lang="en" sz="1200">
                <a:highlight>
                  <a:srgbClr val="FFFFFF"/>
                </a:highlight>
              </a:rPr>
              <a:t> - Evaluation of Land Surface Variables in the Global Forecast System (GFSv17) Retrospective and Real-Time Forecast Experiments </a:t>
            </a:r>
            <a:endParaRPr sz="1200">
              <a:highlight>
                <a:srgbClr val="FFFFFF"/>
              </a:highlight>
            </a:endParaRPr>
          </a:p>
          <a:p>
            <a:pPr indent="-304800" lvl="0" marL="596900" rtl="0" algn="l">
              <a:lnSpc>
                <a:spcPct val="115000"/>
              </a:lnSpc>
              <a:spcBef>
                <a:spcPts val="0"/>
              </a:spcBef>
              <a:spcAft>
                <a:spcPts val="0"/>
              </a:spcAft>
              <a:buClr>
                <a:schemeClr val="dk1"/>
              </a:buClr>
              <a:buSzPts val="1200"/>
              <a:buChar char="●"/>
            </a:pPr>
            <a:r>
              <a:rPr lang="en" sz="1200">
                <a:highlight>
                  <a:srgbClr val="FFFFFF"/>
                </a:highlight>
              </a:rPr>
              <a:t>(Tue) </a:t>
            </a:r>
            <a:r>
              <a:rPr b="1" lang="en" sz="1200">
                <a:highlight>
                  <a:srgbClr val="FFFFFF"/>
                </a:highlight>
              </a:rPr>
              <a:t>Lydia Stefanova</a:t>
            </a:r>
            <a:r>
              <a:rPr lang="en" sz="1200">
                <a:highlight>
                  <a:srgbClr val="FFFFFF"/>
                </a:highlight>
              </a:rPr>
              <a:t> - Examining the Shift in Large-Scale Biases and RMSE: From GFSv16 to the Fully Coupled GFSv17</a:t>
            </a:r>
            <a:endParaRPr sz="1200">
              <a:highlight>
                <a:srgbClr val="FFFFFF"/>
              </a:highlight>
            </a:endParaRPr>
          </a:p>
          <a:p>
            <a:pPr indent="-304800" lvl="0" marL="596900" rtl="0" algn="l">
              <a:lnSpc>
                <a:spcPct val="115000"/>
              </a:lnSpc>
              <a:spcBef>
                <a:spcPts val="0"/>
              </a:spcBef>
              <a:spcAft>
                <a:spcPts val="0"/>
              </a:spcAft>
              <a:buClr>
                <a:schemeClr val="dk1"/>
              </a:buClr>
              <a:buSzPts val="1200"/>
              <a:buChar char="●"/>
            </a:pPr>
            <a:r>
              <a:rPr lang="en" sz="1200">
                <a:highlight>
                  <a:srgbClr val="FFFFFF"/>
                </a:highlight>
              </a:rPr>
              <a:t>(Tue) </a:t>
            </a:r>
            <a:r>
              <a:rPr b="1" lang="en" sz="1200">
                <a:highlight>
                  <a:srgbClr val="FFFFFF"/>
                </a:highlight>
              </a:rPr>
              <a:t>Young-Joon Kim</a:t>
            </a:r>
            <a:r>
              <a:rPr lang="en" sz="1200">
                <a:highlight>
                  <a:srgbClr val="FFFFFF"/>
                </a:highlight>
              </a:rPr>
              <a:t> - Evaluating Global Model Fidelity via Troposphere-Stratosphere Coupling and Teleconnection Indices</a:t>
            </a:r>
            <a:endParaRPr sz="1200">
              <a:highlight>
                <a:srgbClr val="FFFFFF"/>
              </a:highlight>
            </a:endParaRPr>
          </a:p>
          <a:p>
            <a:pPr indent="-304800" lvl="0" marL="596900" rtl="0" algn="l">
              <a:lnSpc>
                <a:spcPct val="115000"/>
              </a:lnSpc>
              <a:spcBef>
                <a:spcPts val="0"/>
              </a:spcBef>
              <a:spcAft>
                <a:spcPts val="0"/>
              </a:spcAft>
              <a:buClr>
                <a:schemeClr val="dk1"/>
              </a:buClr>
              <a:buSzPts val="1200"/>
              <a:buChar char="●"/>
            </a:pPr>
            <a:r>
              <a:rPr lang="en" sz="1200">
                <a:highlight>
                  <a:srgbClr val="FFFFFF"/>
                </a:highlight>
              </a:rPr>
              <a:t>(Thurs) </a:t>
            </a:r>
            <a:r>
              <a:rPr b="1" lang="en" sz="1200">
                <a:highlight>
                  <a:srgbClr val="FFFFFF"/>
                </a:highlight>
              </a:rPr>
              <a:t>John Steffen</a:t>
            </a:r>
            <a:r>
              <a:rPr lang="en" sz="1200">
                <a:highlight>
                  <a:srgbClr val="FFFFFF"/>
                </a:highlight>
              </a:rPr>
              <a:t> - Implementation of a JEDI-based marine data assimilation system for GFSv17</a:t>
            </a:r>
            <a:endParaRPr sz="1200">
              <a:highlight>
                <a:srgbClr val="FFFFFF"/>
              </a:highlight>
            </a:endParaRPr>
          </a:p>
          <a:p>
            <a:pPr indent="0" lvl="0" marL="0" rtl="0" algn="l">
              <a:lnSpc>
                <a:spcPct val="115000"/>
              </a:lnSpc>
              <a:spcBef>
                <a:spcPts val="1200"/>
              </a:spcBef>
              <a:spcAft>
                <a:spcPts val="1200"/>
              </a:spcAft>
              <a:buNone/>
            </a:pPr>
            <a:r>
              <a:t/>
            </a:r>
            <a:endParaRPr sz="1200">
              <a:solidFill>
                <a:srgbClr val="000000"/>
              </a:solidFill>
            </a:endParaRPr>
          </a:p>
        </p:txBody>
      </p:sp>
      <p:pic>
        <p:nvPicPr>
          <p:cNvPr id="437" name="Google Shape;437;p65"/>
          <p:cNvPicPr preferRelativeResize="0"/>
          <p:nvPr/>
        </p:nvPicPr>
        <p:blipFill>
          <a:blip r:embed="rId3">
            <a:alphaModFix/>
          </a:blip>
          <a:stretch>
            <a:fillRect/>
          </a:stretch>
        </p:blipFill>
        <p:spPr>
          <a:xfrm>
            <a:off x="7123550" y="115175"/>
            <a:ext cx="1749525" cy="16721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sp>
        <p:nvSpPr>
          <p:cNvPr id="442" name="Google Shape;442;p66"/>
          <p:cNvSpPr/>
          <p:nvPr/>
        </p:nvSpPr>
        <p:spPr>
          <a:xfrm>
            <a:off x="200025" y="1092359"/>
            <a:ext cx="4209300" cy="325500"/>
          </a:xfrm>
          <a:prstGeom prst="rect">
            <a:avLst/>
          </a:prstGeom>
          <a:solidFill>
            <a:srgbClr val="D6F5FF"/>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p>
        </p:txBody>
      </p:sp>
      <p:sp>
        <p:nvSpPr>
          <p:cNvPr id="443" name="Google Shape;443;p66"/>
          <p:cNvSpPr/>
          <p:nvPr/>
        </p:nvSpPr>
        <p:spPr>
          <a:xfrm>
            <a:off x="4579539" y="1080434"/>
            <a:ext cx="4331400" cy="325500"/>
          </a:xfrm>
          <a:prstGeom prst="rect">
            <a:avLst/>
          </a:prstGeom>
          <a:solidFill>
            <a:srgbClr val="D6F5FF"/>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p>
        </p:txBody>
      </p:sp>
      <p:sp>
        <p:nvSpPr>
          <p:cNvPr id="444" name="Google Shape;444;p66"/>
          <p:cNvSpPr txBox="1"/>
          <p:nvPr>
            <p:ph type="title"/>
          </p:nvPr>
        </p:nvSpPr>
        <p:spPr>
          <a:xfrm>
            <a:off x="200025" y="16924"/>
            <a:ext cx="8889300" cy="8319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rgbClr val="001742"/>
              </a:buClr>
              <a:buSzPts val="3300"/>
              <a:buFont typeface="Calibri"/>
              <a:buNone/>
            </a:pPr>
            <a:r>
              <a:rPr b="1" lang="en" sz="2300">
                <a:solidFill>
                  <a:srgbClr val="0000FF"/>
                </a:solidFill>
              </a:rPr>
              <a:t>GFSv17 -- NOAA First </a:t>
            </a:r>
            <a:r>
              <a:rPr b="1" lang="en" sz="2300">
                <a:solidFill>
                  <a:srgbClr val="0000FF"/>
                </a:solidFill>
              </a:rPr>
              <a:t> Fully Coupled Earth System</a:t>
            </a:r>
            <a:r>
              <a:rPr b="1" lang="en" sz="2300">
                <a:solidFill>
                  <a:srgbClr val="0000FF"/>
                </a:solidFill>
              </a:rPr>
              <a:t> NWP Model</a:t>
            </a:r>
            <a:endParaRPr b="1" sz="2300">
              <a:solidFill>
                <a:srgbClr val="0000FF"/>
              </a:solidFill>
            </a:endParaRPr>
          </a:p>
        </p:txBody>
      </p:sp>
      <p:sp>
        <p:nvSpPr>
          <p:cNvPr id="445" name="Google Shape;445;p66"/>
          <p:cNvSpPr txBox="1"/>
          <p:nvPr>
            <p:ph idx="4294967295" type="sldNum"/>
          </p:nvPr>
        </p:nvSpPr>
        <p:spPr>
          <a:xfrm>
            <a:off x="7031935" y="4824412"/>
            <a:ext cx="2057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SzPts val="900"/>
              <a:buFont typeface="Arial"/>
              <a:buNone/>
            </a:pPr>
            <a:fld id="{00000000-1234-1234-1234-123412341234}" type="slidenum">
              <a:rPr lang="en"/>
              <a:t>‹#›</a:t>
            </a:fld>
            <a:endParaRPr/>
          </a:p>
        </p:txBody>
      </p:sp>
      <p:sp>
        <p:nvSpPr>
          <p:cNvPr id="446" name="Google Shape;446;p66"/>
          <p:cNvSpPr txBox="1"/>
          <p:nvPr>
            <p:ph idx="1" type="body"/>
          </p:nvPr>
        </p:nvSpPr>
        <p:spPr>
          <a:xfrm>
            <a:off x="204375" y="961299"/>
            <a:ext cx="4200600" cy="4071300"/>
          </a:xfrm>
          <a:prstGeom prst="rect">
            <a:avLst/>
          </a:prstGeom>
          <a:noFill/>
          <a:ln cap="flat" cmpd="sng" w="57150">
            <a:solidFill>
              <a:srgbClr val="0285CB"/>
            </a:solidFill>
            <a:prstDash val="solid"/>
            <a:round/>
            <a:headEnd len="sm" w="sm" type="none"/>
            <a:tailEnd len="sm" w="sm" type="none"/>
          </a:ln>
        </p:spPr>
        <p:txBody>
          <a:bodyPr anchorCtr="0" anchor="t" bIns="34275" lIns="68575" spcFirstLastPara="1" rIns="68575" wrap="square" tIns="34275">
            <a:noAutofit/>
          </a:bodyPr>
          <a:lstStyle/>
          <a:p>
            <a:pPr indent="0" lvl="0" marL="0" rtl="0" algn="ctr">
              <a:lnSpc>
                <a:spcPct val="115000"/>
              </a:lnSpc>
              <a:spcBef>
                <a:spcPts val="0"/>
              </a:spcBef>
              <a:spcAft>
                <a:spcPts val="0"/>
              </a:spcAft>
              <a:buNone/>
            </a:pPr>
            <a:r>
              <a:rPr b="1" lang="en" sz="1700">
                <a:solidFill>
                  <a:srgbClr val="000000"/>
                </a:solidFill>
              </a:rPr>
              <a:t>Forecast Model</a:t>
            </a:r>
            <a:endParaRPr b="1" sz="1700">
              <a:solidFill>
                <a:srgbClr val="000000"/>
              </a:solidFill>
            </a:endParaRPr>
          </a:p>
          <a:p>
            <a:pPr indent="0" lvl="0" marL="0" rtl="0" algn="l">
              <a:lnSpc>
                <a:spcPct val="115000"/>
              </a:lnSpc>
              <a:spcBef>
                <a:spcPts val="0"/>
              </a:spcBef>
              <a:spcAft>
                <a:spcPts val="0"/>
              </a:spcAft>
              <a:buNone/>
            </a:pPr>
            <a:r>
              <a:rPr b="1" lang="en" sz="1500">
                <a:solidFill>
                  <a:srgbClr val="000000"/>
                </a:solidFill>
              </a:rPr>
              <a:t>ATM: FV3</a:t>
            </a:r>
            <a:endParaRPr b="1" sz="1500">
              <a:solidFill>
                <a:srgbClr val="000000"/>
              </a:solidFill>
            </a:endParaRPr>
          </a:p>
          <a:p>
            <a:pPr indent="-260350" lvl="0" marL="342900" rtl="0" algn="l">
              <a:lnSpc>
                <a:spcPct val="115000"/>
              </a:lnSpc>
              <a:spcBef>
                <a:spcPts val="0"/>
              </a:spcBef>
              <a:spcAft>
                <a:spcPts val="0"/>
              </a:spcAft>
              <a:buClr>
                <a:srgbClr val="000000"/>
              </a:buClr>
              <a:buSzPts val="1500"/>
              <a:buChar char="●"/>
            </a:pPr>
            <a:r>
              <a:rPr b="1" lang="en" sz="1500">
                <a:solidFill>
                  <a:srgbClr val="000000"/>
                </a:solidFill>
              </a:rPr>
              <a:t>13 km → 9 km</a:t>
            </a:r>
            <a:r>
              <a:rPr lang="en" sz="1500">
                <a:solidFill>
                  <a:srgbClr val="000000"/>
                </a:solidFill>
              </a:rPr>
              <a:t> horizontal resolution</a:t>
            </a:r>
            <a:endParaRPr sz="1500">
              <a:solidFill>
                <a:srgbClr val="000000"/>
              </a:solidFill>
            </a:endParaRPr>
          </a:p>
          <a:p>
            <a:pPr indent="-260350" lvl="0" marL="342900" rtl="0" algn="l">
              <a:lnSpc>
                <a:spcPct val="115000"/>
              </a:lnSpc>
              <a:spcBef>
                <a:spcPts val="0"/>
              </a:spcBef>
              <a:spcAft>
                <a:spcPts val="0"/>
              </a:spcAft>
              <a:buClr>
                <a:srgbClr val="000000"/>
              </a:buClr>
              <a:buSzPts val="1500"/>
              <a:buChar char="●"/>
            </a:pPr>
            <a:r>
              <a:rPr lang="en" sz="1500">
                <a:solidFill>
                  <a:srgbClr val="000000"/>
                </a:solidFill>
              </a:rPr>
              <a:t>Fractional land-sea mask</a:t>
            </a:r>
            <a:r>
              <a:rPr lang="en" sz="1500">
                <a:solidFill>
                  <a:srgbClr val="000000"/>
                </a:solidFill>
              </a:rPr>
              <a:t> </a:t>
            </a:r>
            <a:endParaRPr sz="1500">
              <a:solidFill>
                <a:srgbClr val="000000"/>
              </a:solidFill>
            </a:endParaRPr>
          </a:p>
          <a:p>
            <a:pPr indent="-260350" lvl="0" marL="342900" rtl="0" algn="l">
              <a:lnSpc>
                <a:spcPct val="115000"/>
              </a:lnSpc>
              <a:spcBef>
                <a:spcPts val="0"/>
              </a:spcBef>
              <a:spcAft>
                <a:spcPts val="0"/>
              </a:spcAft>
              <a:buClr>
                <a:srgbClr val="000000"/>
              </a:buClr>
              <a:buSzPts val="1500"/>
              <a:buChar char="●"/>
            </a:pPr>
            <a:r>
              <a:rPr lang="en" sz="1500">
                <a:solidFill>
                  <a:srgbClr val="000000"/>
                </a:solidFill>
              </a:rPr>
              <a:t>GFDL → Thompson Microphysics</a:t>
            </a:r>
            <a:endParaRPr sz="1500">
              <a:solidFill>
                <a:srgbClr val="000000"/>
              </a:solidFill>
            </a:endParaRPr>
          </a:p>
          <a:p>
            <a:pPr indent="-260350" lvl="0" marL="342900" rtl="0" algn="l">
              <a:lnSpc>
                <a:spcPct val="115000"/>
              </a:lnSpc>
              <a:spcBef>
                <a:spcPts val="0"/>
              </a:spcBef>
              <a:spcAft>
                <a:spcPts val="0"/>
              </a:spcAft>
              <a:buClr>
                <a:srgbClr val="000000"/>
              </a:buClr>
              <a:buSzPts val="1500"/>
              <a:buChar char="●"/>
            </a:pPr>
            <a:r>
              <a:rPr lang="en" sz="1500">
                <a:solidFill>
                  <a:srgbClr val="000000"/>
                </a:solidFill>
              </a:rPr>
              <a:t>Updates in Convection, PBL, and GWD, etc</a:t>
            </a:r>
            <a:endParaRPr sz="1500">
              <a:solidFill>
                <a:srgbClr val="000000"/>
              </a:solidFill>
            </a:endParaRPr>
          </a:p>
          <a:p>
            <a:pPr indent="-260350" lvl="0" marL="342900" rtl="0" algn="l">
              <a:lnSpc>
                <a:spcPct val="115000"/>
              </a:lnSpc>
              <a:spcBef>
                <a:spcPts val="0"/>
              </a:spcBef>
              <a:spcAft>
                <a:spcPts val="0"/>
              </a:spcAft>
              <a:buClr>
                <a:srgbClr val="000000"/>
              </a:buClr>
              <a:buSzPts val="1500"/>
              <a:buChar char="●"/>
            </a:pPr>
            <a:r>
              <a:rPr lang="en" sz="1500">
                <a:solidFill>
                  <a:srgbClr val="000000"/>
                </a:solidFill>
              </a:rPr>
              <a:t>Noah </a:t>
            </a:r>
            <a:r>
              <a:rPr lang="en" sz="1500">
                <a:solidFill>
                  <a:srgbClr val="000000"/>
                </a:solidFill>
              </a:rPr>
              <a:t>→</a:t>
            </a:r>
            <a:r>
              <a:rPr lang="en" sz="1500">
                <a:solidFill>
                  <a:srgbClr val="000000"/>
                </a:solidFill>
              </a:rPr>
              <a:t> Noah-MP Land Model</a:t>
            </a:r>
            <a:endParaRPr sz="1500">
              <a:solidFill>
                <a:srgbClr val="000000"/>
              </a:solidFill>
            </a:endParaRPr>
          </a:p>
          <a:p>
            <a:pPr indent="0" lvl="0" marL="0" rtl="0" algn="l">
              <a:lnSpc>
                <a:spcPct val="115000"/>
              </a:lnSpc>
              <a:spcBef>
                <a:spcPts val="0"/>
              </a:spcBef>
              <a:spcAft>
                <a:spcPts val="0"/>
              </a:spcAft>
              <a:buNone/>
            </a:pPr>
            <a:r>
              <a:rPr b="1" lang="en" sz="1500">
                <a:solidFill>
                  <a:srgbClr val="000000"/>
                </a:solidFill>
              </a:rPr>
              <a:t>WAV: WAVEWATCH III</a:t>
            </a:r>
            <a:endParaRPr b="1" sz="1500">
              <a:solidFill>
                <a:srgbClr val="000000"/>
              </a:solidFill>
            </a:endParaRPr>
          </a:p>
          <a:p>
            <a:pPr indent="-260350" lvl="0" marL="342900" rtl="0" algn="l">
              <a:lnSpc>
                <a:spcPct val="115000"/>
              </a:lnSpc>
              <a:spcBef>
                <a:spcPts val="0"/>
              </a:spcBef>
              <a:spcAft>
                <a:spcPts val="0"/>
              </a:spcAft>
              <a:buClr>
                <a:srgbClr val="000000"/>
              </a:buClr>
              <a:buSzPts val="1500"/>
              <a:buChar char="●"/>
            </a:pPr>
            <a:r>
              <a:rPr lang="en" sz="1500">
                <a:solidFill>
                  <a:srgbClr val="000000"/>
                </a:solidFill>
              </a:rPr>
              <a:t>Unstructured grid (~15km)</a:t>
            </a:r>
            <a:endParaRPr sz="1500">
              <a:solidFill>
                <a:srgbClr val="000000"/>
              </a:solidFill>
            </a:endParaRPr>
          </a:p>
          <a:p>
            <a:pPr indent="-260350" lvl="0" marL="342900" rtl="0" algn="l">
              <a:lnSpc>
                <a:spcPct val="115000"/>
              </a:lnSpc>
              <a:spcBef>
                <a:spcPts val="0"/>
              </a:spcBef>
              <a:spcAft>
                <a:spcPts val="0"/>
              </a:spcAft>
              <a:buClr>
                <a:srgbClr val="000000"/>
              </a:buClr>
              <a:buSzPts val="1500"/>
              <a:buChar char="●"/>
            </a:pPr>
            <a:r>
              <a:rPr lang="en" sz="1500">
                <a:solidFill>
                  <a:srgbClr val="000000"/>
                </a:solidFill>
              </a:rPr>
              <a:t>Feedback to ATM &amp; OCN</a:t>
            </a:r>
            <a:endParaRPr sz="1500">
              <a:solidFill>
                <a:srgbClr val="000000"/>
              </a:solidFill>
            </a:endParaRPr>
          </a:p>
          <a:p>
            <a:pPr indent="0" lvl="0" marL="0" rtl="0" algn="l">
              <a:lnSpc>
                <a:spcPct val="115000"/>
              </a:lnSpc>
              <a:spcBef>
                <a:spcPts val="0"/>
              </a:spcBef>
              <a:spcAft>
                <a:spcPts val="0"/>
              </a:spcAft>
              <a:buNone/>
            </a:pPr>
            <a:r>
              <a:rPr b="1" lang="en" sz="1500">
                <a:solidFill>
                  <a:srgbClr val="000000"/>
                </a:solidFill>
              </a:rPr>
              <a:t>New Components: </a:t>
            </a:r>
            <a:endParaRPr b="1" sz="1500">
              <a:solidFill>
                <a:srgbClr val="000000"/>
              </a:solidFill>
            </a:endParaRPr>
          </a:p>
          <a:p>
            <a:pPr indent="-260350" lvl="0" marL="342900" rtl="0" algn="l">
              <a:lnSpc>
                <a:spcPct val="115000"/>
              </a:lnSpc>
              <a:spcBef>
                <a:spcPts val="0"/>
              </a:spcBef>
              <a:spcAft>
                <a:spcPts val="0"/>
              </a:spcAft>
              <a:buClr>
                <a:srgbClr val="000000"/>
              </a:buClr>
              <a:buSzPts val="1500"/>
              <a:buChar char="●"/>
            </a:pPr>
            <a:r>
              <a:rPr b="1" lang="en" sz="1500">
                <a:solidFill>
                  <a:srgbClr val="000000"/>
                </a:solidFill>
              </a:rPr>
              <a:t>MOM6 </a:t>
            </a:r>
            <a:r>
              <a:rPr lang="en" sz="1500">
                <a:solidFill>
                  <a:srgbClr val="000000"/>
                </a:solidFill>
              </a:rPr>
              <a:t>(¼° tripolar, </a:t>
            </a:r>
            <a:r>
              <a:rPr lang="en" sz="1500">
                <a:solidFill>
                  <a:srgbClr val="000000"/>
                </a:solidFill>
              </a:rPr>
              <a:t>75 hybrid </a:t>
            </a:r>
            <a:r>
              <a:rPr lang="en" sz="1500">
                <a:solidFill>
                  <a:srgbClr val="000000"/>
                </a:solidFill>
              </a:rPr>
              <a:t>layers</a:t>
            </a:r>
            <a:r>
              <a:rPr lang="en" sz="1500">
                <a:solidFill>
                  <a:srgbClr val="000000"/>
                </a:solidFill>
              </a:rPr>
              <a:t>) </a:t>
            </a:r>
            <a:endParaRPr b="1" sz="1500">
              <a:solidFill>
                <a:srgbClr val="000000"/>
              </a:solidFill>
            </a:endParaRPr>
          </a:p>
          <a:p>
            <a:pPr indent="-260350" lvl="0" marL="342900" rtl="0" algn="l">
              <a:lnSpc>
                <a:spcPct val="115000"/>
              </a:lnSpc>
              <a:spcBef>
                <a:spcPts val="0"/>
              </a:spcBef>
              <a:spcAft>
                <a:spcPts val="0"/>
              </a:spcAft>
              <a:buClr>
                <a:srgbClr val="000000"/>
              </a:buClr>
              <a:buSzPts val="1500"/>
              <a:buChar char="●"/>
            </a:pPr>
            <a:r>
              <a:rPr b="1" lang="en" sz="1500">
                <a:solidFill>
                  <a:srgbClr val="000000"/>
                </a:solidFill>
              </a:rPr>
              <a:t>CICE6  </a:t>
            </a:r>
            <a:r>
              <a:rPr lang="en" sz="1500">
                <a:solidFill>
                  <a:srgbClr val="000000"/>
                </a:solidFill>
              </a:rPr>
              <a:t>(¼° tripolar)</a:t>
            </a:r>
            <a:endParaRPr b="1" sz="1500">
              <a:solidFill>
                <a:srgbClr val="000000"/>
              </a:solidFill>
            </a:endParaRPr>
          </a:p>
          <a:p>
            <a:pPr indent="-260350" lvl="0" marL="342900" rtl="0" algn="l">
              <a:lnSpc>
                <a:spcPct val="115000"/>
              </a:lnSpc>
              <a:spcBef>
                <a:spcPts val="0"/>
              </a:spcBef>
              <a:spcAft>
                <a:spcPts val="0"/>
              </a:spcAft>
              <a:buClr>
                <a:srgbClr val="000000"/>
              </a:buClr>
              <a:buSzPts val="1500"/>
              <a:buChar char="●"/>
            </a:pPr>
            <a:r>
              <a:rPr b="1" lang="en" sz="1500">
                <a:solidFill>
                  <a:srgbClr val="000000"/>
                </a:solidFill>
              </a:rPr>
              <a:t>CMEPS</a:t>
            </a:r>
            <a:r>
              <a:rPr lang="en" sz="1500">
                <a:solidFill>
                  <a:srgbClr val="000000"/>
                </a:solidFill>
              </a:rPr>
              <a:t> (coupling mediator)</a:t>
            </a:r>
            <a:endParaRPr sz="1400">
              <a:solidFill>
                <a:srgbClr val="000000"/>
              </a:solidFill>
            </a:endParaRPr>
          </a:p>
        </p:txBody>
      </p:sp>
      <p:sp>
        <p:nvSpPr>
          <p:cNvPr id="447" name="Google Shape;447;p66"/>
          <p:cNvSpPr txBox="1"/>
          <p:nvPr>
            <p:ph idx="1" type="body"/>
          </p:nvPr>
        </p:nvSpPr>
        <p:spPr>
          <a:xfrm>
            <a:off x="4588125" y="1092352"/>
            <a:ext cx="4331400" cy="2208000"/>
          </a:xfrm>
          <a:prstGeom prst="rect">
            <a:avLst/>
          </a:prstGeom>
          <a:noFill/>
          <a:ln cap="flat" cmpd="sng" w="57150">
            <a:solidFill>
              <a:srgbClr val="0285CB"/>
            </a:solidFill>
            <a:prstDash val="solid"/>
            <a:round/>
            <a:headEnd len="sm" w="sm" type="none"/>
            <a:tailEnd len="sm" w="sm" type="none"/>
          </a:ln>
        </p:spPr>
        <p:txBody>
          <a:bodyPr anchorCtr="0" anchor="t" bIns="34275" lIns="68575" spcFirstLastPara="1" rIns="68575" wrap="square" tIns="34275">
            <a:noAutofit/>
          </a:bodyPr>
          <a:lstStyle/>
          <a:p>
            <a:pPr indent="0" lvl="0" marL="0" rtl="0" algn="ctr">
              <a:lnSpc>
                <a:spcPct val="115000"/>
              </a:lnSpc>
              <a:spcBef>
                <a:spcPts val="0"/>
              </a:spcBef>
              <a:spcAft>
                <a:spcPts val="0"/>
              </a:spcAft>
              <a:buNone/>
            </a:pPr>
            <a:r>
              <a:rPr b="1" lang="en" sz="1700">
                <a:solidFill>
                  <a:srgbClr val="000000"/>
                </a:solidFill>
              </a:rPr>
              <a:t>Data Assimilation</a:t>
            </a:r>
            <a:endParaRPr b="1" sz="1700">
              <a:solidFill>
                <a:srgbClr val="000000"/>
              </a:solidFill>
            </a:endParaRPr>
          </a:p>
          <a:p>
            <a:pPr indent="0" lvl="0" marL="0" rtl="0" algn="l">
              <a:lnSpc>
                <a:spcPct val="115000"/>
              </a:lnSpc>
              <a:spcBef>
                <a:spcPts val="0"/>
              </a:spcBef>
              <a:spcAft>
                <a:spcPts val="0"/>
              </a:spcAft>
              <a:buNone/>
            </a:pPr>
            <a:r>
              <a:rPr b="1" lang="en" sz="1500">
                <a:solidFill>
                  <a:srgbClr val="000000"/>
                </a:solidFill>
              </a:rPr>
              <a:t>ATM  (</a:t>
            </a:r>
            <a:r>
              <a:rPr lang="en" sz="1500">
                <a:solidFill>
                  <a:srgbClr val="000000"/>
                </a:solidFill>
              </a:rPr>
              <a:t>Analysis/DA Ensemble: 25km)</a:t>
            </a:r>
            <a:endParaRPr b="1" sz="1500">
              <a:solidFill>
                <a:srgbClr val="000000"/>
              </a:solidFill>
            </a:endParaRPr>
          </a:p>
          <a:p>
            <a:pPr indent="-260350" lvl="0" marL="342900" rtl="0" algn="l">
              <a:lnSpc>
                <a:spcPct val="115000"/>
              </a:lnSpc>
              <a:spcBef>
                <a:spcPts val="0"/>
              </a:spcBef>
              <a:spcAft>
                <a:spcPts val="0"/>
              </a:spcAft>
              <a:buClr>
                <a:srgbClr val="000000"/>
              </a:buClr>
              <a:buSzPts val="1500"/>
              <a:buChar char="●"/>
            </a:pPr>
            <a:r>
              <a:rPr lang="en" sz="1500">
                <a:solidFill>
                  <a:srgbClr val="000000"/>
                </a:solidFill>
              </a:rPr>
              <a:t>Adding multiscale formulation</a:t>
            </a:r>
            <a:endParaRPr sz="1500">
              <a:solidFill>
                <a:srgbClr val="000000"/>
              </a:solidFill>
            </a:endParaRPr>
          </a:p>
          <a:p>
            <a:pPr indent="-260350" lvl="0" marL="342900" rtl="0" algn="l">
              <a:lnSpc>
                <a:spcPct val="115000"/>
              </a:lnSpc>
              <a:spcBef>
                <a:spcPts val="0"/>
              </a:spcBef>
              <a:spcAft>
                <a:spcPts val="0"/>
              </a:spcAft>
              <a:buClr>
                <a:srgbClr val="000000"/>
              </a:buClr>
              <a:buSzPts val="1500"/>
              <a:buChar char="●"/>
            </a:pPr>
            <a:r>
              <a:rPr lang="en" sz="1500">
                <a:solidFill>
                  <a:srgbClr val="000000"/>
                </a:solidFill>
              </a:rPr>
              <a:t>Adding soil temperature/moisture analysis</a:t>
            </a:r>
            <a:endParaRPr sz="1500">
              <a:solidFill>
                <a:srgbClr val="000000"/>
              </a:solidFill>
            </a:endParaRPr>
          </a:p>
          <a:p>
            <a:pPr indent="0" lvl="0" marL="0" rtl="0" algn="l">
              <a:lnSpc>
                <a:spcPct val="115000"/>
              </a:lnSpc>
              <a:spcBef>
                <a:spcPts val="0"/>
              </a:spcBef>
              <a:spcAft>
                <a:spcPts val="0"/>
              </a:spcAft>
              <a:buNone/>
            </a:pPr>
            <a:r>
              <a:rPr b="1" lang="en" sz="1500">
                <a:solidFill>
                  <a:srgbClr val="000000"/>
                </a:solidFill>
              </a:rPr>
              <a:t>LAND</a:t>
            </a:r>
            <a:endParaRPr b="1" sz="1500">
              <a:solidFill>
                <a:srgbClr val="000000"/>
              </a:solidFill>
            </a:endParaRPr>
          </a:p>
          <a:p>
            <a:pPr indent="-260350" lvl="0" marL="342900" rtl="0" algn="l">
              <a:lnSpc>
                <a:spcPct val="115000"/>
              </a:lnSpc>
              <a:spcBef>
                <a:spcPts val="0"/>
              </a:spcBef>
              <a:spcAft>
                <a:spcPts val="0"/>
              </a:spcAft>
              <a:buClr>
                <a:srgbClr val="000000"/>
              </a:buClr>
              <a:buSzPts val="1500"/>
              <a:buChar char="●"/>
            </a:pPr>
            <a:r>
              <a:rPr lang="en" sz="1500">
                <a:solidFill>
                  <a:srgbClr val="000000"/>
                </a:solidFill>
              </a:rPr>
              <a:t>New JEDI snow DA component</a:t>
            </a:r>
            <a:endParaRPr sz="1500">
              <a:solidFill>
                <a:srgbClr val="000000"/>
              </a:solidFill>
            </a:endParaRPr>
          </a:p>
          <a:p>
            <a:pPr indent="0" lvl="0" marL="0" rtl="0" algn="l">
              <a:lnSpc>
                <a:spcPct val="115000"/>
              </a:lnSpc>
              <a:spcBef>
                <a:spcPts val="0"/>
              </a:spcBef>
              <a:spcAft>
                <a:spcPts val="0"/>
              </a:spcAft>
              <a:buNone/>
            </a:pPr>
            <a:r>
              <a:rPr b="1" lang="en" sz="1500">
                <a:solidFill>
                  <a:srgbClr val="000000"/>
                </a:solidFill>
              </a:rPr>
              <a:t>OCN/ICE</a:t>
            </a:r>
            <a:endParaRPr b="1" sz="1500">
              <a:solidFill>
                <a:srgbClr val="000000"/>
              </a:solidFill>
            </a:endParaRPr>
          </a:p>
          <a:p>
            <a:pPr indent="-260350" lvl="0" marL="342900" rtl="0" algn="l">
              <a:lnSpc>
                <a:spcPct val="115000"/>
              </a:lnSpc>
              <a:spcBef>
                <a:spcPts val="0"/>
              </a:spcBef>
              <a:spcAft>
                <a:spcPts val="0"/>
              </a:spcAft>
              <a:buClr>
                <a:srgbClr val="000000"/>
              </a:buClr>
              <a:buSzPts val="1500"/>
              <a:buChar char="●"/>
            </a:pPr>
            <a:r>
              <a:rPr lang="en" sz="1500">
                <a:solidFill>
                  <a:srgbClr val="000000"/>
                </a:solidFill>
              </a:rPr>
              <a:t>New JEDI marine DA component</a:t>
            </a:r>
            <a:endParaRPr sz="1500">
              <a:solidFill>
                <a:srgbClr val="000000"/>
              </a:solidFill>
            </a:endParaRPr>
          </a:p>
        </p:txBody>
      </p:sp>
      <p:grpSp>
        <p:nvGrpSpPr>
          <p:cNvPr id="448" name="Google Shape;448;p66"/>
          <p:cNvGrpSpPr/>
          <p:nvPr/>
        </p:nvGrpSpPr>
        <p:grpSpPr>
          <a:xfrm>
            <a:off x="5163296" y="3508578"/>
            <a:ext cx="3181062" cy="1546741"/>
            <a:chOff x="4682150" y="766550"/>
            <a:chExt cx="4080900" cy="4007100"/>
          </a:xfrm>
        </p:grpSpPr>
        <p:sp>
          <p:nvSpPr>
            <p:cNvPr id="449" name="Google Shape;449;p66"/>
            <p:cNvSpPr/>
            <p:nvPr/>
          </p:nvSpPr>
          <p:spPr>
            <a:xfrm>
              <a:off x="4682150" y="766550"/>
              <a:ext cx="4080900" cy="4007100"/>
            </a:xfrm>
            <a:prstGeom prst="roundRect">
              <a:avLst>
                <a:gd fmla="val 7773" name="adj"/>
              </a:avLst>
            </a:prstGeom>
            <a:solidFill>
              <a:srgbClr val="D2D5DC"/>
            </a:solidFill>
            <a:ln cap="flat" cmpd="sng" w="6825">
              <a:solidFill>
                <a:srgbClr val="181D21"/>
              </a:solidFill>
              <a:prstDash val="solid"/>
              <a:round/>
              <a:headEnd len="sm" w="sm" type="none"/>
              <a:tailEnd len="sm" w="sm" type="none"/>
            </a:ln>
            <a:effectLst>
              <a:outerShdw blurRad="28594" rotWithShape="0" dir="5400000" dist="16441">
                <a:srgbClr val="000000">
                  <a:alpha val="34900"/>
                </a:srgbClr>
              </a:outerShdw>
            </a:effectLst>
          </p:spPr>
          <p:txBody>
            <a:bodyPr anchorCtr="0" anchor="ctr" bIns="32675" lIns="65350" spcFirstLastPara="1" rIns="65350" wrap="square" tIns="32675">
              <a:noAutofit/>
            </a:bodyPr>
            <a:lstStyle/>
            <a:p>
              <a:pPr indent="0" lvl="0" marL="0" marR="0" rtl="0" algn="ctr">
                <a:lnSpc>
                  <a:spcPct val="100000"/>
                </a:lnSpc>
                <a:spcBef>
                  <a:spcPts val="0"/>
                </a:spcBef>
                <a:spcAft>
                  <a:spcPts val="0"/>
                </a:spcAft>
                <a:buNone/>
              </a:pPr>
              <a:r>
                <a:t/>
              </a:r>
              <a:endParaRPr b="0" i="0" sz="719" u="none" cap="none" strike="noStrike">
                <a:solidFill>
                  <a:srgbClr val="FFFFFF"/>
                </a:solidFill>
                <a:latin typeface="Arial"/>
                <a:ea typeface="Arial"/>
                <a:cs typeface="Arial"/>
                <a:sym typeface="Arial"/>
              </a:endParaRPr>
            </a:p>
          </p:txBody>
        </p:sp>
        <p:sp>
          <p:nvSpPr>
            <p:cNvPr id="450" name="Google Shape;450;p66"/>
            <p:cNvSpPr/>
            <p:nvPr/>
          </p:nvSpPr>
          <p:spPr>
            <a:xfrm>
              <a:off x="4746757" y="1026225"/>
              <a:ext cx="3978900" cy="3663000"/>
            </a:xfrm>
            <a:prstGeom prst="roundRect">
              <a:avLst>
                <a:gd fmla="val 7773" name="adj"/>
              </a:avLst>
            </a:prstGeom>
            <a:solidFill>
              <a:srgbClr val="D6F5FF"/>
            </a:solidFill>
            <a:ln>
              <a:noFill/>
            </a:ln>
            <a:effectLst>
              <a:outerShdw blurRad="28594" rotWithShape="0" dir="5400000" dist="16441">
                <a:srgbClr val="000000">
                  <a:alpha val="34900"/>
                </a:srgbClr>
              </a:outerShdw>
            </a:effectLst>
          </p:spPr>
          <p:txBody>
            <a:bodyPr anchorCtr="0" anchor="ctr" bIns="32675" lIns="65350" spcFirstLastPara="1" rIns="65350" wrap="square" tIns="32675">
              <a:noAutofit/>
            </a:bodyPr>
            <a:lstStyle/>
            <a:p>
              <a:pPr indent="0" lvl="0" marL="0" marR="0" rtl="0" algn="ctr">
                <a:lnSpc>
                  <a:spcPct val="100000"/>
                </a:lnSpc>
                <a:spcBef>
                  <a:spcPts val="0"/>
                </a:spcBef>
                <a:spcAft>
                  <a:spcPts val="0"/>
                </a:spcAft>
                <a:buNone/>
              </a:pPr>
              <a:r>
                <a:t/>
              </a:r>
              <a:endParaRPr b="0" i="0" sz="719" u="none" cap="none" strike="noStrike">
                <a:solidFill>
                  <a:srgbClr val="FFFFFF"/>
                </a:solidFill>
                <a:latin typeface="Arial"/>
                <a:ea typeface="Arial"/>
                <a:cs typeface="Arial"/>
                <a:sym typeface="Arial"/>
              </a:endParaRPr>
            </a:p>
          </p:txBody>
        </p:sp>
        <p:sp>
          <p:nvSpPr>
            <p:cNvPr id="451" name="Google Shape;451;p66"/>
            <p:cNvSpPr txBox="1"/>
            <p:nvPr/>
          </p:nvSpPr>
          <p:spPr>
            <a:xfrm>
              <a:off x="5092848" y="766550"/>
              <a:ext cx="3564300" cy="230700"/>
            </a:xfrm>
            <a:prstGeom prst="rect">
              <a:avLst/>
            </a:prstGeom>
            <a:noFill/>
            <a:ln>
              <a:noFill/>
            </a:ln>
          </p:spPr>
          <p:txBody>
            <a:bodyPr anchorCtr="0" anchor="t" bIns="32675" lIns="65350" spcFirstLastPara="1" rIns="65350" wrap="square" tIns="32675">
              <a:noAutofit/>
            </a:bodyPr>
            <a:lstStyle/>
            <a:p>
              <a:pPr indent="0" lvl="0" marL="0" marR="0" rtl="0" algn="l">
                <a:lnSpc>
                  <a:spcPct val="100000"/>
                </a:lnSpc>
                <a:spcBef>
                  <a:spcPts val="0"/>
                </a:spcBef>
                <a:spcAft>
                  <a:spcPts val="0"/>
                </a:spcAft>
                <a:buNone/>
              </a:pPr>
              <a:r>
                <a:rPr lang="en" sz="719"/>
                <a:t>UFS </a:t>
              </a:r>
              <a:r>
                <a:rPr lang="en" sz="719"/>
                <a:t>Driver</a:t>
              </a:r>
              <a:endParaRPr i="0" sz="719" u="none" cap="none" strike="noStrike">
                <a:solidFill>
                  <a:srgbClr val="000000"/>
                </a:solidFill>
              </a:endParaRPr>
            </a:p>
          </p:txBody>
        </p:sp>
        <p:sp>
          <p:nvSpPr>
            <p:cNvPr id="452" name="Google Shape;452;p66"/>
            <p:cNvSpPr/>
            <p:nvPr/>
          </p:nvSpPr>
          <p:spPr>
            <a:xfrm>
              <a:off x="4860853" y="1114949"/>
              <a:ext cx="1435500" cy="1043700"/>
            </a:xfrm>
            <a:prstGeom prst="roundRect">
              <a:avLst>
                <a:gd fmla="val 16667" name="adj"/>
              </a:avLst>
            </a:prstGeom>
            <a:solidFill>
              <a:srgbClr val="0A4595"/>
            </a:solidFill>
            <a:ln>
              <a:noFill/>
            </a:ln>
            <a:effectLst>
              <a:outerShdw blurRad="28594" rotWithShape="0" dir="5400000" dist="16441">
                <a:srgbClr val="000000">
                  <a:alpha val="34900"/>
                </a:srgbClr>
              </a:outerShdw>
            </a:effectLst>
          </p:spPr>
          <p:txBody>
            <a:bodyPr anchorCtr="0" anchor="ctr" bIns="32675" lIns="65350" spcFirstLastPara="1" rIns="65350" wrap="square" tIns="32675">
              <a:noAutofit/>
            </a:bodyPr>
            <a:lstStyle/>
            <a:p>
              <a:pPr indent="0" lvl="0" marL="0" marR="0" rtl="0" algn="ctr">
                <a:lnSpc>
                  <a:spcPct val="100000"/>
                </a:lnSpc>
                <a:spcBef>
                  <a:spcPts val="0"/>
                </a:spcBef>
                <a:spcAft>
                  <a:spcPts val="0"/>
                </a:spcAft>
                <a:buNone/>
              </a:pPr>
              <a:r>
                <a:rPr b="1" lang="en" sz="719">
                  <a:solidFill>
                    <a:srgbClr val="FFFFFF"/>
                  </a:solidFill>
                </a:rPr>
                <a:t>Atmosphere:</a:t>
              </a:r>
              <a:endParaRPr b="1" sz="719">
                <a:solidFill>
                  <a:srgbClr val="FFFFFF"/>
                </a:solidFill>
              </a:endParaRPr>
            </a:p>
            <a:p>
              <a:pPr indent="0" lvl="0" marL="0" marR="0" rtl="0" algn="ctr">
                <a:lnSpc>
                  <a:spcPct val="100000"/>
                </a:lnSpc>
                <a:spcBef>
                  <a:spcPts val="0"/>
                </a:spcBef>
                <a:spcAft>
                  <a:spcPts val="0"/>
                </a:spcAft>
                <a:buNone/>
              </a:pPr>
              <a:r>
                <a:rPr b="1" lang="en" sz="719">
                  <a:solidFill>
                    <a:srgbClr val="FFFFFF"/>
                  </a:solidFill>
                </a:rPr>
                <a:t>UFS ATM</a:t>
              </a:r>
              <a:endParaRPr b="1" sz="719">
                <a:solidFill>
                  <a:srgbClr val="FFFFFF"/>
                </a:solidFill>
              </a:endParaRPr>
            </a:p>
            <a:p>
              <a:pPr indent="0" lvl="0" marL="0" marR="0" rtl="0" algn="ctr">
                <a:lnSpc>
                  <a:spcPct val="100000"/>
                </a:lnSpc>
                <a:spcBef>
                  <a:spcPts val="0"/>
                </a:spcBef>
                <a:spcAft>
                  <a:spcPts val="0"/>
                </a:spcAft>
                <a:buNone/>
              </a:pPr>
              <a:r>
                <a:rPr b="1" lang="en" sz="397">
                  <a:solidFill>
                    <a:srgbClr val="FFFFFF"/>
                  </a:solidFill>
                </a:rPr>
                <a:t>FV3 dycore</a:t>
              </a:r>
              <a:endParaRPr b="1" sz="397">
                <a:solidFill>
                  <a:srgbClr val="FFFFFF"/>
                </a:solidFill>
              </a:endParaRPr>
            </a:p>
            <a:p>
              <a:pPr indent="0" lvl="0" marL="0" marR="0" rtl="0" algn="ctr">
                <a:lnSpc>
                  <a:spcPct val="100000"/>
                </a:lnSpc>
                <a:spcBef>
                  <a:spcPts val="0"/>
                </a:spcBef>
                <a:spcAft>
                  <a:spcPts val="0"/>
                </a:spcAft>
                <a:buNone/>
              </a:pPr>
              <a:r>
                <a:rPr b="1" lang="en" sz="397">
                  <a:solidFill>
                    <a:srgbClr val="FFFFFF"/>
                  </a:solidFill>
                </a:rPr>
                <a:t>CCPP Physics</a:t>
              </a:r>
              <a:endParaRPr b="1" sz="397">
                <a:solidFill>
                  <a:srgbClr val="FFFFFF"/>
                </a:solidFill>
              </a:endParaRPr>
            </a:p>
            <a:p>
              <a:pPr indent="0" lvl="0" marL="0" marR="0" rtl="0" algn="ctr">
                <a:lnSpc>
                  <a:spcPct val="100000"/>
                </a:lnSpc>
                <a:spcBef>
                  <a:spcPts val="0"/>
                </a:spcBef>
                <a:spcAft>
                  <a:spcPts val="0"/>
                </a:spcAft>
                <a:buNone/>
              </a:pPr>
              <a:r>
                <a:rPr b="1" lang="en" sz="397">
                  <a:solidFill>
                    <a:srgbClr val="FFFFFF"/>
                  </a:solidFill>
                </a:rPr>
                <a:t>Noah-MP</a:t>
              </a:r>
              <a:endParaRPr b="1" sz="397">
                <a:solidFill>
                  <a:srgbClr val="FFFFFF"/>
                </a:solidFill>
              </a:endParaRPr>
            </a:p>
          </p:txBody>
        </p:sp>
        <p:sp>
          <p:nvSpPr>
            <p:cNvPr id="453" name="Google Shape;453;p66"/>
            <p:cNvSpPr/>
            <p:nvPr/>
          </p:nvSpPr>
          <p:spPr>
            <a:xfrm>
              <a:off x="6053825" y="2394625"/>
              <a:ext cx="1390200" cy="1043700"/>
            </a:xfrm>
            <a:prstGeom prst="roundRect">
              <a:avLst>
                <a:gd fmla="val 16667" name="adj"/>
              </a:avLst>
            </a:prstGeom>
            <a:solidFill>
              <a:srgbClr val="0099D8"/>
            </a:solidFill>
            <a:ln>
              <a:noFill/>
            </a:ln>
            <a:effectLst>
              <a:outerShdw blurRad="28594" rotWithShape="0" dir="5400000" dist="16441">
                <a:srgbClr val="000000">
                  <a:alpha val="34900"/>
                </a:srgbClr>
              </a:outerShdw>
            </a:effectLst>
          </p:spPr>
          <p:txBody>
            <a:bodyPr anchorCtr="0" anchor="ctr" bIns="32675" lIns="65350" spcFirstLastPara="1" rIns="65350" wrap="square" tIns="32675">
              <a:noAutofit/>
            </a:bodyPr>
            <a:lstStyle/>
            <a:p>
              <a:pPr indent="0" lvl="0" marL="0" marR="0" rtl="0" algn="ctr">
                <a:lnSpc>
                  <a:spcPct val="100000"/>
                </a:lnSpc>
                <a:spcBef>
                  <a:spcPts val="0"/>
                </a:spcBef>
                <a:spcAft>
                  <a:spcPts val="0"/>
                </a:spcAft>
                <a:buNone/>
              </a:pPr>
              <a:r>
                <a:rPr b="1" lang="en" sz="719">
                  <a:solidFill>
                    <a:srgbClr val="FFFFFF"/>
                  </a:solidFill>
                </a:rPr>
                <a:t>Mediator:</a:t>
              </a:r>
              <a:endParaRPr b="1" sz="719">
                <a:solidFill>
                  <a:srgbClr val="FFFFFF"/>
                </a:solidFill>
              </a:endParaRPr>
            </a:p>
            <a:p>
              <a:pPr indent="0" lvl="0" marL="0" marR="0" rtl="0" algn="ctr">
                <a:lnSpc>
                  <a:spcPct val="100000"/>
                </a:lnSpc>
                <a:spcBef>
                  <a:spcPts val="0"/>
                </a:spcBef>
                <a:spcAft>
                  <a:spcPts val="0"/>
                </a:spcAft>
                <a:buNone/>
              </a:pPr>
              <a:r>
                <a:rPr b="1" lang="en" sz="719">
                  <a:solidFill>
                    <a:srgbClr val="FFFFFF"/>
                  </a:solidFill>
                </a:rPr>
                <a:t>CMEPS</a:t>
              </a:r>
              <a:endParaRPr b="1" sz="397">
                <a:solidFill>
                  <a:srgbClr val="FFFFFF"/>
                </a:solidFill>
              </a:endParaRPr>
            </a:p>
          </p:txBody>
        </p:sp>
        <p:sp>
          <p:nvSpPr>
            <p:cNvPr id="454" name="Google Shape;454;p66"/>
            <p:cNvSpPr/>
            <p:nvPr/>
          </p:nvSpPr>
          <p:spPr>
            <a:xfrm>
              <a:off x="7201800" y="1114950"/>
              <a:ext cx="1390200" cy="1043700"/>
            </a:xfrm>
            <a:prstGeom prst="roundRect">
              <a:avLst>
                <a:gd fmla="val 16667" name="adj"/>
              </a:avLst>
            </a:prstGeom>
            <a:solidFill>
              <a:srgbClr val="0A4595"/>
            </a:solidFill>
            <a:ln>
              <a:noFill/>
            </a:ln>
            <a:effectLst>
              <a:outerShdw blurRad="28594" rotWithShape="0" dir="5400000" dist="16441">
                <a:srgbClr val="000000">
                  <a:alpha val="34900"/>
                </a:srgbClr>
              </a:outerShdw>
            </a:effectLst>
          </p:spPr>
          <p:txBody>
            <a:bodyPr anchorCtr="0" anchor="ctr" bIns="32675" lIns="65350" spcFirstLastPara="1" rIns="65350" wrap="square" tIns="32675">
              <a:noAutofit/>
            </a:bodyPr>
            <a:lstStyle/>
            <a:p>
              <a:pPr indent="0" lvl="0" marL="0" marR="0" rtl="0" algn="ctr">
                <a:lnSpc>
                  <a:spcPct val="100000"/>
                </a:lnSpc>
                <a:spcBef>
                  <a:spcPts val="0"/>
                </a:spcBef>
                <a:spcAft>
                  <a:spcPts val="0"/>
                </a:spcAft>
                <a:buNone/>
              </a:pPr>
              <a:r>
                <a:rPr b="1" lang="en" sz="719">
                  <a:solidFill>
                    <a:srgbClr val="FFFFFF"/>
                  </a:solidFill>
                </a:rPr>
                <a:t>Ocean:</a:t>
              </a:r>
              <a:endParaRPr b="1" sz="719">
                <a:solidFill>
                  <a:srgbClr val="FFFFFF"/>
                </a:solidFill>
              </a:endParaRPr>
            </a:p>
            <a:p>
              <a:pPr indent="0" lvl="0" marL="0" marR="0" rtl="0" algn="ctr">
                <a:lnSpc>
                  <a:spcPct val="100000"/>
                </a:lnSpc>
                <a:spcBef>
                  <a:spcPts val="0"/>
                </a:spcBef>
                <a:spcAft>
                  <a:spcPts val="0"/>
                </a:spcAft>
                <a:buNone/>
              </a:pPr>
              <a:r>
                <a:rPr b="1" lang="en" sz="719">
                  <a:solidFill>
                    <a:srgbClr val="FFFFFF"/>
                  </a:solidFill>
                </a:rPr>
                <a:t>MOM6</a:t>
              </a:r>
              <a:endParaRPr b="1" sz="397">
                <a:solidFill>
                  <a:srgbClr val="FFFFFF"/>
                </a:solidFill>
              </a:endParaRPr>
            </a:p>
          </p:txBody>
        </p:sp>
        <p:sp>
          <p:nvSpPr>
            <p:cNvPr id="455" name="Google Shape;455;p66"/>
            <p:cNvSpPr/>
            <p:nvPr/>
          </p:nvSpPr>
          <p:spPr>
            <a:xfrm>
              <a:off x="5001650" y="3568975"/>
              <a:ext cx="1390200" cy="1043700"/>
            </a:xfrm>
            <a:prstGeom prst="roundRect">
              <a:avLst>
                <a:gd fmla="val 16667" name="adj"/>
              </a:avLst>
            </a:prstGeom>
            <a:solidFill>
              <a:srgbClr val="0A4595"/>
            </a:solidFill>
            <a:ln>
              <a:noFill/>
            </a:ln>
            <a:effectLst>
              <a:outerShdw blurRad="28594" rotWithShape="0" dir="5400000" dist="16441">
                <a:srgbClr val="000000">
                  <a:alpha val="34900"/>
                </a:srgbClr>
              </a:outerShdw>
            </a:effectLst>
          </p:spPr>
          <p:txBody>
            <a:bodyPr anchorCtr="0" anchor="ctr" bIns="32675" lIns="65350" spcFirstLastPara="1" rIns="65350" wrap="square" tIns="32675">
              <a:noAutofit/>
            </a:bodyPr>
            <a:lstStyle/>
            <a:p>
              <a:pPr indent="0" lvl="0" marL="0" marR="0" rtl="0" algn="ctr">
                <a:lnSpc>
                  <a:spcPct val="100000"/>
                </a:lnSpc>
                <a:spcBef>
                  <a:spcPts val="0"/>
                </a:spcBef>
                <a:spcAft>
                  <a:spcPts val="0"/>
                </a:spcAft>
                <a:buNone/>
              </a:pPr>
              <a:r>
                <a:rPr b="1" lang="en" sz="719">
                  <a:solidFill>
                    <a:srgbClr val="FFFFFF"/>
                  </a:solidFill>
                </a:rPr>
                <a:t>Waves:</a:t>
              </a:r>
              <a:endParaRPr b="1" sz="719">
                <a:solidFill>
                  <a:srgbClr val="FFFFFF"/>
                </a:solidFill>
              </a:endParaRPr>
            </a:p>
            <a:p>
              <a:pPr indent="0" lvl="0" marL="0" marR="0" rtl="0" algn="ctr">
                <a:lnSpc>
                  <a:spcPct val="100000"/>
                </a:lnSpc>
                <a:spcBef>
                  <a:spcPts val="0"/>
                </a:spcBef>
                <a:spcAft>
                  <a:spcPts val="0"/>
                </a:spcAft>
                <a:buNone/>
              </a:pPr>
              <a:r>
                <a:rPr b="1" lang="en" sz="504">
                  <a:solidFill>
                    <a:srgbClr val="FFFFFF"/>
                  </a:solidFill>
                </a:rPr>
                <a:t>WAVEWATCH III</a:t>
              </a:r>
              <a:endParaRPr b="1" sz="504">
                <a:solidFill>
                  <a:srgbClr val="FFFFFF"/>
                </a:solidFill>
              </a:endParaRPr>
            </a:p>
          </p:txBody>
        </p:sp>
        <p:sp>
          <p:nvSpPr>
            <p:cNvPr id="456" name="Google Shape;456;p66"/>
            <p:cNvSpPr/>
            <p:nvPr/>
          </p:nvSpPr>
          <p:spPr>
            <a:xfrm>
              <a:off x="7201800" y="3568975"/>
              <a:ext cx="1390200" cy="1043700"/>
            </a:xfrm>
            <a:prstGeom prst="roundRect">
              <a:avLst>
                <a:gd fmla="val 16667" name="adj"/>
              </a:avLst>
            </a:prstGeom>
            <a:solidFill>
              <a:srgbClr val="0A4595"/>
            </a:solidFill>
            <a:ln>
              <a:noFill/>
            </a:ln>
            <a:effectLst>
              <a:outerShdw blurRad="28594" rotWithShape="0" dir="5400000" dist="16441">
                <a:srgbClr val="000000">
                  <a:alpha val="34900"/>
                </a:srgbClr>
              </a:outerShdw>
            </a:effectLst>
          </p:spPr>
          <p:txBody>
            <a:bodyPr anchorCtr="0" anchor="ctr" bIns="32675" lIns="65350" spcFirstLastPara="1" rIns="65350" wrap="square" tIns="32675">
              <a:noAutofit/>
            </a:bodyPr>
            <a:lstStyle/>
            <a:p>
              <a:pPr indent="0" lvl="0" marL="0" marR="0" rtl="0" algn="ctr">
                <a:lnSpc>
                  <a:spcPct val="100000"/>
                </a:lnSpc>
                <a:spcBef>
                  <a:spcPts val="0"/>
                </a:spcBef>
                <a:spcAft>
                  <a:spcPts val="0"/>
                </a:spcAft>
                <a:buNone/>
              </a:pPr>
              <a:r>
                <a:rPr b="1" lang="en" sz="719">
                  <a:solidFill>
                    <a:srgbClr val="FFFFFF"/>
                  </a:solidFill>
                </a:rPr>
                <a:t>Ice:</a:t>
              </a:r>
              <a:endParaRPr b="1" sz="719">
                <a:solidFill>
                  <a:srgbClr val="FFFFFF"/>
                </a:solidFill>
              </a:endParaRPr>
            </a:p>
            <a:p>
              <a:pPr indent="0" lvl="0" marL="0" marR="0" rtl="0" algn="ctr">
                <a:lnSpc>
                  <a:spcPct val="100000"/>
                </a:lnSpc>
                <a:spcBef>
                  <a:spcPts val="0"/>
                </a:spcBef>
                <a:spcAft>
                  <a:spcPts val="0"/>
                </a:spcAft>
                <a:buNone/>
              </a:pPr>
              <a:r>
                <a:rPr b="1" lang="en" sz="719">
                  <a:solidFill>
                    <a:srgbClr val="FFFFFF"/>
                  </a:solidFill>
                </a:rPr>
                <a:t>CICE6</a:t>
              </a:r>
              <a:endParaRPr b="1" sz="397">
                <a:solidFill>
                  <a:srgbClr val="FFFFFF"/>
                </a:solidFill>
              </a:endParaRPr>
            </a:p>
          </p:txBody>
        </p:sp>
        <p:sp>
          <p:nvSpPr>
            <p:cNvPr id="457" name="Google Shape;457;p66"/>
            <p:cNvSpPr/>
            <p:nvPr/>
          </p:nvSpPr>
          <p:spPr>
            <a:xfrm flipH="1" rot="-8091341">
              <a:off x="7364292" y="2052072"/>
              <a:ext cx="336867" cy="783833"/>
            </a:xfrm>
            <a:prstGeom prst="upArrow">
              <a:avLst>
                <a:gd fmla="val 31609" name="adj1"/>
                <a:gd fmla="val 48582" name="adj2"/>
              </a:avLst>
            </a:prstGeom>
            <a:solidFill>
              <a:srgbClr val="E96751"/>
            </a:solidFill>
            <a:ln>
              <a:noFill/>
            </a:ln>
            <a:effectLst>
              <a:outerShdw blurRad="28594" rotWithShape="0" dir="5400000" dist="16441">
                <a:srgbClr val="000000">
                  <a:alpha val="34900"/>
                </a:srgbClr>
              </a:outerShdw>
            </a:effectLst>
          </p:spPr>
          <p:txBody>
            <a:bodyPr anchorCtr="0" anchor="ctr" bIns="32675" lIns="65350" spcFirstLastPara="1" rIns="65350" wrap="square" tIns="32675">
              <a:noAutofit/>
            </a:bodyPr>
            <a:lstStyle/>
            <a:p>
              <a:pPr indent="0" lvl="0" marL="0" marR="0" rtl="0" algn="ctr">
                <a:lnSpc>
                  <a:spcPct val="100000"/>
                </a:lnSpc>
                <a:spcBef>
                  <a:spcPts val="0"/>
                </a:spcBef>
                <a:spcAft>
                  <a:spcPts val="0"/>
                </a:spcAft>
                <a:buNone/>
              </a:pPr>
              <a:r>
                <a:t/>
              </a:r>
              <a:endParaRPr b="0" i="0" sz="719" u="none" cap="none" strike="noStrike">
                <a:solidFill>
                  <a:srgbClr val="FFFFFF"/>
                </a:solidFill>
                <a:latin typeface="Arial"/>
                <a:ea typeface="Arial"/>
                <a:cs typeface="Arial"/>
                <a:sym typeface="Arial"/>
              </a:endParaRPr>
            </a:p>
          </p:txBody>
        </p:sp>
        <p:sp>
          <p:nvSpPr>
            <p:cNvPr id="458" name="Google Shape;458;p66"/>
            <p:cNvSpPr/>
            <p:nvPr/>
          </p:nvSpPr>
          <p:spPr>
            <a:xfrm rot="2711528">
              <a:off x="7201435" y="1813891"/>
              <a:ext cx="316291" cy="783196"/>
            </a:xfrm>
            <a:prstGeom prst="upArrow">
              <a:avLst>
                <a:gd fmla="val 31609" name="adj1"/>
                <a:gd fmla="val 48582" name="adj2"/>
              </a:avLst>
            </a:prstGeom>
            <a:solidFill>
              <a:srgbClr val="E96751"/>
            </a:solidFill>
            <a:ln>
              <a:noFill/>
            </a:ln>
            <a:effectLst>
              <a:outerShdw blurRad="28594" rotWithShape="0" dir="5400000" dist="16441">
                <a:srgbClr val="000000">
                  <a:alpha val="34900"/>
                </a:srgbClr>
              </a:outerShdw>
            </a:effectLst>
          </p:spPr>
          <p:txBody>
            <a:bodyPr anchorCtr="0" anchor="ctr" bIns="32675" lIns="65350" spcFirstLastPara="1" rIns="65350" wrap="square" tIns="32675">
              <a:noAutofit/>
            </a:bodyPr>
            <a:lstStyle/>
            <a:p>
              <a:pPr indent="0" lvl="0" marL="0" marR="0" rtl="0" algn="ctr">
                <a:lnSpc>
                  <a:spcPct val="100000"/>
                </a:lnSpc>
                <a:spcBef>
                  <a:spcPts val="0"/>
                </a:spcBef>
                <a:spcAft>
                  <a:spcPts val="0"/>
                </a:spcAft>
                <a:buNone/>
              </a:pPr>
              <a:r>
                <a:t/>
              </a:r>
              <a:endParaRPr b="0" i="0" sz="719" u="none" cap="none" strike="noStrike">
                <a:solidFill>
                  <a:srgbClr val="FFFFFF"/>
                </a:solidFill>
                <a:latin typeface="Arial"/>
                <a:ea typeface="Arial"/>
                <a:cs typeface="Arial"/>
                <a:sym typeface="Arial"/>
              </a:endParaRPr>
            </a:p>
          </p:txBody>
        </p:sp>
        <p:sp>
          <p:nvSpPr>
            <p:cNvPr id="459" name="Google Shape;459;p66"/>
            <p:cNvSpPr/>
            <p:nvPr/>
          </p:nvSpPr>
          <p:spPr>
            <a:xfrm flipH="1" rot="8464164">
              <a:off x="6109705" y="1865811"/>
              <a:ext cx="337058" cy="783933"/>
            </a:xfrm>
            <a:prstGeom prst="upArrow">
              <a:avLst>
                <a:gd fmla="val 31609" name="adj1"/>
                <a:gd fmla="val 48582" name="adj2"/>
              </a:avLst>
            </a:prstGeom>
            <a:solidFill>
              <a:srgbClr val="E96751"/>
            </a:solidFill>
            <a:ln>
              <a:noFill/>
            </a:ln>
            <a:effectLst>
              <a:outerShdw blurRad="28594" rotWithShape="0" dir="5400000" dist="16441">
                <a:srgbClr val="000000">
                  <a:alpha val="34900"/>
                </a:srgbClr>
              </a:outerShdw>
            </a:effectLst>
          </p:spPr>
          <p:txBody>
            <a:bodyPr anchorCtr="0" anchor="ctr" bIns="32675" lIns="65350" spcFirstLastPara="1" rIns="65350" wrap="square" tIns="32675">
              <a:noAutofit/>
            </a:bodyPr>
            <a:lstStyle/>
            <a:p>
              <a:pPr indent="0" lvl="0" marL="0" marR="0" rtl="0" algn="ctr">
                <a:lnSpc>
                  <a:spcPct val="100000"/>
                </a:lnSpc>
                <a:spcBef>
                  <a:spcPts val="0"/>
                </a:spcBef>
                <a:spcAft>
                  <a:spcPts val="0"/>
                </a:spcAft>
                <a:buNone/>
              </a:pPr>
              <a:r>
                <a:t/>
              </a:r>
              <a:endParaRPr b="0" i="0" sz="719" u="none" cap="none" strike="noStrike">
                <a:solidFill>
                  <a:srgbClr val="FFFFFF"/>
                </a:solidFill>
                <a:latin typeface="Arial"/>
                <a:ea typeface="Arial"/>
                <a:cs typeface="Arial"/>
                <a:sym typeface="Arial"/>
              </a:endParaRPr>
            </a:p>
          </p:txBody>
        </p:sp>
        <p:sp>
          <p:nvSpPr>
            <p:cNvPr id="460" name="Google Shape;460;p66"/>
            <p:cNvSpPr/>
            <p:nvPr/>
          </p:nvSpPr>
          <p:spPr>
            <a:xfrm rot="-2330285">
              <a:off x="5864898" y="2013908"/>
              <a:ext cx="316207" cy="783465"/>
            </a:xfrm>
            <a:prstGeom prst="upArrow">
              <a:avLst>
                <a:gd fmla="val 31609" name="adj1"/>
                <a:gd fmla="val 48582" name="adj2"/>
              </a:avLst>
            </a:prstGeom>
            <a:solidFill>
              <a:srgbClr val="E96751"/>
            </a:solidFill>
            <a:ln>
              <a:noFill/>
            </a:ln>
            <a:effectLst>
              <a:outerShdw blurRad="28594" rotWithShape="0" dir="5400000" dist="16441">
                <a:srgbClr val="000000">
                  <a:alpha val="34900"/>
                </a:srgbClr>
              </a:outerShdw>
            </a:effectLst>
          </p:spPr>
          <p:txBody>
            <a:bodyPr anchorCtr="0" anchor="ctr" bIns="32675" lIns="65350" spcFirstLastPara="1" rIns="65350" wrap="square" tIns="32675">
              <a:noAutofit/>
            </a:bodyPr>
            <a:lstStyle/>
            <a:p>
              <a:pPr indent="0" lvl="0" marL="0" marR="0" rtl="0" algn="ctr">
                <a:lnSpc>
                  <a:spcPct val="100000"/>
                </a:lnSpc>
                <a:spcBef>
                  <a:spcPts val="0"/>
                </a:spcBef>
                <a:spcAft>
                  <a:spcPts val="0"/>
                </a:spcAft>
                <a:buNone/>
              </a:pPr>
              <a:r>
                <a:t/>
              </a:r>
              <a:endParaRPr b="0" i="0" sz="719" u="none" cap="none" strike="noStrike">
                <a:solidFill>
                  <a:srgbClr val="FFFFFF"/>
                </a:solidFill>
                <a:latin typeface="Arial"/>
                <a:ea typeface="Arial"/>
                <a:cs typeface="Arial"/>
                <a:sym typeface="Arial"/>
              </a:endParaRPr>
            </a:p>
          </p:txBody>
        </p:sp>
        <p:sp>
          <p:nvSpPr>
            <p:cNvPr id="461" name="Google Shape;461;p66"/>
            <p:cNvSpPr/>
            <p:nvPr/>
          </p:nvSpPr>
          <p:spPr>
            <a:xfrm flipH="1" rot="-1940760">
              <a:off x="7074409" y="3135420"/>
              <a:ext cx="336990" cy="783782"/>
            </a:xfrm>
            <a:prstGeom prst="upArrow">
              <a:avLst>
                <a:gd fmla="val 31609" name="adj1"/>
                <a:gd fmla="val 48582" name="adj2"/>
              </a:avLst>
            </a:prstGeom>
            <a:solidFill>
              <a:srgbClr val="E96751"/>
            </a:solidFill>
            <a:ln>
              <a:noFill/>
            </a:ln>
            <a:effectLst>
              <a:outerShdw blurRad="28594" rotWithShape="0" dir="5400000" dist="16441">
                <a:srgbClr val="000000">
                  <a:alpha val="34900"/>
                </a:srgbClr>
              </a:outerShdw>
            </a:effectLst>
          </p:spPr>
          <p:txBody>
            <a:bodyPr anchorCtr="0" anchor="ctr" bIns="32675" lIns="65350" spcFirstLastPara="1" rIns="65350" wrap="square" tIns="32675">
              <a:noAutofit/>
            </a:bodyPr>
            <a:lstStyle/>
            <a:p>
              <a:pPr indent="0" lvl="0" marL="0" marR="0" rtl="0" algn="ctr">
                <a:lnSpc>
                  <a:spcPct val="100000"/>
                </a:lnSpc>
                <a:spcBef>
                  <a:spcPts val="0"/>
                </a:spcBef>
                <a:spcAft>
                  <a:spcPts val="0"/>
                </a:spcAft>
                <a:buNone/>
              </a:pPr>
              <a:r>
                <a:t/>
              </a:r>
              <a:endParaRPr b="0" i="0" sz="719" u="none" cap="none" strike="noStrike">
                <a:solidFill>
                  <a:srgbClr val="FFFFFF"/>
                </a:solidFill>
                <a:latin typeface="Arial"/>
                <a:ea typeface="Arial"/>
                <a:cs typeface="Arial"/>
                <a:sym typeface="Arial"/>
              </a:endParaRPr>
            </a:p>
          </p:txBody>
        </p:sp>
        <p:sp>
          <p:nvSpPr>
            <p:cNvPr id="462" name="Google Shape;462;p66"/>
            <p:cNvSpPr/>
            <p:nvPr/>
          </p:nvSpPr>
          <p:spPr>
            <a:xfrm rot="8859980">
              <a:off x="7355358" y="3018171"/>
              <a:ext cx="316351" cy="783274"/>
            </a:xfrm>
            <a:prstGeom prst="upArrow">
              <a:avLst>
                <a:gd fmla="val 31609" name="adj1"/>
                <a:gd fmla="val 48582" name="adj2"/>
              </a:avLst>
            </a:prstGeom>
            <a:solidFill>
              <a:srgbClr val="E96751"/>
            </a:solidFill>
            <a:ln>
              <a:noFill/>
            </a:ln>
            <a:effectLst>
              <a:outerShdw blurRad="28594" rotWithShape="0" dir="5400000" dist="16441">
                <a:srgbClr val="000000">
                  <a:alpha val="34900"/>
                </a:srgbClr>
              </a:outerShdw>
            </a:effectLst>
          </p:spPr>
          <p:txBody>
            <a:bodyPr anchorCtr="0" anchor="ctr" bIns="32675" lIns="65350" spcFirstLastPara="1" rIns="65350" wrap="square" tIns="32675">
              <a:noAutofit/>
            </a:bodyPr>
            <a:lstStyle/>
            <a:p>
              <a:pPr indent="0" lvl="0" marL="0" marR="0" rtl="0" algn="ctr">
                <a:lnSpc>
                  <a:spcPct val="100000"/>
                </a:lnSpc>
                <a:spcBef>
                  <a:spcPts val="0"/>
                </a:spcBef>
                <a:spcAft>
                  <a:spcPts val="0"/>
                </a:spcAft>
                <a:buNone/>
              </a:pPr>
              <a:r>
                <a:t/>
              </a:r>
              <a:endParaRPr b="0" i="0" sz="719" u="none" cap="none" strike="noStrike">
                <a:solidFill>
                  <a:srgbClr val="FFFFFF"/>
                </a:solidFill>
                <a:latin typeface="Arial"/>
                <a:ea typeface="Arial"/>
                <a:cs typeface="Arial"/>
                <a:sym typeface="Arial"/>
              </a:endParaRPr>
            </a:p>
          </p:txBody>
        </p:sp>
        <p:sp>
          <p:nvSpPr>
            <p:cNvPr id="463" name="Google Shape;463;p66"/>
            <p:cNvSpPr/>
            <p:nvPr/>
          </p:nvSpPr>
          <p:spPr>
            <a:xfrm flipH="1" rot="2281356">
              <a:off x="5889438" y="2974945"/>
              <a:ext cx="337028" cy="783780"/>
            </a:xfrm>
            <a:prstGeom prst="upArrow">
              <a:avLst>
                <a:gd fmla="val 31609" name="adj1"/>
                <a:gd fmla="val 48582" name="adj2"/>
              </a:avLst>
            </a:prstGeom>
            <a:solidFill>
              <a:srgbClr val="E96751"/>
            </a:solidFill>
            <a:ln>
              <a:noFill/>
            </a:ln>
            <a:effectLst>
              <a:outerShdw blurRad="28594" rotWithShape="0" dir="5400000" dist="16441">
                <a:srgbClr val="000000">
                  <a:alpha val="34900"/>
                </a:srgbClr>
              </a:outerShdw>
            </a:effectLst>
          </p:spPr>
          <p:txBody>
            <a:bodyPr anchorCtr="0" anchor="ctr" bIns="32675" lIns="65350" spcFirstLastPara="1" rIns="65350" wrap="square" tIns="32675">
              <a:noAutofit/>
            </a:bodyPr>
            <a:lstStyle/>
            <a:p>
              <a:pPr indent="0" lvl="0" marL="0" marR="0" rtl="0" algn="ctr">
                <a:lnSpc>
                  <a:spcPct val="100000"/>
                </a:lnSpc>
                <a:spcBef>
                  <a:spcPts val="0"/>
                </a:spcBef>
                <a:spcAft>
                  <a:spcPts val="0"/>
                </a:spcAft>
                <a:buNone/>
              </a:pPr>
              <a:r>
                <a:t/>
              </a:r>
              <a:endParaRPr b="0" i="0" sz="719" u="none" cap="none" strike="noStrike">
                <a:solidFill>
                  <a:srgbClr val="FFFFFF"/>
                </a:solidFill>
                <a:latin typeface="Arial"/>
                <a:ea typeface="Arial"/>
                <a:cs typeface="Arial"/>
                <a:sym typeface="Arial"/>
              </a:endParaRPr>
            </a:p>
          </p:txBody>
        </p:sp>
        <p:sp>
          <p:nvSpPr>
            <p:cNvPr id="464" name="Google Shape;464;p66"/>
            <p:cNvSpPr/>
            <p:nvPr/>
          </p:nvSpPr>
          <p:spPr>
            <a:xfrm rot="-8516061">
              <a:off x="6101477" y="3190426"/>
              <a:ext cx="316269" cy="783410"/>
            </a:xfrm>
            <a:prstGeom prst="upArrow">
              <a:avLst>
                <a:gd fmla="val 31609" name="adj1"/>
                <a:gd fmla="val 48582" name="adj2"/>
              </a:avLst>
            </a:prstGeom>
            <a:solidFill>
              <a:srgbClr val="E96751"/>
            </a:solidFill>
            <a:ln>
              <a:noFill/>
            </a:ln>
            <a:effectLst>
              <a:outerShdw blurRad="28594" rotWithShape="0" dir="5400000" dist="16441">
                <a:srgbClr val="000000">
                  <a:alpha val="34900"/>
                </a:srgbClr>
              </a:outerShdw>
            </a:effectLst>
          </p:spPr>
          <p:txBody>
            <a:bodyPr anchorCtr="0" anchor="ctr" bIns="32675" lIns="65350" spcFirstLastPara="1" rIns="65350" wrap="square" tIns="32675">
              <a:noAutofit/>
            </a:bodyPr>
            <a:lstStyle/>
            <a:p>
              <a:pPr indent="0" lvl="0" marL="0" marR="0" rtl="0" algn="ctr">
                <a:lnSpc>
                  <a:spcPct val="100000"/>
                </a:lnSpc>
                <a:spcBef>
                  <a:spcPts val="0"/>
                </a:spcBef>
                <a:spcAft>
                  <a:spcPts val="0"/>
                </a:spcAft>
                <a:buNone/>
              </a:pPr>
              <a:r>
                <a:t/>
              </a:r>
              <a:endParaRPr b="0" i="0" sz="719" u="none" cap="none" strike="noStrike">
                <a:solidFill>
                  <a:srgbClr val="FFFFFF"/>
                </a:solidFill>
                <a:latin typeface="Arial"/>
                <a:ea typeface="Arial"/>
                <a:cs typeface="Arial"/>
                <a:sym typeface="Arial"/>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 name="Shape 468"/>
        <p:cNvGrpSpPr/>
        <p:nvPr/>
      </p:nvGrpSpPr>
      <p:grpSpPr>
        <a:xfrm>
          <a:off x="0" y="0"/>
          <a:ext cx="0" cy="0"/>
          <a:chOff x="0" y="0"/>
          <a:chExt cx="0" cy="0"/>
        </a:xfrm>
      </p:grpSpPr>
      <p:sp>
        <p:nvSpPr>
          <p:cNvPr id="469" name="Google Shape;469;p67"/>
          <p:cNvSpPr/>
          <p:nvPr/>
        </p:nvSpPr>
        <p:spPr>
          <a:xfrm>
            <a:off x="2316131" y="4851375"/>
            <a:ext cx="4517700" cy="246900"/>
          </a:xfrm>
          <a:prstGeom prst="rect">
            <a:avLst/>
          </a:prstGeom>
          <a:solidFill>
            <a:schemeClr val="lt1"/>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p>
        </p:txBody>
      </p:sp>
      <p:sp>
        <p:nvSpPr>
          <p:cNvPr id="470" name="Google Shape;470;p67"/>
          <p:cNvSpPr txBox="1"/>
          <p:nvPr>
            <p:ph idx="12" type="sldNum"/>
          </p:nvPr>
        </p:nvSpPr>
        <p:spPr>
          <a:xfrm>
            <a:off x="7031935" y="4824412"/>
            <a:ext cx="2057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SzPts val="900"/>
              <a:buFont typeface="Arial"/>
              <a:buNone/>
            </a:pPr>
            <a:fld id="{00000000-1234-1234-1234-123412341234}" type="slidenum">
              <a:rPr lang="en"/>
              <a:t>‹#›</a:t>
            </a:fld>
            <a:endParaRPr/>
          </a:p>
        </p:txBody>
      </p:sp>
      <p:sp>
        <p:nvSpPr>
          <p:cNvPr id="471" name="Google Shape;471;p67"/>
          <p:cNvSpPr txBox="1"/>
          <p:nvPr/>
        </p:nvSpPr>
        <p:spPr>
          <a:xfrm>
            <a:off x="200025" y="-110081"/>
            <a:ext cx="9144000" cy="9942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None/>
            </a:pPr>
            <a:r>
              <a:rPr b="1" lang="en" sz="3000">
                <a:solidFill>
                  <a:srgbClr val="FFFFFF"/>
                </a:solidFill>
              </a:rPr>
              <a:t>GFSv17 vs. GFSv16 Scorecard (3/1/24–2/28/26) </a:t>
            </a:r>
            <a:endParaRPr b="1" sz="3000">
              <a:solidFill>
                <a:srgbClr val="FFFFFF"/>
              </a:solidFill>
            </a:endParaRPr>
          </a:p>
        </p:txBody>
      </p:sp>
      <p:sp>
        <p:nvSpPr>
          <p:cNvPr id="472" name="Google Shape;472;p67"/>
          <p:cNvSpPr/>
          <p:nvPr/>
        </p:nvSpPr>
        <p:spPr>
          <a:xfrm>
            <a:off x="2159006" y="867825"/>
            <a:ext cx="6367200" cy="123900"/>
          </a:xfrm>
          <a:prstGeom prst="rect">
            <a:avLst/>
          </a:prstGeom>
          <a:solidFill>
            <a:schemeClr val="lt1"/>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p>
        </p:txBody>
      </p:sp>
      <p:pic>
        <p:nvPicPr>
          <p:cNvPr id="473" name="Google Shape;473;p67" title="Screen Shot 2026-05-05 at 10.58.52 AM.png"/>
          <p:cNvPicPr preferRelativeResize="0"/>
          <p:nvPr/>
        </p:nvPicPr>
        <p:blipFill>
          <a:blip r:embed="rId3">
            <a:alphaModFix/>
          </a:blip>
          <a:stretch>
            <a:fillRect/>
          </a:stretch>
        </p:blipFill>
        <p:spPr>
          <a:xfrm>
            <a:off x="2722068" y="800325"/>
            <a:ext cx="6367273" cy="4297917"/>
          </a:xfrm>
          <a:prstGeom prst="rect">
            <a:avLst/>
          </a:prstGeom>
          <a:noFill/>
          <a:ln>
            <a:noFill/>
          </a:ln>
        </p:spPr>
      </p:pic>
      <p:pic>
        <p:nvPicPr>
          <p:cNvPr id="474" name="Google Shape;474;p67" title="Screen Shot 2026-05-05 at 10.59.28 AM.png"/>
          <p:cNvPicPr preferRelativeResize="0"/>
          <p:nvPr/>
        </p:nvPicPr>
        <p:blipFill>
          <a:blip r:embed="rId4">
            <a:alphaModFix/>
          </a:blip>
          <a:stretch>
            <a:fillRect/>
          </a:stretch>
        </p:blipFill>
        <p:spPr>
          <a:xfrm>
            <a:off x="0" y="4237531"/>
            <a:ext cx="3619200" cy="657037"/>
          </a:xfrm>
          <a:prstGeom prst="rect">
            <a:avLst/>
          </a:prstGeom>
          <a:noFill/>
          <a:ln>
            <a:noFill/>
          </a:ln>
        </p:spPr>
      </p:pic>
      <p:sp>
        <p:nvSpPr>
          <p:cNvPr id="475" name="Google Shape;475;p67"/>
          <p:cNvSpPr txBox="1"/>
          <p:nvPr/>
        </p:nvSpPr>
        <p:spPr>
          <a:xfrm>
            <a:off x="108073" y="991575"/>
            <a:ext cx="2866800" cy="3301500"/>
          </a:xfrm>
          <a:prstGeom prst="rect">
            <a:avLst/>
          </a:prstGeom>
          <a:noFill/>
          <a:ln>
            <a:noFill/>
          </a:ln>
        </p:spPr>
        <p:txBody>
          <a:bodyPr anchorCtr="0" anchor="t" bIns="34275" lIns="68575" spcFirstLastPara="1" rIns="68575" wrap="square" tIns="34275">
            <a:spAutoFit/>
          </a:bodyPr>
          <a:lstStyle/>
          <a:p>
            <a:pPr indent="-165100" lvl="0" marL="139700" marR="0" rtl="0" algn="l">
              <a:lnSpc>
                <a:spcPct val="100000"/>
              </a:lnSpc>
              <a:spcBef>
                <a:spcPts val="0"/>
              </a:spcBef>
              <a:spcAft>
                <a:spcPts val="0"/>
              </a:spcAft>
              <a:buClr>
                <a:schemeClr val="dk1"/>
              </a:buClr>
              <a:buSzPts val="1400"/>
              <a:buFont typeface="Arial"/>
              <a:buChar char="•"/>
            </a:pPr>
            <a:r>
              <a:rPr lang="en" sz="1400">
                <a:solidFill>
                  <a:schemeClr val="dk1"/>
                </a:solidFill>
              </a:rPr>
              <a:t>The </a:t>
            </a:r>
            <a:r>
              <a:rPr b="1" lang="en" sz="1400">
                <a:solidFill>
                  <a:srgbClr val="FF0000"/>
                </a:solidFill>
              </a:rPr>
              <a:t>GFSv17</a:t>
            </a:r>
            <a:r>
              <a:rPr lang="en" sz="1400">
                <a:solidFill>
                  <a:schemeClr val="dk1"/>
                </a:solidFill>
              </a:rPr>
              <a:t> vs. </a:t>
            </a:r>
            <a:r>
              <a:rPr b="1" lang="en" sz="1400">
                <a:solidFill>
                  <a:schemeClr val="dk1"/>
                </a:solidFill>
              </a:rPr>
              <a:t>GFSv16</a:t>
            </a:r>
            <a:r>
              <a:rPr lang="en" sz="1400">
                <a:solidFill>
                  <a:schemeClr val="dk1"/>
                </a:solidFill>
              </a:rPr>
              <a:t> Scorecard (right) highlights </a:t>
            </a:r>
            <a:br>
              <a:rPr lang="en" sz="1400">
                <a:solidFill>
                  <a:schemeClr val="dk1"/>
                </a:solidFill>
              </a:rPr>
            </a:br>
            <a:r>
              <a:rPr lang="en" sz="1400">
                <a:solidFill>
                  <a:schemeClr val="dk1"/>
                </a:solidFill>
              </a:rPr>
              <a:t>the statistically significant improvement over </a:t>
            </a:r>
            <a:r>
              <a:rPr b="1" lang="en" sz="1400" u="sng">
                <a:solidFill>
                  <a:schemeClr val="dk1"/>
                </a:solidFill>
              </a:rPr>
              <a:t>North America</a:t>
            </a:r>
            <a:r>
              <a:rPr lang="en" sz="1400">
                <a:solidFill>
                  <a:schemeClr val="dk1"/>
                </a:solidFill>
              </a:rPr>
              <a:t> and the </a:t>
            </a:r>
            <a:r>
              <a:rPr b="1" lang="en" sz="1400" u="sng">
                <a:solidFill>
                  <a:schemeClr val="dk1"/>
                </a:solidFill>
              </a:rPr>
              <a:t>Northern Hemisphere</a:t>
            </a:r>
            <a:r>
              <a:rPr b="1" lang="en" sz="1400">
                <a:solidFill>
                  <a:schemeClr val="dk1"/>
                </a:solidFill>
              </a:rPr>
              <a:t> </a:t>
            </a:r>
            <a:r>
              <a:rPr lang="en" sz="1400">
                <a:solidFill>
                  <a:schemeClr val="dk1"/>
                </a:solidFill>
              </a:rPr>
              <a:t>at all pressure levels and at most lead times </a:t>
            </a:r>
            <a:endParaRPr sz="1400">
              <a:solidFill>
                <a:schemeClr val="dk1"/>
              </a:solidFill>
            </a:endParaRPr>
          </a:p>
          <a:p>
            <a:pPr indent="0" lvl="0" marL="342900" marR="0" rtl="0" algn="l">
              <a:lnSpc>
                <a:spcPct val="100000"/>
              </a:lnSpc>
              <a:spcBef>
                <a:spcPts val="0"/>
              </a:spcBef>
              <a:spcAft>
                <a:spcPts val="0"/>
              </a:spcAft>
              <a:buNone/>
            </a:pPr>
            <a:r>
              <a:t/>
            </a:r>
            <a:endParaRPr sz="1400">
              <a:solidFill>
                <a:schemeClr val="dk1"/>
              </a:solidFill>
            </a:endParaRPr>
          </a:p>
          <a:p>
            <a:pPr indent="-165100" lvl="0" marL="139700" marR="0" rtl="0" algn="l">
              <a:lnSpc>
                <a:spcPct val="100000"/>
              </a:lnSpc>
              <a:spcBef>
                <a:spcPts val="0"/>
              </a:spcBef>
              <a:spcAft>
                <a:spcPts val="0"/>
              </a:spcAft>
              <a:buClr>
                <a:schemeClr val="dk1"/>
              </a:buClr>
              <a:buSzPts val="1400"/>
              <a:buFont typeface="Arial"/>
              <a:buChar char="•"/>
            </a:pPr>
            <a:r>
              <a:rPr lang="en" sz="1400">
                <a:solidFill>
                  <a:schemeClr val="dk1"/>
                </a:solidFill>
              </a:rPr>
              <a:t>Some statistically significant degradation in mid-level geo. height and low-level vector </a:t>
            </a:r>
            <a:br>
              <a:rPr lang="en" sz="1400">
                <a:solidFill>
                  <a:schemeClr val="dk1"/>
                </a:solidFill>
              </a:rPr>
            </a:br>
            <a:r>
              <a:rPr lang="en" sz="1400">
                <a:solidFill>
                  <a:schemeClr val="dk1"/>
                </a:solidFill>
              </a:rPr>
              <a:t>wind over the </a:t>
            </a:r>
            <a:r>
              <a:rPr b="1" lang="en" sz="1400" u="sng">
                <a:solidFill>
                  <a:schemeClr val="dk1"/>
                </a:solidFill>
              </a:rPr>
              <a:t>Southern Hemisphere</a:t>
            </a:r>
            <a:r>
              <a:rPr lang="en" sz="1400">
                <a:solidFill>
                  <a:schemeClr val="dk1"/>
                </a:solidFill>
              </a:rPr>
              <a:t> and </a:t>
            </a:r>
            <a:r>
              <a:rPr b="1" lang="en" sz="1400" u="sng">
                <a:solidFill>
                  <a:schemeClr val="dk1"/>
                </a:solidFill>
              </a:rPr>
              <a:t>Tropics</a:t>
            </a:r>
            <a:r>
              <a:rPr lang="en" sz="1400">
                <a:solidFill>
                  <a:schemeClr val="dk1"/>
                </a:solidFill>
              </a:rPr>
              <a:t> at </a:t>
            </a:r>
            <a:br>
              <a:rPr lang="en" sz="1400">
                <a:solidFill>
                  <a:schemeClr val="dk1"/>
                </a:solidFill>
              </a:rPr>
            </a:br>
            <a:r>
              <a:rPr lang="en" sz="1400">
                <a:solidFill>
                  <a:schemeClr val="dk1"/>
                </a:solidFill>
              </a:rPr>
              <a:t>shorter lead times, but much </a:t>
            </a:r>
            <a:br>
              <a:rPr lang="en" sz="1400">
                <a:solidFill>
                  <a:schemeClr val="dk1"/>
                </a:solidFill>
              </a:rPr>
            </a:br>
            <a:r>
              <a:rPr lang="en" sz="1400">
                <a:solidFill>
                  <a:schemeClr val="dk1"/>
                </a:solidFill>
              </a:rPr>
              <a:t>more improvement overall    </a:t>
            </a:r>
            <a:endParaRPr sz="1400">
              <a:solidFill>
                <a:schemeClr val="dk1"/>
              </a:solidFill>
            </a:endParaRPr>
          </a:p>
        </p:txBody>
      </p:sp>
      <p:cxnSp>
        <p:nvCxnSpPr>
          <p:cNvPr id="476" name="Google Shape;476;p67"/>
          <p:cNvCxnSpPr/>
          <p:nvPr/>
        </p:nvCxnSpPr>
        <p:spPr>
          <a:xfrm>
            <a:off x="5667375" y="876300"/>
            <a:ext cx="0" cy="4248300"/>
          </a:xfrm>
          <a:prstGeom prst="straightConnector1">
            <a:avLst/>
          </a:prstGeom>
          <a:noFill/>
          <a:ln cap="flat" cmpd="sng" w="21425">
            <a:solidFill>
              <a:schemeClr val="dk1"/>
            </a:solidFill>
            <a:prstDash val="solid"/>
            <a:round/>
            <a:headEnd len="med" w="med" type="none"/>
            <a:tailEnd len="med" w="med" type="none"/>
          </a:ln>
        </p:spPr>
      </p:cxnSp>
      <p:cxnSp>
        <p:nvCxnSpPr>
          <p:cNvPr id="477" name="Google Shape;477;p67"/>
          <p:cNvCxnSpPr/>
          <p:nvPr/>
        </p:nvCxnSpPr>
        <p:spPr>
          <a:xfrm>
            <a:off x="6781800" y="876300"/>
            <a:ext cx="9600" cy="4257600"/>
          </a:xfrm>
          <a:prstGeom prst="straightConnector1">
            <a:avLst/>
          </a:prstGeom>
          <a:noFill/>
          <a:ln cap="flat" cmpd="sng" w="21425">
            <a:solidFill>
              <a:schemeClr val="dk1"/>
            </a:solidFill>
            <a:prstDash val="solid"/>
            <a:round/>
            <a:headEnd len="med" w="med" type="none"/>
            <a:tailEnd len="med" w="med" type="none"/>
          </a:ln>
        </p:spPr>
      </p:cxnSp>
      <p:cxnSp>
        <p:nvCxnSpPr>
          <p:cNvPr id="478" name="Google Shape;478;p67"/>
          <p:cNvCxnSpPr/>
          <p:nvPr/>
        </p:nvCxnSpPr>
        <p:spPr>
          <a:xfrm>
            <a:off x="7896225" y="877631"/>
            <a:ext cx="0" cy="4246800"/>
          </a:xfrm>
          <a:prstGeom prst="straightConnector1">
            <a:avLst/>
          </a:prstGeom>
          <a:noFill/>
          <a:ln cap="flat" cmpd="sng" w="21425">
            <a:solidFill>
              <a:schemeClr val="dk1"/>
            </a:solidFill>
            <a:prstDash val="solid"/>
            <a:round/>
            <a:headEnd len="med" w="med" type="none"/>
            <a:tailEnd len="med" w="med" type="none"/>
          </a:ln>
        </p:spPr>
      </p:cxnSp>
      <p:cxnSp>
        <p:nvCxnSpPr>
          <p:cNvPr id="479" name="Google Shape;479;p67"/>
          <p:cNvCxnSpPr/>
          <p:nvPr/>
        </p:nvCxnSpPr>
        <p:spPr>
          <a:xfrm>
            <a:off x="4552950" y="876300"/>
            <a:ext cx="0" cy="4257600"/>
          </a:xfrm>
          <a:prstGeom prst="straightConnector1">
            <a:avLst/>
          </a:prstGeom>
          <a:noFill/>
          <a:ln cap="flat" cmpd="sng" w="21425">
            <a:solidFill>
              <a:schemeClr val="dk1"/>
            </a:solidFill>
            <a:prstDash val="solid"/>
            <a:round/>
            <a:headEnd len="med" w="med" type="none"/>
            <a:tailEnd len="med" w="med" type="none"/>
          </a:ln>
        </p:spPr>
      </p:cxnSp>
      <p:cxnSp>
        <p:nvCxnSpPr>
          <p:cNvPr id="480" name="Google Shape;480;p67"/>
          <p:cNvCxnSpPr/>
          <p:nvPr/>
        </p:nvCxnSpPr>
        <p:spPr>
          <a:xfrm>
            <a:off x="3640931" y="2533650"/>
            <a:ext cx="5381700" cy="0"/>
          </a:xfrm>
          <a:prstGeom prst="straightConnector1">
            <a:avLst/>
          </a:prstGeom>
          <a:noFill/>
          <a:ln cap="flat" cmpd="sng" w="21425">
            <a:solidFill>
              <a:schemeClr val="dk1"/>
            </a:solidFill>
            <a:prstDash val="solid"/>
            <a:round/>
            <a:headEnd len="med" w="med" type="none"/>
            <a:tailEnd len="med" w="med" type="none"/>
          </a:ln>
        </p:spPr>
      </p:cxnSp>
      <p:cxnSp>
        <p:nvCxnSpPr>
          <p:cNvPr id="481" name="Google Shape;481;p67"/>
          <p:cNvCxnSpPr/>
          <p:nvPr/>
        </p:nvCxnSpPr>
        <p:spPr>
          <a:xfrm>
            <a:off x="3640931" y="3806044"/>
            <a:ext cx="5381700" cy="0"/>
          </a:xfrm>
          <a:prstGeom prst="straightConnector1">
            <a:avLst/>
          </a:prstGeom>
          <a:noFill/>
          <a:ln cap="flat" cmpd="sng" w="21425">
            <a:solidFill>
              <a:schemeClr val="dk1"/>
            </a:solidFill>
            <a:prstDash val="solid"/>
            <a:round/>
            <a:headEnd len="med" w="med" type="none"/>
            <a:tailEnd len="med" w="med" type="none"/>
          </a:ln>
        </p:spPr>
      </p:cxnSp>
      <p:sp>
        <p:nvSpPr>
          <p:cNvPr id="482" name="Google Shape;482;p67"/>
          <p:cNvSpPr txBox="1"/>
          <p:nvPr/>
        </p:nvSpPr>
        <p:spPr>
          <a:xfrm rot="-5400000">
            <a:off x="3276375" y="1692506"/>
            <a:ext cx="1178400" cy="339900"/>
          </a:xfrm>
          <a:prstGeom prst="rect">
            <a:avLst/>
          </a:prstGeom>
          <a:solidFill>
            <a:schemeClr val="lt1"/>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1300">
                <a:solidFill>
                  <a:schemeClr val="dk1"/>
                </a:solidFill>
              </a:rPr>
              <a:t>Geo. Height</a:t>
            </a:r>
            <a:endParaRPr b="1" sz="1300">
              <a:solidFill>
                <a:schemeClr val="dk1"/>
              </a:solidFill>
            </a:endParaRPr>
          </a:p>
        </p:txBody>
      </p:sp>
      <p:sp>
        <p:nvSpPr>
          <p:cNvPr id="483" name="Google Shape;483;p67"/>
          <p:cNvSpPr txBox="1"/>
          <p:nvPr/>
        </p:nvSpPr>
        <p:spPr>
          <a:xfrm rot="-5400000">
            <a:off x="3276375" y="2999859"/>
            <a:ext cx="1178400" cy="339900"/>
          </a:xfrm>
          <a:prstGeom prst="rect">
            <a:avLst/>
          </a:prstGeom>
          <a:solidFill>
            <a:schemeClr val="lt1"/>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1300">
                <a:solidFill>
                  <a:schemeClr val="dk1"/>
                </a:solidFill>
              </a:rPr>
              <a:t>Vector Wind</a:t>
            </a:r>
            <a:endParaRPr b="1" sz="1300">
              <a:solidFill>
                <a:schemeClr val="dk1"/>
              </a:solidFill>
            </a:endParaRPr>
          </a:p>
        </p:txBody>
      </p:sp>
      <p:sp>
        <p:nvSpPr>
          <p:cNvPr id="484" name="Google Shape;484;p67"/>
          <p:cNvSpPr txBox="1"/>
          <p:nvPr/>
        </p:nvSpPr>
        <p:spPr>
          <a:xfrm rot="-5400000">
            <a:off x="3276375" y="4272234"/>
            <a:ext cx="1178400" cy="339900"/>
          </a:xfrm>
          <a:prstGeom prst="rect">
            <a:avLst/>
          </a:prstGeom>
          <a:solidFill>
            <a:schemeClr val="lt1"/>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1300">
                <a:solidFill>
                  <a:schemeClr val="dk1"/>
                </a:solidFill>
              </a:rPr>
              <a:t>Temperature</a:t>
            </a:r>
            <a:endParaRPr b="1" sz="1300">
              <a:solidFill>
                <a:schemeClr val="dk1"/>
              </a:solidFill>
            </a:endParaRPr>
          </a:p>
        </p:txBody>
      </p:sp>
      <p:sp>
        <p:nvSpPr>
          <p:cNvPr id="485" name="Google Shape;485;p67"/>
          <p:cNvSpPr txBox="1"/>
          <p:nvPr/>
        </p:nvSpPr>
        <p:spPr>
          <a:xfrm rot="-5400000">
            <a:off x="2602200" y="2845275"/>
            <a:ext cx="1178400" cy="555000"/>
          </a:xfrm>
          <a:prstGeom prst="rect">
            <a:avLst/>
          </a:prstGeom>
          <a:solidFill>
            <a:schemeClr val="lt1"/>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2300">
                <a:solidFill>
                  <a:schemeClr val="dk1"/>
                </a:solidFill>
              </a:rPr>
              <a:t>RMSE</a:t>
            </a:r>
            <a:endParaRPr b="1" sz="2300">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 name="Shape 489"/>
        <p:cNvGrpSpPr/>
        <p:nvPr/>
      </p:nvGrpSpPr>
      <p:grpSpPr>
        <a:xfrm>
          <a:off x="0" y="0"/>
          <a:ext cx="0" cy="0"/>
          <a:chOff x="0" y="0"/>
          <a:chExt cx="0" cy="0"/>
        </a:xfrm>
      </p:grpSpPr>
      <p:pic>
        <p:nvPicPr>
          <p:cNvPr id="490" name="Google Shape;490;p68"/>
          <p:cNvPicPr preferRelativeResize="0"/>
          <p:nvPr/>
        </p:nvPicPr>
        <p:blipFill>
          <a:blip r:embed="rId3">
            <a:alphaModFix/>
          </a:blip>
          <a:stretch>
            <a:fillRect/>
          </a:stretch>
        </p:blipFill>
        <p:spPr>
          <a:xfrm>
            <a:off x="122681" y="70106"/>
            <a:ext cx="8832451" cy="4608993"/>
          </a:xfrm>
          <a:prstGeom prst="rect">
            <a:avLst/>
          </a:prstGeom>
          <a:noFill/>
          <a:ln>
            <a:noFill/>
          </a:ln>
        </p:spPr>
      </p:pic>
      <p:sp>
        <p:nvSpPr>
          <p:cNvPr id="491" name="Google Shape;491;p68"/>
          <p:cNvSpPr txBox="1"/>
          <p:nvPr/>
        </p:nvSpPr>
        <p:spPr>
          <a:xfrm>
            <a:off x="1927800" y="4757944"/>
            <a:ext cx="4845600" cy="277200"/>
          </a:xfrm>
          <a:prstGeom prst="rect">
            <a:avLst/>
          </a:prstGeom>
          <a:solidFill>
            <a:srgbClr val="D6F5FF"/>
          </a:solidFill>
          <a:ln>
            <a:noFill/>
          </a:ln>
        </p:spPr>
        <p:txBody>
          <a:bodyPr anchorCtr="0" anchor="t" bIns="68575" lIns="68575" spcFirstLastPara="1" rIns="68575" wrap="square" tIns="68575">
            <a:spAutoFit/>
          </a:bodyPr>
          <a:lstStyle/>
          <a:p>
            <a:pPr indent="0" lvl="0" marL="0" rtl="0" algn="l">
              <a:spcBef>
                <a:spcPts val="0"/>
              </a:spcBef>
              <a:spcAft>
                <a:spcPts val="0"/>
              </a:spcAft>
              <a:buNone/>
            </a:pPr>
            <a:r>
              <a:rPr b="1" lang="en" sz="900">
                <a:solidFill>
                  <a:schemeClr val="dk1"/>
                </a:solidFill>
              </a:rPr>
              <a:t>Graphics Made by NERTO summer intern: </a:t>
            </a:r>
            <a:r>
              <a:rPr b="1" lang="en" sz="900">
                <a:solidFill>
                  <a:srgbClr val="222222"/>
                </a:solidFill>
              </a:rPr>
              <a:t>Zack H'Doubler</a:t>
            </a:r>
            <a:r>
              <a:rPr b="1" lang="en" sz="900">
                <a:solidFill>
                  <a:schemeClr val="dk1"/>
                </a:solidFill>
              </a:rPr>
              <a:t> from UMD</a:t>
            </a:r>
            <a:endParaRPr b="1" sz="900">
              <a:solidFill>
                <a:schemeClr val="dk1"/>
              </a:solidFill>
            </a:endParaRPr>
          </a:p>
        </p:txBody>
      </p:sp>
      <p:sp>
        <p:nvSpPr>
          <p:cNvPr id="492" name="Google Shape;492;p68"/>
          <p:cNvSpPr txBox="1"/>
          <p:nvPr/>
        </p:nvSpPr>
        <p:spPr>
          <a:xfrm>
            <a:off x="7772213" y="665963"/>
            <a:ext cx="727200" cy="6927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b="1" lang="en" sz="3600">
                <a:solidFill>
                  <a:srgbClr val="0000FF"/>
                </a:solidFill>
              </a:rPr>
              <a:t>+</a:t>
            </a:r>
            <a:endParaRPr b="1" sz="3600">
              <a:solidFill>
                <a:srgbClr val="0000FF"/>
              </a:solidFill>
            </a:endParaRPr>
          </a:p>
        </p:txBody>
      </p:sp>
      <p:sp>
        <p:nvSpPr>
          <p:cNvPr id="493" name="Google Shape;493;p68"/>
          <p:cNvSpPr txBox="1"/>
          <p:nvPr/>
        </p:nvSpPr>
        <p:spPr>
          <a:xfrm>
            <a:off x="5021231" y="806550"/>
            <a:ext cx="727200" cy="6927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b="1" lang="en" sz="3600">
                <a:solidFill>
                  <a:srgbClr val="0000FF"/>
                </a:solidFill>
              </a:rPr>
              <a:t>+</a:t>
            </a:r>
            <a:endParaRPr b="1" sz="3600">
              <a:solidFill>
                <a:srgbClr val="0000FF"/>
              </a:solidFill>
            </a:endParaRPr>
          </a:p>
        </p:txBody>
      </p:sp>
      <p:sp>
        <p:nvSpPr>
          <p:cNvPr id="494" name="Google Shape;494;p68"/>
          <p:cNvSpPr txBox="1"/>
          <p:nvPr/>
        </p:nvSpPr>
        <p:spPr>
          <a:xfrm>
            <a:off x="7282313" y="2866088"/>
            <a:ext cx="727200" cy="6927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b="1" lang="en" sz="3600">
                <a:solidFill>
                  <a:srgbClr val="0000FF"/>
                </a:solidFill>
              </a:rPr>
              <a:t>+</a:t>
            </a:r>
            <a:endParaRPr b="1" sz="3600">
              <a:solidFill>
                <a:srgbClr val="0000FF"/>
              </a:solidFill>
            </a:endParaRPr>
          </a:p>
        </p:txBody>
      </p:sp>
      <p:sp>
        <p:nvSpPr>
          <p:cNvPr id="495" name="Google Shape;495;p68"/>
          <p:cNvSpPr txBox="1"/>
          <p:nvPr/>
        </p:nvSpPr>
        <p:spPr>
          <a:xfrm>
            <a:off x="2831438" y="2866088"/>
            <a:ext cx="727200" cy="6927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b="1" lang="en" sz="3600">
                <a:solidFill>
                  <a:srgbClr val="0000FF"/>
                </a:solidFill>
              </a:rPr>
              <a:t>+</a:t>
            </a:r>
            <a:endParaRPr b="1" sz="3600">
              <a:solidFill>
                <a:srgbClr val="0000FF"/>
              </a:solidFill>
            </a:endParaRPr>
          </a:p>
        </p:txBody>
      </p:sp>
      <p:sp>
        <p:nvSpPr>
          <p:cNvPr id="496" name="Google Shape;496;p68"/>
          <p:cNvSpPr txBox="1"/>
          <p:nvPr/>
        </p:nvSpPr>
        <p:spPr>
          <a:xfrm>
            <a:off x="5056875" y="2936569"/>
            <a:ext cx="727200" cy="6927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b="1" lang="en" sz="3600">
                <a:solidFill>
                  <a:srgbClr val="0000FF"/>
                </a:solidFill>
              </a:rPr>
              <a:t>+</a:t>
            </a:r>
            <a:endParaRPr b="1" sz="3600">
              <a:solidFill>
                <a:srgbClr val="0000FF"/>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0" name="Shape 500"/>
        <p:cNvGrpSpPr/>
        <p:nvPr/>
      </p:nvGrpSpPr>
      <p:grpSpPr>
        <a:xfrm>
          <a:off x="0" y="0"/>
          <a:ext cx="0" cy="0"/>
          <a:chOff x="0" y="0"/>
          <a:chExt cx="0" cy="0"/>
        </a:xfrm>
      </p:grpSpPr>
      <p:sp>
        <p:nvSpPr>
          <p:cNvPr id="501" name="Google Shape;501;p69"/>
          <p:cNvSpPr txBox="1"/>
          <p:nvPr/>
        </p:nvSpPr>
        <p:spPr>
          <a:xfrm>
            <a:off x="168700" y="133775"/>
            <a:ext cx="80886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F0000"/>
                </a:solidFill>
                <a:latin typeface="Calibri"/>
                <a:ea typeface="Calibri"/>
                <a:cs typeface="Calibri"/>
                <a:sym typeface="Calibri"/>
              </a:rPr>
              <a:t>Global Ensemble Forecast System (GEFSv13)</a:t>
            </a:r>
            <a:endParaRPr sz="3000">
              <a:solidFill>
                <a:srgbClr val="FF0000"/>
              </a:solidFill>
              <a:latin typeface="Calibri"/>
              <a:ea typeface="Calibri"/>
              <a:cs typeface="Calibri"/>
              <a:sym typeface="Calibri"/>
            </a:endParaRPr>
          </a:p>
        </p:txBody>
      </p:sp>
      <p:sp>
        <p:nvSpPr>
          <p:cNvPr id="502" name="Google Shape;502;p69"/>
          <p:cNvSpPr txBox="1"/>
          <p:nvPr/>
        </p:nvSpPr>
        <p:spPr>
          <a:xfrm>
            <a:off x="168700" y="993108"/>
            <a:ext cx="6912600" cy="3866100"/>
          </a:xfrm>
          <a:prstGeom prst="rect">
            <a:avLst/>
          </a:prstGeom>
          <a:noFill/>
          <a:ln>
            <a:noFill/>
          </a:ln>
        </p:spPr>
        <p:txBody>
          <a:bodyPr anchorCtr="0" anchor="t" bIns="91425" lIns="91425" spcFirstLastPara="1" rIns="91425" wrap="square" tIns="91425">
            <a:spAutoFit/>
          </a:bodyPr>
          <a:lstStyle/>
          <a:p>
            <a:pPr indent="-336550" lvl="0" marL="457200" rtl="0" algn="l">
              <a:lnSpc>
                <a:spcPct val="115000"/>
              </a:lnSpc>
              <a:spcBef>
                <a:spcPts val="0"/>
              </a:spcBef>
              <a:spcAft>
                <a:spcPts val="0"/>
              </a:spcAft>
              <a:buClr>
                <a:srgbClr val="000000"/>
              </a:buClr>
              <a:buSzPts val="1700"/>
              <a:buChar char="●"/>
            </a:pPr>
            <a:r>
              <a:rPr lang="en" sz="1700"/>
              <a:t>NOAA’s first fully coupled ensemble subseasonal prediction system.</a:t>
            </a:r>
            <a:endParaRPr sz="1700"/>
          </a:p>
          <a:p>
            <a:pPr indent="-336550" lvl="0" marL="457200" rtl="0" algn="l">
              <a:lnSpc>
                <a:spcPct val="115000"/>
              </a:lnSpc>
              <a:spcBef>
                <a:spcPts val="800"/>
              </a:spcBef>
              <a:spcAft>
                <a:spcPts val="0"/>
              </a:spcAft>
              <a:buClr>
                <a:srgbClr val="000000"/>
              </a:buClr>
              <a:buSzPts val="1700"/>
              <a:buChar char="●"/>
            </a:pPr>
            <a:r>
              <a:rPr lang="en" sz="1700"/>
              <a:t>Uses the same system components and atmospheric physics suite as GFSv17, but at 25-km resolution.</a:t>
            </a:r>
            <a:endParaRPr sz="1700"/>
          </a:p>
          <a:p>
            <a:pPr indent="-336550" lvl="0" marL="457200" rtl="0" algn="l">
              <a:lnSpc>
                <a:spcPct val="115000"/>
              </a:lnSpc>
              <a:spcBef>
                <a:spcPts val="800"/>
              </a:spcBef>
              <a:spcAft>
                <a:spcPts val="0"/>
              </a:spcAft>
              <a:buClr>
                <a:srgbClr val="000000"/>
              </a:buClr>
              <a:buSzPts val="1700"/>
              <a:buChar char="●"/>
            </a:pPr>
            <a:r>
              <a:rPr lang="en" sz="1700"/>
              <a:t>Reforecasts are initialized by replaying ERA5/ORAS5 analyses, while real-time forecasts use GFSv17 initial conditions.</a:t>
            </a:r>
            <a:endParaRPr sz="1700"/>
          </a:p>
          <a:p>
            <a:pPr indent="-336550" lvl="0" marL="457200" rtl="0" algn="l">
              <a:lnSpc>
                <a:spcPct val="115000"/>
              </a:lnSpc>
              <a:spcBef>
                <a:spcPts val="800"/>
              </a:spcBef>
              <a:spcAft>
                <a:spcPts val="0"/>
              </a:spcAft>
              <a:buClr>
                <a:srgbClr val="000000"/>
              </a:buClr>
              <a:buSzPts val="1700"/>
              <a:buChar char="●"/>
            </a:pPr>
            <a:r>
              <a:rPr lang="en" sz="1700"/>
              <a:t>Approximately 50% of the reforecast dataset had been completed as of September 22, 2025.</a:t>
            </a:r>
            <a:endParaRPr sz="1700"/>
          </a:p>
          <a:p>
            <a:pPr indent="-336550" lvl="0" marL="457200" rtl="0" algn="l">
              <a:lnSpc>
                <a:spcPct val="115000"/>
              </a:lnSpc>
              <a:spcBef>
                <a:spcPts val="800"/>
              </a:spcBef>
              <a:spcAft>
                <a:spcPts val="800"/>
              </a:spcAft>
              <a:buClr>
                <a:srgbClr val="000000"/>
              </a:buClr>
              <a:buSzPts val="1700"/>
              <a:buChar char="●"/>
            </a:pPr>
            <a:r>
              <a:rPr lang="en" sz="1700"/>
              <a:t>However, due to resource limitations and the reprioritization of OMD projects, GEFSv13 development has slowed. The timeline for its operational implementation has not yet been determined.</a:t>
            </a:r>
            <a:endParaRPr sz="1700"/>
          </a:p>
        </p:txBody>
      </p:sp>
      <p:pic>
        <p:nvPicPr>
          <p:cNvPr id="503" name="Google Shape;503;p69"/>
          <p:cNvPicPr preferRelativeResize="0"/>
          <p:nvPr/>
        </p:nvPicPr>
        <p:blipFill>
          <a:blip r:embed="rId3">
            <a:alphaModFix/>
          </a:blip>
          <a:stretch>
            <a:fillRect/>
          </a:stretch>
        </p:blipFill>
        <p:spPr>
          <a:xfrm>
            <a:off x="6952200" y="993087"/>
            <a:ext cx="1980125" cy="197128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blue-header-bar">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Geometric">
  <a:themeElements>
    <a:clrScheme name="Geometric">
      <a:dk1>
        <a:srgbClr val="2A3990"/>
      </a:dk1>
      <a:lt1>
        <a:srgbClr val="FFFFFF"/>
      </a:lt1>
      <a:dk2>
        <a:srgbClr val="434343"/>
      </a:dk2>
      <a:lt2>
        <a:srgbClr val="999999"/>
      </a:lt2>
      <a:accent1>
        <a:srgbClr val="212D74"/>
      </a:accent1>
      <a:accent2>
        <a:srgbClr val="3949AB"/>
      </a:accent2>
      <a:accent3>
        <a:srgbClr val="9C254D"/>
      </a:accent3>
      <a:accent4>
        <a:srgbClr val="D23369"/>
      </a:accent4>
      <a:accent5>
        <a:srgbClr val="F06292"/>
      </a:accent5>
      <a:accent6>
        <a:srgbClr val="7890CD"/>
      </a:accent6>
      <a:hlink>
        <a:srgbClr val="F06292"/>
      </a:hlink>
      <a:folHlink>
        <a:srgbClr val="F062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3. Content Slide - no icon">
  <a:themeElements>
    <a:clrScheme name="PTT 1">
      <a:dk1>
        <a:srgbClr val="0A4595"/>
      </a:dk1>
      <a:lt1>
        <a:srgbClr val="FFFFFF"/>
      </a:lt1>
      <a:dk2>
        <a:srgbClr val="323B42"/>
      </a:dk2>
      <a:lt2>
        <a:srgbClr val="D6F5FF"/>
      </a:lt2>
      <a:accent1>
        <a:srgbClr val="0099D8"/>
      </a:accent1>
      <a:accent2>
        <a:srgbClr val="0A4595"/>
      </a:accent2>
      <a:accent3>
        <a:srgbClr val="34C8C9"/>
      </a:accent3>
      <a:accent4>
        <a:srgbClr val="CC9C4A"/>
      </a:accent4>
      <a:accent5>
        <a:srgbClr val="A52B15"/>
      </a:accent5>
      <a:accent6>
        <a:srgbClr val="A74FA9"/>
      </a:accent6>
      <a:hlink>
        <a:srgbClr val="0A52F6"/>
      </a:hlink>
      <a:folHlink>
        <a:srgbClr val="0072A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blue-header-bar">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