
<file path=[Content_Types].xml><?xml version="1.0" encoding="utf-8"?>
<Types xmlns="http://schemas.openxmlformats.org/package/2006/content-types">
  <Default Extension="emf" ContentType="image/x-emf"/>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17"/>
  </p:notesMasterIdLst>
  <p:sldIdLst>
    <p:sldId id="256" r:id="rId2"/>
    <p:sldId id="257" r:id="rId3"/>
    <p:sldId id="258" r:id="rId4"/>
    <p:sldId id="259" r:id="rId5"/>
    <p:sldId id="260" r:id="rId6"/>
    <p:sldId id="261" r:id="rId7"/>
    <p:sldId id="262" r:id="rId8"/>
    <p:sldId id="263" r:id="rId9"/>
    <p:sldId id="264" r:id="rId10"/>
    <p:sldId id="389" r:id="rId11"/>
    <p:sldId id="382" r:id="rId12"/>
    <p:sldId id="386" r:id="rId13"/>
    <p:sldId id="388" r:id="rId14"/>
    <p:sldId id="387" r:id="rId15"/>
    <p:sldId id="390" r:id="rId16"/>
  </p:sldIdLst>
  <p:sldSz cx="9144000" cy="5143500" type="screen16x9"/>
  <p:notesSz cx="6858000" cy="9144000"/>
  <p:embeddedFontLst>
    <p:embeddedFont>
      <p:font typeface="Arial Rounded MT Bold" panose="020F0704030504030204" pitchFamily="34" charset="0"/>
      <p:regular r:id="rId18"/>
    </p:embeddedFont>
    <p:embeddedFont>
      <p:font typeface="Calibri" panose="020F0502020204030204" pitchFamily="34" charset="0"/>
      <p:regular r:id="rId19"/>
      <p:bold r:id="rId20"/>
      <p:italic r:id="rId21"/>
      <p:boldItalic r:id="rId22"/>
    </p:embeddedFont>
    <p:embeddedFont>
      <p:font typeface="Cambria Math" panose="02040503050406030204" pitchFamily="18" charset="0"/>
      <p:regular r:id="rId23"/>
    </p:embeddedFont>
    <p:embeddedFont>
      <p:font typeface="Maven Pro" panose="020B0604020202020204" charset="0"/>
      <p:regular r:id="rId24"/>
      <p:bold r:id="rId25"/>
    </p:embeddedFont>
    <p:embeddedFont>
      <p:font typeface="Nunito" pitchFamily="2" charset="0"/>
      <p:regular r:id="rId26"/>
      <p:bold r:id="rId27"/>
      <p:italic r:id="rId28"/>
      <p:boldItalic r:id="rId29"/>
    </p:embeddedFont>
    <p:embeddedFont>
      <p:font typeface="Times" panose="02020603050405020304" pitchFamily="18" charset="0"/>
      <p:regular r:id="rId30"/>
      <p:bold r:id="rId31"/>
      <p:italic r:id="rId32"/>
      <p:boldItalic r:id="rId3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8" d="100"/>
          <a:sy n="78" d="100"/>
        </p:scale>
        <p:origin x="1037" y="67"/>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font" Target="fonts/font1.fntdata"/><Relationship Id="rId26" Type="http://schemas.openxmlformats.org/officeDocument/2006/relationships/font" Target="fonts/font9.fntdata"/><Relationship Id="rId21" Type="http://schemas.openxmlformats.org/officeDocument/2006/relationships/font" Target="fonts/font4.fntdata"/><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5" Type="http://schemas.openxmlformats.org/officeDocument/2006/relationships/font" Target="fonts/font8.fntdata"/><Relationship Id="rId33" Type="http://schemas.openxmlformats.org/officeDocument/2006/relationships/font" Target="fonts/font16.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3.fntdata"/><Relationship Id="rId29" Type="http://schemas.openxmlformats.org/officeDocument/2006/relationships/font" Target="fonts/font12.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7.fntdata"/><Relationship Id="rId32" Type="http://schemas.openxmlformats.org/officeDocument/2006/relationships/font" Target="fonts/font15.fntdata"/><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6.fntdata"/><Relationship Id="rId28" Type="http://schemas.openxmlformats.org/officeDocument/2006/relationships/font" Target="fonts/font11.fntdata"/><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font" Target="fonts/font2.fntdata"/><Relationship Id="rId31" Type="http://schemas.openxmlformats.org/officeDocument/2006/relationships/font" Target="fonts/font14.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5.fntdata"/><Relationship Id="rId27" Type="http://schemas.openxmlformats.org/officeDocument/2006/relationships/font" Target="fonts/font10.fntdata"/><Relationship Id="rId30" Type="http://schemas.openxmlformats.org/officeDocument/2006/relationships/font" Target="fonts/font13.fntdata"/><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
        <p:cNvGrpSpPr/>
        <p:nvPr/>
      </p:nvGrpSpPr>
      <p:grpSpPr>
        <a:xfrm>
          <a:off x="0" y="0"/>
          <a:ext cx="0" cy="0"/>
          <a:chOff x="0" y="0"/>
          <a:chExt cx="0" cy="0"/>
        </a:xfrm>
      </p:grpSpPr>
      <p:sp>
        <p:nvSpPr>
          <p:cNvPr id="82" name="Google Shape;82;g345624b8b9a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83" name="Google Shape;83;g345624b8b9a_0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g3e5f1675d66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9" name="Google Shape;89;g3e5f1675d66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g3ef91509dce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5" name="Google Shape;95;g3ef91509dce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95624213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17791516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88084866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g3ef91509dce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5" name="Google Shape;95;g3ef91509dce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75714378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Pr>
        <a:solidFill>
          <a:srgbClr val="094D70"/>
        </a:solidFill>
        <a:effectLst/>
      </p:bgPr>
    </p:bg>
    <p:spTree>
      <p:nvGrpSpPr>
        <p:cNvPr id="1" name="Shape 9"/>
        <p:cNvGrpSpPr/>
        <p:nvPr/>
      </p:nvGrpSpPr>
      <p:grpSpPr>
        <a:xfrm>
          <a:off x="0" y="0"/>
          <a:ext cx="0" cy="0"/>
          <a:chOff x="0" y="0"/>
          <a:chExt cx="0" cy="0"/>
        </a:xfrm>
      </p:grpSpPr>
      <p:pic>
        <p:nvPicPr>
          <p:cNvPr id="10" name="Google Shape;10;p2" title="4.png"/>
          <p:cNvPicPr preferRelativeResize="0"/>
          <p:nvPr/>
        </p:nvPicPr>
        <p:blipFill>
          <a:blip r:embed="rId2">
            <a:alphaModFix amt="50000"/>
          </a:blip>
          <a:stretch>
            <a:fillRect/>
          </a:stretch>
        </p:blipFill>
        <p:spPr>
          <a:xfrm>
            <a:off x="-7" y="8"/>
            <a:ext cx="9262536" cy="5210150"/>
          </a:xfrm>
          <a:prstGeom prst="rect">
            <a:avLst/>
          </a:prstGeom>
          <a:noFill/>
          <a:ln>
            <a:noFill/>
          </a:ln>
        </p:spPr>
      </p:pic>
      <p:sp>
        <p:nvSpPr>
          <p:cNvPr id="11" name="Google Shape;11;p2"/>
          <p:cNvSpPr txBox="1">
            <a:spLocks noGrp="1"/>
          </p:cNvSpPr>
          <p:nvPr>
            <p:ph type="ctrTitle"/>
          </p:nvPr>
        </p:nvSpPr>
        <p:spPr>
          <a:xfrm>
            <a:off x="824000" y="1613813"/>
            <a:ext cx="4255500" cy="1872900"/>
          </a:xfrm>
          <a:prstGeom prst="rect">
            <a:avLst/>
          </a:prstGeom>
        </p:spPr>
        <p:txBody>
          <a:bodyPr spcFirstLastPara="1" wrap="square" lIns="91425" tIns="91425" rIns="91425" bIns="91425" anchor="ctr" anchorCtr="0">
            <a:normAutofit/>
          </a:bodyPr>
          <a:lstStyle>
            <a:lvl1pPr lvl="0">
              <a:spcBef>
                <a:spcPts val="0"/>
              </a:spcBef>
              <a:spcAft>
                <a:spcPts val="0"/>
              </a:spcAft>
              <a:buClr>
                <a:schemeClr val="lt1"/>
              </a:buClr>
              <a:buSzPts val="3600"/>
              <a:buNone/>
              <a:defRPr sz="3600">
                <a:solidFill>
                  <a:schemeClr val="lt1"/>
                </a:solidFill>
              </a:defRPr>
            </a:lvl1pPr>
            <a:lvl2pPr lvl="1">
              <a:spcBef>
                <a:spcPts val="0"/>
              </a:spcBef>
              <a:spcAft>
                <a:spcPts val="0"/>
              </a:spcAft>
              <a:buClr>
                <a:schemeClr val="lt1"/>
              </a:buClr>
              <a:buSzPts val="3600"/>
              <a:buNone/>
              <a:defRPr sz="3600">
                <a:solidFill>
                  <a:schemeClr val="lt1"/>
                </a:solidFill>
              </a:defRPr>
            </a:lvl2pPr>
            <a:lvl3pPr lvl="2">
              <a:spcBef>
                <a:spcPts val="0"/>
              </a:spcBef>
              <a:spcAft>
                <a:spcPts val="0"/>
              </a:spcAft>
              <a:buClr>
                <a:schemeClr val="lt1"/>
              </a:buClr>
              <a:buSzPts val="3600"/>
              <a:buNone/>
              <a:defRPr sz="3600">
                <a:solidFill>
                  <a:schemeClr val="lt1"/>
                </a:solidFill>
              </a:defRPr>
            </a:lvl3pPr>
            <a:lvl4pPr lvl="3">
              <a:spcBef>
                <a:spcPts val="0"/>
              </a:spcBef>
              <a:spcAft>
                <a:spcPts val="0"/>
              </a:spcAft>
              <a:buClr>
                <a:schemeClr val="lt1"/>
              </a:buClr>
              <a:buSzPts val="3600"/>
              <a:buNone/>
              <a:defRPr sz="3600">
                <a:solidFill>
                  <a:schemeClr val="lt1"/>
                </a:solidFill>
              </a:defRPr>
            </a:lvl4pPr>
            <a:lvl5pPr lvl="4">
              <a:spcBef>
                <a:spcPts val="0"/>
              </a:spcBef>
              <a:spcAft>
                <a:spcPts val="0"/>
              </a:spcAft>
              <a:buClr>
                <a:schemeClr val="lt1"/>
              </a:buClr>
              <a:buSzPts val="3600"/>
              <a:buNone/>
              <a:defRPr sz="3600">
                <a:solidFill>
                  <a:schemeClr val="lt1"/>
                </a:solidFill>
              </a:defRPr>
            </a:lvl5pPr>
            <a:lvl6pPr lvl="5">
              <a:spcBef>
                <a:spcPts val="0"/>
              </a:spcBef>
              <a:spcAft>
                <a:spcPts val="0"/>
              </a:spcAft>
              <a:buClr>
                <a:schemeClr val="lt1"/>
              </a:buClr>
              <a:buSzPts val="3600"/>
              <a:buNone/>
              <a:defRPr sz="3600">
                <a:solidFill>
                  <a:schemeClr val="lt1"/>
                </a:solidFill>
              </a:defRPr>
            </a:lvl6pPr>
            <a:lvl7pPr lvl="6">
              <a:spcBef>
                <a:spcPts val="0"/>
              </a:spcBef>
              <a:spcAft>
                <a:spcPts val="0"/>
              </a:spcAft>
              <a:buClr>
                <a:schemeClr val="lt1"/>
              </a:buClr>
              <a:buSzPts val="3600"/>
              <a:buNone/>
              <a:defRPr sz="3600">
                <a:solidFill>
                  <a:schemeClr val="lt1"/>
                </a:solidFill>
              </a:defRPr>
            </a:lvl7pPr>
            <a:lvl8pPr lvl="7">
              <a:spcBef>
                <a:spcPts val="0"/>
              </a:spcBef>
              <a:spcAft>
                <a:spcPts val="0"/>
              </a:spcAft>
              <a:buClr>
                <a:schemeClr val="lt1"/>
              </a:buClr>
              <a:buSzPts val="3600"/>
              <a:buNone/>
              <a:defRPr sz="3600">
                <a:solidFill>
                  <a:schemeClr val="lt1"/>
                </a:solidFill>
              </a:defRPr>
            </a:lvl8pPr>
            <a:lvl9pPr lvl="8">
              <a:spcBef>
                <a:spcPts val="0"/>
              </a:spcBef>
              <a:spcAft>
                <a:spcPts val="0"/>
              </a:spcAft>
              <a:buClr>
                <a:schemeClr val="lt1"/>
              </a:buClr>
              <a:buSzPts val="3600"/>
              <a:buNone/>
              <a:defRPr sz="3600">
                <a:solidFill>
                  <a:schemeClr val="lt1"/>
                </a:solidFill>
              </a:defRPr>
            </a:lvl9pPr>
          </a:lstStyle>
          <a:p>
            <a:endParaRPr/>
          </a:p>
        </p:txBody>
      </p:sp>
      <p:sp>
        <p:nvSpPr>
          <p:cNvPr id="12" name="Google Shape;12;p2"/>
          <p:cNvSpPr txBox="1">
            <a:spLocks noGrp="1"/>
          </p:cNvSpPr>
          <p:nvPr>
            <p:ph type="subTitle" idx="1"/>
          </p:nvPr>
        </p:nvSpPr>
        <p:spPr>
          <a:xfrm>
            <a:off x="824000" y="3596300"/>
            <a:ext cx="4255500" cy="695400"/>
          </a:xfrm>
          <a:prstGeom prst="rect">
            <a:avLst/>
          </a:prstGeom>
        </p:spPr>
        <p:txBody>
          <a:bodyPr spcFirstLastPara="1" wrap="square" lIns="91425" tIns="91425" rIns="91425" bIns="91425" anchor="t" anchorCtr="0">
            <a:normAutofit/>
          </a:bodyPr>
          <a:lstStyle>
            <a:lvl1pPr lvl="0">
              <a:lnSpc>
                <a:spcPct val="100000"/>
              </a:lnSpc>
              <a:spcBef>
                <a:spcPts val="0"/>
              </a:spcBef>
              <a:spcAft>
                <a:spcPts val="0"/>
              </a:spcAft>
              <a:buClr>
                <a:schemeClr val="lt1"/>
              </a:buClr>
              <a:buSzPts val="1600"/>
              <a:buNone/>
              <a:defRPr sz="1600">
                <a:solidFill>
                  <a:schemeClr val="lt1"/>
                </a:solidFill>
              </a:defRPr>
            </a:lvl1pPr>
            <a:lvl2pPr lvl="1">
              <a:lnSpc>
                <a:spcPct val="100000"/>
              </a:lnSpc>
              <a:spcBef>
                <a:spcPts val="0"/>
              </a:spcBef>
              <a:spcAft>
                <a:spcPts val="0"/>
              </a:spcAft>
              <a:buClr>
                <a:schemeClr val="lt1"/>
              </a:buClr>
              <a:buSzPts val="1600"/>
              <a:buNone/>
              <a:defRPr sz="1600">
                <a:solidFill>
                  <a:schemeClr val="lt1"/>
                </a:solidFill>
              </a:defRPr>
            </a:lvl2pPr>
            <a:lvl3pPr lvl="2">
              <a:lnSpc>
                <a:spcPct val="100000"/>
              </a:lnSpc>
              <a:spcBef>
                <a:spcPts val="0"/>
              </a:spcBef>
              <a:spcAft>
                <a:spcPts val="0"/>
              </a:spcAft>
              <a:buClr>
                <a:schemeClr val="lt1"/>
              </a:buClr>
              <a:buSzPts val="1600"/>
              <a:buNone/>
              <a:defRPr sz="1600">
                <a:solidFill>
                  <a:schemeClr val="lt1"/>
                </a:solidFill>
              </a:defRPr>
            </a:lvl3pPr>
            <a:lvl4pPr lvl="3">
              <a:lnSpc>
                <a:spcPct val="100000"/>
              </a:lnSpc>
              <a:spcBef>
                <a:spcPts val="0"/>
              </a:spcBef>
              <a:spcAft>
                <a:spcPts val="0"/>
              </a:spcAft>
              <a:buClr>
                <a:schemeClr val="lt1"/>
              </a:buClr>
              <a:buSzPts val="1600"/>
              <a:buNone/>
              <a:defRPr sz="1600">
                <a:solidFill>
                  <a:schemeClr val="lt1"/>
                </a:solidFill>
              </a:defRPr>
            </a:lvl4pPr>
            <a:lvl5pPr lvl="4">
              <a:lnSpc>
                <a:spcPct val="100000"/>
              </a:lnSpc>
              <a:spcBef>
                <a:spcPts val="0"/>
              </a:spcBef>
              <a:spcAft>
                <a:spcPts val="0"/>
              </a:spcAft>
              <a:buClr>
                <a:schemeClr val="lt1"/>
              </a:buClr>
              <a:buSzPts val="1600"/>
              <a:buNone/>
              <a:defRPr sz="1600">
                <a:solidFill>
                  <a:schemeClr val="lt1"/>
                </a:solidFill>
              </a:defRPr>
            </a:lvl5pPr>
            <a:lvl6pPr lvl="5">
              <a:lnSpc>
                <a:spcPct val="100000"/>
              </a:lnSpc>
              <a:spcBef>
                <a:spcPts val="0"/>
              </a:spcBef>
              <a:spcAft>
                <a:spcPts val="0"/>
              </a:spcAft>
              <a:buClr>
                <a:schemeClr val="lt1"/>
              </a:buClr>
              <a:buSzPts val="1600"/>
              <a:buNone/>
              <a:defRPr sz="1600">
                <a:solidFill>
                  <a:schemeClr val="lt1"/>
                </a:solidFill>
              </a:defRPr>
            </a:lvl6pPr>
            <a:lvl7pPr lvl="6">
              <a:lnSpc>
                <a:spcPct val="100000"/>
              </a:lnSpc>
              <a:spcBef>
                <a:spcPts val="0"/>
              </a:spcBef>
              <a:spcAft>
                <a:spcPts val="0"/>
              </a:spcAft>
              <a:buClr>
                <a:schemeClr val="lt1"/>
              </a:buClr>
              <a:buSzPts val="1600"/>
              <a:buNone/>
              <a:defRPr sz="1600">
                <a:solidFill>
                  <a:schemeClr val="lt1"/>
                </a:solidFill>
              </a:defRPr>
            </a:lvl7pPr>
            <a:lvl8pPr lvl="7">
              <a:lnSpc>
                <a:spcPct val="100000"/>
              </a:lnSpc>
              <a:spcBef>
                <a:spcPts val="0"/>
              </a:spcBef>
              <a:spcAft>
                <a:spcPts val="0"/>
              </a:spcAft>
              <a:buClr>
                <a:schemeClr val="lt1"/>
              </a:buClr>
              <a:buSzPts val="1600"/>
              <a:buNone/>
              <a:defRPr sz="1600">
                <a:solidFill>
                  <a:schemeClr val="lt1"/>
                </a:solidFill>
              </a:defRPr>
            </a:lvl8pPr>
            <a:lvl9pPr lvl="8">
              <a:lnSpc>
                <a:spcPct val="100000"/>
              </a:lnSpc>
              <a:spcBef>
                <a:spcPts val="0"/>
              </a:spcBef>
              <a:spcAft>
                <a:spcPts val="0"/>
              </a:spcAft>
              <a:buClr>
                <a:schemeClr val="lt1"/>
              </a:buClr>
              <a:buSzPts val="1600"/>
              <a:buNone/>
              <a:defRPr sz="1600">
                <a:solidFill>
                  <a:schemeClr val="lt1"/>
                </a:solidFill>
              </a:defRPr>
            </a:lvl9pPr>
          </a:lstStyle>
          <a:p>
            <a:endParaRPr/>
          </a:p>
        </p:txBody>
      </p:sp>
      <p:sp>
        <p:nvSpPr>
          <p:cNvPr id="13" name="Google Shape;13;p2"/>
          <p:cNvSpPr txBox="1">
            <a:spLocks noGrp="1"/>
          </p:cNvSpPr>
          <p:nvPr>
            <p:ph type="sldNum" idx="12"/>
          </p:nvPr>
        </p:nvSpPr>
        <p:spPr>
          <a:xfrm>
            <a:off x="8451046" y="4736976"/>
            <a:ext cx="548700" cy="393600"/>
          </a:xfrm>
          <a:prstGeom prst="rect">
            <a:avLst/>
          </a:prstGeom>
        </p:spPr>
        <p:txBody>
          <a:bodyPr spcFirstLastPara="1" wrap="square" lIns="91425" tIns="91425" rIns="91425" bIns="91425" anchor="ctr" anchorCtr="0">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en"/>
              <a:t>‹#›</a:t>
            </a:fld>
            <a:endParaRPr/>
          </a:p>
        </p:txBody>
      </p:sp>
      <p:pic>
        <p:nvPicPr>
          <p:cNvPr id="14" name="Google Shape;14;p2" title="UIFCW2026_Logo_white.png"/>
          <p:cNvPicPr preferRelativeResize="0"/>
          <p:nvPr/>
        </p:nvPicPr>
        <p:blipFill>
          <a:blip r:embed="rId3">
            <a:alphaModFix/>
          </a:blip>
          <a:stretch>
            <a:fillRect/>
          </a:stretch>
        </p:blipFill>
        <p:spPr>
          <a:xfrm>
            <a:off x="6375123" y="2975525"/>
            <a:ext cx="2347075" cy="1761448"/>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bg>
      <p:bgPr>
        <a:solidFill>
          <a:srgbClr val="094D70"/>
        </a:solidFill>
        <a:effectLst/>
      </p:bgPr>
    </p:bg>
    <p:spTree>
      <p:nvGrpSpPr>
        <p:cNvPr id="1" name="Shape 75"/>
        <p:cNvGrpSpPr/>
        <p:nvPr/>
      </p:nvGrpSpPr>
      <p:grpSpPr>
        <a:xfrm>
          <a:off x="0" y="0"/>
          <a:ext cx="0" cy="0"/>
          <a:chOff x="0" y="0"/>
          <a:chExt cx="0" cy="0"/>
        </a:xfrm>
      </p:grpSpPr>
      <p:pic>
        <p:nvPicPr>
          <p:cNvPr id="76" name="Google Shape;76;p11" title="7.png"/>
          <p:cNvPicPr preferRelativeResize="0"/>
          <p:nvPr/>
        </p:nvPicPr>
        <p:blipFill>
          <a:blip r:embed="rId2">
            <a:alphaModFix/>
          </a:blip>
          <a:stretch>
            <a:fillRect/>
          </a:stretch>
        </p:blipFill>
        <p:spPr>
          <a:xfrm>
            <a:off x="0" y="2"/>
            <a:ext cx="9144000" cy="5143497"/>
          </a:xfrm>
          <a:prstGeom prst="rect">
            <a:avLst/>
          </a:prstGeom>
          <a:noFill/>
          <a:ln>
            <a:noFill/>
          </a:ln>
        </p:spPr>
      </p:pic>
      <p:sp>
        <p:nvSpPr>
          <p:cNvPr id="77" name="Google Shape;77;p11"/>
          <p:cNvSpPr txBox="1">
            <a:spLocks noGrp="1"/>
          </p:cNvSpPr>
          <p:nvPr>
            <p:ph type="sldNum" idx="12"/>
          </p:nvPr>
        </p:nvSpPr>
        <p:spPr>
          <a:xfrm>
            <a:off x="8451046" y="4736976"/>
            <a:ext cx="548700" cy="393600"/>
          </a:xfrm>
          <a:prstGeom prst="rect">
            <a:avLst/>
          </a:prstGeom>
        </p:spPr>
        <p:txBody>
          <a:bodyPr spcFirstLastPara="1" wrap="square" lIns="91425" tIns="91425" rIns="91425" bIns="91425" anchor="ctr" anchorCtr="0">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en"/>
              <a:t>‹#›</a:t>
            </a:fld>
            <a:endParaRPr/>
          </a:p>
        </p:txBody>
      </p:sp>
      <p:sp>
        <p:nvSpPr>
          <p:cNvPr id="78" name="Google Shape;78;p11"/>
          <p:cNvSpPr txBox="1">
            <a:spLocks noGrp="1"/>
          </p:cNvSpPr>
          <p:nvPr>
            <p:ph type="title"/>
          </p:nvPr>
        </p:nvSpPr>
        <p:spPr>
          <a:xfrm>
            <a:off x="824000" y="1613825"/>
            <a:ext cx="7898100" cy="1872900"/>
          </a:xfrm>
          <a:prstGeom prst="rect">
            <a:avLst/>
          </a:prstGeom>
        </p:spPr>
        <p:txBody>
          <a:bodyPr spcFirstLastPara="1" wrap="square" lIns="91425" tIns="91425" rIns="91425" bIns="91425" anchor="ctr" anchorCtr="0">
            <a:normAutofit/>
          </a:bodyPr>
          <a:lstStyle>
            <a:lvl1pPr lvl="0">
              <a:spcBef>
                <a:spcPts val="0"/>
              </a:spcBef>
              <a:spcAft>
                <a:spcPts val="0"/>
              </a:spcAft>
              <a:buClr>
                <a:schemeClr val="lt1"/>
              </a:buClr>
              <a:buSzPts val="3600"/>
              <a:buNone/>
              <a:defRPr sz="3600">
                <a:solidFill>
                  <a:schemeClr val="lt1"/>
                </a:solidFill>
              </a:defRPr>
            </a:lvl1pPr>
            <a:lvl2pPr lvl="1">
              <a:spcBef>
                <a:spcPts val="0"/>
              </a:spcBef>
              <a:spcAft>
                <a:spcPts val="0"/>
              </a:spcAft>
              <a:buClr>
                <a:schemeClr val="lt1"/>
              </a:buClr>
              <a:buSzPts val="3600"/>
              <a:buNone/>
              <a:defRPr sz="3600">
                <a:solidFill>
                  <a:schemeClr val="lt1"/>
                </a:solidFill>
              </a:defRPr>
            </a:lvl2pPr>
            <a:lvl3pPr lvl="2">
              <a:spcBef>
                <a:spcPts val="0"/>
              </a:spcBef>
              <a:spcAft>
                <a:spcPts val="0"/>
              </a:spcAft>
              <a:buClr>
                <a:schemeClr val="lt1"/>
              </a:buClr>
              <a:buSzPts val="3600"/>
              <a:buNone/>
              <a:defRPr sz="3600">
                <a:solidFill>
                  <a:schemeClr val="lt1"/>
                </a:solidFill>
              </a:defRPr>
            </a:lvl3pPr>
            <a:lvl4pPr lvl="3">
              <a:spcBef>
                <a:spcPts val="0"/>
              </a:spcBef>
              <a:spcAft>
                <a:spcPts val="0"/>
              </a:spcAft>
              <a:buClr>
                <a:schemeClr val="lt1"/>
              </a:buClr>
              <a:buSzPts val="3600"/>
              <a:buNone/>
              <a:defRPr sz="3600">
                <a:solidFill>
                  <a:schemeClr val="lt1"/>
                </a:solidFill>
              </a:defRPr>
            </a:lvl4pPr>
            <a:lvl5pPr lvl="4">
              <a:spcBef>
                <a:spcPts val="0"/>
              </a:spcBef>
              <a:spcAft>
                <a:spcPts val="0"/>
              </a:spcAft>
              <a:buClr>
                <a:schemeClr val="lt1"/>
              </a:buClr>
              <a:buSzPts val="3600"/>
              <a:buNone/>
              <a:defRPr sz="3600">
                <a:solidFill>
                  <a:schemeClr val="lt1"/>
                </a:solidFill>
              </a:defRPr>
            </a:lvl5pPr>
            <a:lvl6pPr lvl="5">
              <a:spcBef>
                <a:spcPts val="0"/>
              </a:spcBef>
              <a:spcAft>
                <a:spcPts val="0"/>
              </a:spcAft>
              <a:buClr>
                <a:schemeClr val="lt1"/>
              </a:buClr>
              <a:buSzPts val="3600"/>
              <a:buNone/>
              <a:defRPr sz="3600">
                <a:solidFill>
                  <a:schemeClr val="lt1"/>
                </a:solidFill>
              </a:defRPr>
            </a:lvl6pPr>
            <a:lvl7pPr lvl="6">
              <a:spcBef>
                <a:spcPts val="0"/>
              </a:spcBef>
              <a:spcAft>
                <a:spcPts val="0"/>
              </a:spcAft>
              <a:buClr>
                <a:schemeClr val="lt1"/>
              </a:buClr>
              <a:buSzPts val="3600"/>
              <a:buNone/>
              <a:defRPr sz="3600">
                <a:solidFill>
                  <a:schemeClr val="lt1"/>
                </a:solidFill>
              </a:defRPr>
            </a:lvl7pPr>
            <a:lvl8pPr lvl="7">
              <a:spcBef>
                <a:spcPts val="0"/>
              </a:spcBef>
              <a:spcAft>
                <a:spcPts val="0"/>
              </a:spcAft>
              <a:buClr>
                <a:schemeClr val="lt1"/>
              </a:buClr>
              <a:buSzPts val="3600"/>
              <a:buNone/>
              <a:defRPr sz="3600">
                <a:solidFill>
                  <a:schemeClr val="lt1"/>
                </a:solidFill>
              </a:defRPr>
            </a:lvl8pPr>
            <a:lvl9pPr lvl="8">
              <a:spcBef>
                <a:spcPts val="0"/>
              </a:spcBef>
              <a:spcAft>
                <a:spcPts val="0"/>
              </a:spcAft>
              <a:buClr>
                <a:schemeClr val="lt1"/>
              </a:buClr>
              <a:buSzPts val="3600"/>
              <a:buNone/>
              <a:defRPr sz="3600">
                <a:solidFill>
                  <a:schemeClr val="lt1"/>
                </a:solidFill>
              </a:defRPr>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79"/>
        <p:cNvGrpSpPr/>
        <p:nvPr/>
      </p:nvGrpSpPr>
      <p:grpSpPr>
        <a:xfrm>
          <a:off x="0" y="0"/>
          <a:ext cx="0" cy="0"/>
          <a:chOff x="0" y="0"/>
          <a:chExt cx="0" cy="0"/>
        </a:xfrm>
      </p:grpSpPr>
      <p:sp>
        <p:nvSpPr>
          <p:cNvPr id="80" name="Google Shape;80;p12"/>
          <p:cNvSpPr txBox="1">
            <a:spLocks noGrp="1"/>
          </p:cNvSpPr>
          <p:nvPr>
            <p:ph type="sldNum" idx="12"/>
          </p:nvPr>
        </p:nvSpPr>
        <p:spPr>
          <a:xfrm>
            <a:off x="8451046" y="4736976"/>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92E6DE-5183-4DE7-B480-C770433A438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6265A5D-1ABA-44E9-BC62-64BD9C97D50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233242E-3AA4-428B-90DC-A13660DCE4E4}"/>
              </a:ext>
            </a:extLst>
          </p:cNvPr>
          <p:cNvSpPr>
            <a:spLocks noGrp="1"/>
          </p:cNvSpPr>
          <p:nvPr>
            <p:ph type="dt" sz="half" idx="10"/>
          </p:nvPr>
        </p:nvSpPr>
        <p:spPr/>
        <p:txBody>
          <a:bodyPr/>
          <a:lstStyle/>
          <a:p>
            <a:fld id="{E2DFDBC9-484A-4C0B-ACD8-0F3DA1582BD6}" type="datetimeFigureOut">
              <a:rPr lang="en-US" smtClean="0"/>
              <a:t>7/14/2026</a:t>
            </a:fld>
            <a:endParaRPr lang="en-US"/>
          </a:p>
        </p:txBody>
      </p:sp>
      <p:sp>
        <p:nvSpPr>
          <p:cNvPr id="5" name="Footer Placeholder 4">
            <a:extLst>
              <a:ext uri="{FF2B5EF4-FFF2-40B4-BE49-F238E27FC236}">
                <a16:creationId xmlns:a16="http://schemas.microsoft.com/office/drawing/2014/main" id="{3CA9941D-142B-419C-B863-C98E99E1019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F52EB11-9260-41CB-B546-46470751DF91}"/>
              </a:ext>
            </a:extLst>
          </p:cNvPr>
          <p:cNvSpPr>
            <a:spLocks noGrp="1"/>
          </p:cNvSpPr>
          <p:nvPr>
            <p:ph type="sldNum" sz="quarter" idx="12"/>
          </p:nvPr>
        </p:nvSpPr>
        <p:spPr/>
        <p:txBody>
          <a:bodyPr/>
          <a:lstStyle/>
          <a:p>
            <a:fld id="{8B361CC1-0A1D-4A20-BE50-0E5BC31445A4}" type="slidenum">
              <a:rPr lang="en-US" smtClean="0"/>
              <a:t>‹#›</a:t>
            </a:fld>
            <a:endParaRPr lang="en-US"/>
          </a:p>
        </p:txBody>
      </p:sp>
    </p:spTree>
    <p:extLst>
      <p:ext uri="{BB962C8B-B14F-4D97-AF65-F5344CB8AC3E}">
        <p14:creationId xmlns:p14="http://schemas.microsoft.com/office/powerpoint/2010/main" val="40661714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bg>
      <p:bgPr>
        <a:solidFill>
          <a:srgbClr val="F9CB9C"/>
        </a:solidFill>
        <a:effectLst/>
      </p:bgPr>
    </p:bg>
    <p:spTree>
      <p:nvGrpSpPr>
        <p:cNvPr id="1" name="Shape 15"/>
        <p:cNvGrpSpPr/>
        <p:nvPr/>
      </p:nvGrpSpPr>
      <p:grpSpPr>
        <a:xfrm>
          <a:off x="0" y="0"/>
          <a:ext cx="0" cy="0"/>
          <a:chOff x="0" y="0"/>
          <a:chExt cx="0" cy="0"/>
        </a:xfrm>
      </p:grpSpPr>
      <p:pic>
        <p:nvPicPr>
          <p:cNvPr id="16" name="Google Shape;16;p3" title="6.png"/>
          <p:cNvPicPr preferRelativeResize="0"/>
          <p:nvPr/>
        </p:nvPicPr>
        <p:blipFill>
          <a:blip r:embed="rId2">
            <a:alphaModFix amt="30000"/>
          </a:blip>
          <a:stretch>
            <a:fillRect/>
          </a:stretch>
        </p:blipFill>
        <p:spPr>
          <a:xfrm>
            <a:off x="0" y="-6"/>
            <a:ext cx="9270576" cy="5214699"/>
          </a:xfrm>
          <a:prstGeom prst="rect">
            <a:avLst/>
          </a:prstGeom>
          <a:noFill/>
          <a:ln>
            <a:noFill/>
          </a:ln>
        </p:spPr>
      </p:pic>
      <p:sp>
        <p:nvSpPr>
          <p:cNvPr id="17" name="Google Shape;17;p3"/>
          <p:cNvSpPr txBox="1">
            <a:spLocks noGrp="1"/>
          </p:cNvSpPr>
          <p:nvPr>
            <p:ph type="title"/>
          </p:nvPr>
        </p:nvSpPr>
        <p:spPr>
          <a:xfrm>
            <a:off x="824000" y="1613825"/>
            <a:ext cx="7898100" cy="1872900"/>
          </a:xfrm>
          <a:prstGeom prst="rect">
            <a:avLst/>
          </a:prstGeom>
        </p:spPr>
        <p:txBody>
          <a:bodyPr spcFirstLastPara="1" wrap="square" lIns="91425" tIns="91425" rIns="91425" bIns="91425" anchor="ctr" anchorCtr="0">
            <a:normAutofit/>
          </a:bodyPr>
          <a:lstStyle>
            <a:lvl1pPr lvl="0">
              <a:spcBef>
                <a:spcPts val="0"/>
              </a:spcBef>
              <a:spcAft>
                <a:spcPts val="0"/>
              </a:spcAft>
              <a:buClr>
                <a:srgbClr val="000000"/>
              </a:buClr>
              <a:buSzPts val="3600"/>
              <a:buNone/>
              <a:defRPr sz="3600">
                <a:solidFill>
                  <a:srgbClr val="000000"/>
                </a:solidFill>
              </a:defRPr>
            </a:lvl1pPr>
            <a:lvl2pPr lvl="1">
              <a:spcBef>
                <a:spcPts val="0"/>
              </a:spcBef>
              <a:spcAft>
                <a:spcPts val="0"/>
              </a:spcAft>
              <a:buClr>
                <a:srgbClr val="000000"/>
              </a:buClr>
              <a:buSzPts val="3600"/>
              <a:buNone/>
              <a:defRPr sz="3600">
                <a:solidFill>
                  <a:srgbClr val="000000"/>
                </a:solidFill>
              </a:defRPr>
            </a:lvl2pPr>
            <a:lvl3pPr lvl="2">
              <a:spcBef>
                <a:spcPts val="0"/>
              </a:spcBef>
              <a:spcAft>
                <a:spcPts val="0"/>
              </a:spcAft>
              <a:buClr>
                <a:srgbClr val="000000"/>
              </a:buClr>
              <a:buSzPts val="3600"/>
              <a:buNone/>
              <a:defRPr sz="3600">
                <a:solidFill>
                  <a:srgbClr val="000000"/>
                </a:solidFill>
              </a:defRPr>
            </a:lvl3pPr>
            <a:lvl4pPr lvl="3">
              <a:spcBef>
                <a:spcPts val="0"/>
              </a:spcBef>
              <a:spcAft>
                <a:spcPts val="0"/>
              </a:spcAft>
              <a:buClr>
                <a:srgbClr val="000000"/>
              </a:buClr>
              <a:buSzPts val="3600"/>
              <a:buNone/>
              <a:defRPr sz="3600">
                <a:solidFill>
                  <a:srgbClr val="000000"/>
                </a:solidFill>
              </a:defRPr>
            </a:lvl4pPr>
            <a:lvl5pPr lvl="4">
              <a:spcBef>
                <a:spcPts val="0"/>
              </a:spcBef>
              <a:spcAft>
                <a:spcPts val="0"/>
              </a:spcAft>
              <a:buClr>
                <a:srgbClr val="000000"/>
              </a:buClr>
              <a:buSzPts val="3600"/>
              <a:buNone/>
              <a:defRPr sz="3600">
                <a:solidFill>
                  <a:srgbClr val="000000"/>
                </a:solidFill>
              </a:defRPr>
            </a:lvl5pPr>
            <a:lvl6pPr lvl="5">
              <a:spcBef>
                <a:spcPts val="0"/>
              </a:spcBef>
              <a:spcAft>
                <a:spcPts val="0"/>
              </a:spcAft>
              <a:buClr>
                <a:srgbClr val="000000"/>
              </a:buClr>
              <a:buSzPts val="3600"/>
              <a:buNone/>
              <a:defRPr sz="3600">
                <a:solidFill>
                  <a:srgbClr val="000000"/>
                </a:solidFill>
              </a:defRPr>
            </a:lvl6pPr>
            <a:lvl7pPr lvl="6">
              <a:spcBef>
                <a:spcPts val="0"/>
              </a:spcBef>
              <a:spcAft>
                <a:spcPts val="0"/>
              </a:spcAft>
              <a:buClr>
                <a:srgbClr val="000000"/>
              </a:buClr>
              <a:buSzPts val="3600"/>
              <a:buNone/>
              <a:defRPr sz="3600">
                <a:solidFill>
                  <a:srgbClr val="000000"/>
                </a:solidFill>
              </a:defRPr>
            </a:lvl7pPr>
            <a:lvl8pPr lvl="7">
              <a:spcBef>
                <a:spcPts val="0"/>
              </a:spcBef>
              <a:spcAft>
                <a:spcPts val="0"/>
              </a:spcAft>
              <a:buClr>
                <a:srgbClr val="000000"/>
              </a:buClr>
              <a:buSzPts val="3600"/>
              <a:buNone/>
              <a:defRPr sz="3600">
                <a:solidFill>
                  <a:srgbClr val="000000"/>
                </a:solidFill>
              </a:defRPr>
            </a:lvl8pPr>
            <a:lvl9pPr lvl="8">
              <a:spcBef>
                <a:spcPts val="0"/>
              </a:spcBef>
              <a:spcAft>
                <a:spcPts val="0"/>
              </a:spcAft>
              <a:buClr>
                <a:srgbClr val="000000"/>
              </a:buClr>
              <a:buSzPts val="3600"/>
              <a:buNone/>
              <a:defRPr sz="3600">
                <a:solidFill>
                  <a:srgbClr val="000000"/>
                </a:solidFill>
              </a:defRPr>
            </a:lvl9pPr>
          </a:lstStyle>
          <a:p>
            <a:endParaRPr/>
          </a:p>
        </p:txBody>
      </p:sp>
      <p:sp>
        <p:nvSpPr>
          <p:cNvPr id="18" name="Google Shape;18;p3"/>
          <p:cNvSpPr txBox="1">
            <a:spLocks noGrp="1"/>
          </p:cNvSpPr>
          <p:nvPr>
            <p:ph type="sldNum" idx="12"/>
          </p:nvPr>
        </p:nvSpPr>
        <p:spPr>
          <a:xfrm>
            <a:off x="8451046" y="4736976"/>
            <a:ext cx="548700" cy="393600"/>
          </a:xfrm>
          <a:prstGeom prst="rect">
            <a:avLst/>
          </a:prstGeom>
        </p:spPr>
        <p:txBody>
          <a:bodyPr spcFirstLastPara="1" wrap="square" lIns="91425" tIns="91425" rIns="91425" bIns="91425" anchor="ctr" anchorCtr="0">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en"/>
              <a:t>‹#›</a:t>
            </a:fld>
            <a:endParaRPr/>
          </a:p>
        </p:txBody>
      </p:sp>
      <p:pic>
        <p:nvPicPr>
          <p:cNvPr id="19" name="Google Shape;19;p3" title="UIFCW2026_Logo_white.png"/>
          <p:cNvPicPr preferRelativeResize="0"/>
          <p:nvPr/>
        </p:nvPicPr>
        <p:blipFill>
          <a:blip r:embed="rId3">
            <a:alphaModFix/>
          </a:blip>
          <a:stretch>
            <a:fillRect/>
          </a:stretch>
        </p:blipFill>
        <p:spPr>
          <a:xfrm>
            <a:off x="7240400" y="3679925"/>
            <a:ext cx="1481800" cy="1112073"/>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20"/>
        <p:cNvGrpSpPr/>
        <p:nvPr/>
      </p:nvGrpSpPr>
      <p:grpSpPr>
        <a:xfrm>
          <a:off x="0" y="0"/>
          <a:ext cx="0" cy="0"/>
          <a:chOff x="0" y="0"/>
          <a:chExt cx="0" cy="0"/>
        </a:xfrm>
      </p:grpSpPr>
      <p:sp>
        <p:nvSpPr>
          <p:cNvPr id="21" name="Google Shape;21;p4"/>
          <p:cNvSpPr txBox="1">
            <a:spLocks noGrp="1"/>
          </p:cNvSpPr>
          <p:nvPr>
            <p:ph type="title"/>
          </p:nvPr>
        </p:nvSpPr>
        <p:spPr>
          <a:xfrm>
            <a:off x="835533" y="338424"/>
            <a:ext cx="7030500" cy="9993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4"/>
          <p:cNvSpPr txBox="1">
            <a:spLocks noGrp="1"/>
          </p:cNvSpPr>
          <p:nvPr>
            <p:ph type="body" idx="1"/>
          </p:nvPr>
        </p:nvSpPr>
        <p:spPr>
          <a:xfrm>
            <a:off x="1303800" y="1990050"/>
            <a:ext cx="7030500" cy="2541600"/>
          </a:xfrm>
          <a:prstGeom prst="rect">
            <a:avLst/>
          </a:prstGeom>
        </p:spPr>
        <p:txBody>
          <a:bodyPr spcFirstLastPara="1" wrap="square" lIns="91425" tIns="91425" rIns="91425" bIns="91425" anchor="t" anchorCtr="0">
            <a:normAutofit/>
          </a:bodyPr>
          <a:lstStyle>
            <a:lvl1pPr marL="457200" lvl="0" indent="-311150">
              <a:spcBef>
                <a:spcPts val="0"/>
              </a:spcBef>
              <a:spcAft>
                <a:spcPts val="0"/>
              </a:spcAft>
              <a:buSzPts val="1300"/>
              <a:buChar char="●"/>
              <a:defRPr/>
            </a:lvl1pPr>
            <a:lvl2pPr marL="914400" lvl="1" indent="-298450">
              <a:spcBef>
                <a:spcPts val="0"/>
              </a:spcBef>
              <a:spcAft>
                <a:spcPts val="0"/>
              </a:spcAft>
              <a:buSzPts val="1100"/>
              <a:buChar char="○"/>
              <a:defRPr/>
            </a:lvl2pPr>
            <a:lvl3pPr marL="1371600" lvl="2" indent="-298450">
              <a:spcBef>
                <a:spcPts val="0"/>
              </a:spcBef>
              <a:spcAft>
                <a:spcPts val="0"/>
              </a:spcAft>
              <a:buSzPts val="1100"/>
              <a:buChar char="■"/>
              <a:defRPr/>
            </a:lvl3pPr>
            <a:lvl4pPr marL="1828800" lvl="3" indent="-298450">
              <a:spcBef>
                <a:spcPts val="0"/>
              </a:spcBef>
              <a:spcAft>
                <a:spcPts val="0"/>
              </a:spcAft>
              <a:buSzPts val="1100"/>
              <a:buChar char="●"/>
              <a:defRPr/>
            </a:lvl4pPr>
            <a:lvl5pPr marL="2286000" lvl="4" indent="-298450">
              <a:spcBef>
                <a:spcPts val="0"/>
              </a:spcBef>
              <a:spcAft>
                <a:spcPts val="0"/>
              </a:spcAft>
              <a:buSzPts val="1100"/>
              <a:buChar char="○"/>
              <a:defRPr/>
            </a:lvl5pPr>
            <a:lvl6pPr marL="2743200" lvl="5" indent="-298450">
              <a:spcBef>
                <a:spcPts val="0"/>
              </a:spcBef>
              <a:spcAft>
                <a:spcPts val="0"/>
              </a:spcAft>
              <a:buSzPts val="1100"/>
              <a:buChar char="■"/>
              <a:defRPr/>
            </a:lvl6pPr>
            <a:lvl7pPr marL="3200400" lvl="6" indent="-298450">
              <a:spcBef>
                <a:spcPts val="0"/>
              </a:spcBef>
              <a:spcAft>
                <a:spcPts val="0"/>
              </a:spcAft>
              <a:buSzPts val="1100"/>
              <a:buChar char="●"/>
              <a:defRPr/>
            </a:lvl7pPr>
            <a:lvl8pPr marL="3657600" lvl="7" indent="-298450">
              <a:spcBef>
                <a:spcPts val="0"/>
              </a:spcBef>
              <a:spcAft>
                <a:spcPts val="0"/>
              </a:spcAft>
              <a:buSzPts val="1100"/>
              <a:buChar char="○"/>
              <a:defRPr/>
            </a:lvl8pPr>
            <a:lvl9pPr marL="4114800" lvl="8" indent="-298450">
              <a:spcBef>
                <a:spcPts val="0"/>
              </a:spcBef>
              <a:spcAft>
                <a:spcPts val="0"/>
              </a:spcAft>
              <a:buSzPts val="1100"/>
              <a:buChar char="■"/>
              <a:defRPr/>
            </a:lvl9pPr>
          </a:lstStyle>
          <a:p>
            <a:endParaRPr/>
          </a:p>
        </p:txBody>
      </p:sp>
      <p:sp>
        <p:nvSpPr>
          <p:cNvPr id="23" name="Google Shape;23;p4"/>
          <p:cNvSpPr txBox="1">
            <a:spLocks noGrp="1"/>
          </p:cNvSpPr>
          <p:nvPr>
            <p:ph type="sldNum" idx="12"/>
          </p:nvPr>
        </p:nvSpPr>
        <p:spPr>
          <a:xfrm>
            <a:off x="8451046" y="4736976"/>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pic>
        <p:nvPicPr>
          <p:cNvPr id="24" name="Google Shape;24;p4" title="uifcw26_logo.png"/>
          <p:cNvPicPr preferRelativeResize="0"/>
          <p:nvPr/>
        </p:nvPicPr>
        <p:blipFill rotWithShape="1">
          <a:blip r:embed="rId2">
            <a:alphaModFix/>
          </a:blip>
          <a:srcRect l="2281" r="2281"/>
          <a:stretch/>
        </p:blipFill>
        <p:spPr>
          <a:xfrm>
            <a:off x="7585575" y="3869550"/>
            <a:ext cx="1154999" cy="870201"/>
          </a:xfrm>
          <a:prstGeom prst="rect">
            <a:avLst/>
          </a:prstGeom>
          <a:noFill/>
          <a:ln>
            <a:noFill/>
          </a:ln>
        </p:spPr>
      </p:pic>
      <p:grpSp>
        <p:nvGrpSpPr>
          <p:cNvPr id="25" name="Google Shape;25;p4"/>
          <p:cNvGrpSpPr/>
          <p:nvPr/>
        </p:nvGrpSpPr>
        <p:grpSpPr>
          <a:xfrm>
            <a:off x="951033" y="397889"/>
            <a:ext cx="1072800" cy="0"/>
            <a:chOff x="1376350" y="528325"/>
            <a:chExt cx="1072800" cy="0"/>
          </a:xfrm>
        </p:grpSpPr>
        <p:cxnSp>
          <p:nvCxnSpPr>
            <p:cNvPr id="26" name="Google Shape;26;p4"/>
            <p:cNvCxnSpPr/>
            <p:nvPr/>
          </p:nvCxnSpPr>
          <p:spPr>
            <a:xfrm>
              <a:off x="1376350" y="528325"/>
              <a:ext cx="357600" cy="0"/>
            </a:xfrm>
            <a:prstGeom prst="straightConnector1">
              <a:avLst/>
            </a:prstGeom>
            <a:noFill/>
            <a:ln w="28575" cap="flat" cmpd="sng">
              <a:solidFill>
                <a:srgbClr val="145FA6"/>
              </a:solidFill>
              <a:prstDash val="solid"/>
              <a:round/>
              <a:headEnd type="none" w="med" len="med"/>
              <a:tailEnd type="none" w="med" len="med"/>
            </a:ln>
          </p:spPr>
        </p:cxnSp>
        <p:cxnSp>
          <p:nvCxnSpPr>
            <p:cNvPr id="27" name="Google Shape;27;p4"/>
            <p:cNvCxnSpPr/>
            <p:nvPr/>
          </p:nvCxnSpPr>
          <p:spPr>
            <a:xfrm>
              <a:off x="1733950" y="528325"/>
              <a:ext cx="357600" cy="0"/>
            </a:xfrm>
            <a:prstGeom prst="straightConnector1">
              <a:avLst/>
            </a:prstGeom>
            <a:noFill/>
            <a:ln w="28575" cap="flat" cmpd="sng">
              <a:solidFill>
                <a:srgbClr val="F1761A"/>
              </a:solidFill>
              <a:prstDash val="solid"/>
              <a:round/>
              <a:headEnd type="none" w="med" len="med"/>
              <a:tailEnd type="none" w="med" len="med"/>
            </a:ln>
          </p:spPr>
        </p:cxnSp>
        <p:cxnSp>
          <p:nvCxnSpPr>
            <p:cNvPr id="28" name="Google Shape;28;p4"/>
            <p:cNvCxnSpPr/>
            <p:nvPr/>
          </p:nvCxnSpPr>
          <p:spPr>
            <a:xfrm>
              <a:off x="2091550" y="528325"/>
              <a:ext cx="357600" cy="0"/>
            </a:xfrm>
            <a:prstGeom prst="straightConnector1">
              <a:avLst/>
            </a:prstGeom>
            <a:noFill/>
            <a:ln w="28575" cap="flat" cmpd="sng">
              <a:solidFill>
                <a:srgbClr val="00C9FF"/>
              </a:solidFill>
              <a:prstDash val="solid"/>
              <a:round/>
              <a:headEnd type="none" w="med" len="med"/>
              <a:tailEnd type="none" w="med" len="med"/>
            </a:ln>
          </p:spPr>
        </p:cxnSp>
      </p:gr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9"/>
        <p:cNvGrpSpPr/>
        <p:nvPr/>
      </p:nvGrpSpPr>
      <p:grpSpPr>
        <a:xfrm>
          <a:off x="0" y="0"/>
          <a:ext cx="0" cy="0"/>
          <a:chOff x="0" y="0"/>
          <a:chExt cx="0" cy="0"/>
        </a:xfrm>
      </p:grpSpPr>
      <p:sp>
        <p:nvSpPr>
          <p:cNvPr id="30" name="Google Shape;30;p5"/>
          <p:cNvSpPr txBox="1">
            <a:spLocks noGrp="1"/>
          </p:cNvSpPr>
          <p:nvPr>
            <p:ph type="body" idx="1"/>
          </p:nvPr>
        </p:nvSpPr>
        <p:spPr>
          <a:xfrm>
            <a:off x="1303800" y="1990050"/>
            <a:ext cx="3430500" cy="2541600"/>
          </a:xfrm>
          <a:prstGeom prst="rect">
            <a:avLst/>
          </a:prstGeom>
        </p:spPr>
        <p:txBody>
          <a:bodyPr spcFirstLastPara="1" wrap="square" lIns="91425" tIns="91425" rIns="91425" bIns="91425" anchor="t" anchorCtr="0">
            <a:normAutofit/>
          </a:bodyPr>
          <a:lstStyle>
            <a:lvl1pPr marL="457200" lvl="0" indent="-311150">
              <a:spcBef>
                <a:spcPts val="0"/>
              </a:spcBef>
              <a:spcAft>
                <a:spcPts val="0"/>
              </a:spcAft>
              <a:buSzPts val="1300"/>
              <a:buChar char="●"/>
              <a:defRPr/>
            </a:lvl1pPr>
            <a:lvl2pPr marL="914400" lvl="1" indent="-298450">
              <a:spcBef>
                <a:spcPts val="0"/>
              </a:spcBef>
              <a:spcAft>
                <a:spcPts val="0"/>
              </a:spcAft>
              <a:buSzPts val="1100"/>
              <a:buChar char="○"/>
              <a:defRPr/>
            </a:lvl2pPr>
            <a:lvl3pPr marL="1371600" lvl="2" indent="-298450">
              <a:spcBef>
                <a:spcPts val="0"/>
              </a:spcBef>
              <a:spcAft>
                <a:spcPts val="0"/>
              </a:spcAft>
              <a:buSzPts val="1100"/>
              <a:buChar char="■"/>
              <a:defRPr/>
            </a:lvl3pPr>
            <a:lvl4pPr marL="1828800" lvl="3" indent="-298450">
              <a:spcBef>
                <a:spcPts val="0"/>
              </a:spcBef>
              <a:spcAft>
                <a:spcPts val="0"/>
              </a:spcAft>
              <a:buSzPts val="1100"/>
              <a:buChar char="●"/>
              <a:defRPr/>
            </a:lvl4pPr>
            <a:lvl5pPr marL="2286000" lvl="4" indent="-298450">
              <a:spcBef>
                <a:spcPts val="0"/>
              </a:spcBef>
              <a:spcAft>
                <a:spcPts val="0"/>
              </a:spcAft>
              <a:buSzPts val="1100"/>
              <a:buChar char="○"/>
              <a:defRPr/>
            </a:lvl5pPr>
            <a:lvl6pPr marL="2743200" lvl="5" indent="-298450">
              <a:spcBef>
                <a:spcPts val="0"/>
              </a:spcBef>
              <a:spcAft>
                <a:spcPts val="0"/>
              </a:spcAft>
              <a:buSzPts val="1100"/>
              <a:buChar char="■"/>
              <a:defRPr/>
            </a:lvl6pPr>
            <a:lvl7pPr marL="3200400" lvl="6" indent="-298450">
              <a:spcBef>
                <a:spcPts val="0"/>
              </a:spcBef>
              <a:spcAft>
                <a:spcPts val="0"/>
              </a:spcAft>
              <a:buSzPts val="1100"/>
              <a:buChar char="●"/>
              <a:defRPr/>
            </a:lvl7pPr>
            <a:lvl8pPr marL="3657600" lvl="7" indent="-298450">
              <a:spcBef>
                <a:spcPts val="0"/>
              </a:spcBef>
              <a:spcAft>
                <a:spcPts val="0"/>
              </a:spcAft>
              <a:buSzPts val="1100"/>
              <a:buChar char="○"/>
              <a:defRPr/>
            </a:lvl8pPr>
            <a:lvl9pPr marL="4114800" lvl="8" indent="-298450">
              <a:spcBef>
                <a:spcPts val="0"/>
              </a:spcBef>
              <a:spcAft>
                <a:spcPts val="0"/>
              </a:spcAft>
              <a:buSzPts val="1100"/>
              <a:buChar char="■"/>
              <a:defRPr/>
            </a:lvl9pPr>
          </a:lstStyle>
          <a:p>
            <a:endParaRPr/>
          </a:p>
        </p:txBody>
      </p:sp>
      <p:sp>
        <p:nvSpPr>
          <p:cNvPr id="31" name="Google Shape;31;p5"/>
          <p:cNvSpPr txBox="1">
            <a:spLocks noGrp="1"/>
          </p:cNvSpPr>
          <p:nvPr>
            <p:ph type="body" idx="2"/>
          </p:nvPr>
        </p:nvSpPr>
        <p:spPr>
          <a:xfrm>
            <a:off x="4903650" y="1990050"/>
            <a:ext cx="3430500" cy="2541600"/>
          </a:xfrm>
          <a:prstGeom prst="rect">
            <a:avLst/>
          </a:prstGeom>
        </p:spPr>
        <p:txBody>
          <a:bodyPr spcFirstLastPara="1" wrap="square" lIns="91425" tIns="91425" rIns="91425" bIns="91425" anchor="t" anchorCtr="0">
            <a:normAutofit/>
          </a:bodyPr>
          <a:lstStyle>
            <a:lvl1pPr marL="457200" lvl="0" indent="-311150">
              <a:spcBef>
                <a:spcPts val="0"/>
              </a:spcBef>
              <a:spcAft>
                <a:spcPts val="0"/>
              </a:spcAft>
              <a:buSzPts val="1300"/>
              <a:buChar char="●"/>
              <a:defRPr/>
            </a:lvl1pPr>
            <a:lvl2pPr marL="914400" lvl="1" indent="-298450">
              <a:spcBef>
                <a:spcPts val="0"/>
              </a:spcBef>
              <a:spcAft>
                <a:spcPts val="0"/>
              </a:spcAft>
              <a:buSzPts val="1100"/>
              <a:buChar char="○"/>
              <a:defRPr/>
            </a:lvl2pPr>
            <a:lvl3pPr marL="1371600" lvl="2" indent="-298450">
              <a:spcBef>
                <a:spcPts val="0"/>
              </a:spcBef>
              <a:spcAft>
                <a:spcPts val="0"/>
              </a:spcAft>
              <a:buSzPts val="1100"/>
              <a:buChar char="■"/>
              <a:defRPr/>
            </a:lvl3pPr>
            <a:lvl4pPr marL="1828800" lvl="3" indent="-298450">
              <a:spcBef>
                <a:spcPts val="0"/>
              </a:spcBef>
              <a:spcAft>
                <a:spcPts val="0"/>
              </a:spcAft>
              <a:buSzPts val="1100"/>
              <a:buChar char="●"/>
              <a:defRPr/>
            </a:lvl4pPr>
            <a:lvl5pPr marL="2286000" lvl="4" indent="-298450">
              <a:spcBef>
                <a:spcPts val="0"/>
              </a:spcBef>
              <a:spcAft>
                <a:spcPts val="0"/>
              </a:spcAft>
              <a:buSzPts val="1100"/>
              <a:buChar char="○"/>
              <a:defRPr/>
            </a:lvl5pPr>
            <a:lvl6pPr marL="2743200" lvl="5" indent="-298450">
              <a:spcBef>
                <a:spcPts val="0"/>
              </a:spcBef>
              <a:spcAft>
                <a:spcPts val="0"/>
              </a:spcAft>
              <a:buSzPts val="1100"/>
              <a:buChar char="■"/>
              <a:defRPr/>
            </a:lvl6pPr>
            <a:lvl7pPr marL="3200400" lvl="6" indent="-298450">
              <a:spcBef>
                <a:spcPts val="0"/>
              </a:spcBef>
              <a:spcAft>
                <a:spcPts val="0"/>
              </a:spcAft>
              <a:buSzPts val="1100"/>
              <a:buChar char="●"/>
              <a:defRPr/>
            </a:lvl7pPr>
            <a:lvl8pPr marL="3657600" lvl="7" indent="-298450">
              <a:spcBef>
                <a:spcPts val="0"/>
              </a:spcBef>
              <a:spcAft>
                <a:spcPts val="0"/>
              </a:spcAft>
              <a:buSzPts val="1100"/>
              <a:buChar char="○"/>
              <a:defRPr/>
            </a:lvl8pPr>
            <a:lvl9pPr marL="4114800" lvl="8" indent="-298450">
              <a:spcBef>
                <a:spcPts val="0"/>
              </a:spcBef>
              <a:spcAft>
                <a:spcPts val="0"/>
              </a:spcAft>
              <a:buSzPts val="1100"/>
              <a:buChar char="■"/>
              <a:defRPr/>
            </a:lvl9pPr>
          </a:lstStyle>
          <a:p>
            <a:endParaRPr/>
          </a:p>
        </p:txBody>
      </p:sp>
      <p:sp>
        <p:nvSpPr>
          <p:cNvPr id="32" name="Google Shape;32;p5"/>
          <p:cNvSpPr txBox="1">
            <a:spLocks noGrp="1"/>
          </p:cNvSpPr>
          <p:nvPr>
            <p:ph type="sldNum" idx="12"/>
          </p:nvPr>
        </p:nvSpPr>
        <p:spPr>
          <a:xfrm>
            <a:off x="8451046" y="4736976"/>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pic>
        <p:nvPicPr>
          <p:cNvPr id="33" name="Google Shape;33;p5" title="uifcw26_logo.png"/>
          <p:cNvPicPr preferRelativeResize="0"/>
          <p:nvPr/>
        </p:nvPicPr>
        <p:blipFill rotWithShape="1">
          <a:blip r:embed="rId2">
            <a:alphaModFix/>
          </a:blip>
          <a:srcRect l="2281" r="2281"/>
          <a:stretch/>
        </p:blipFill>
        <p:spPr>
          <a:xfrm>
            <a:off x="7585575" y="3869550"/>
            <a:ext cx="1154999" cy="870201"/>
          </a:xfrm>
          <a:prstGeom prst="rect">
            <a:avLst/>
          </a:prstGeom>
          <a:noFill/>
          <a:ln>
            <a:noFill/>
          </a:ln>
        </p:spPr>
      </p:pic>
      <p:sp>
        <p:nvSpPr>
          <p:cNvPr id="34" name="Google Shape;34;p5"/>
          <p:cNvSpPr txBox="1">
            <a:spLocks noGrp="1"/>
          </p:cNvSpPr>
          <p:nvPr>
            <p:ph type="title"/>
          </p:nvPr>
        </p:nvSpPr>
        <p:spPr>
          <a:xfrm>
            <a:off x="835533" y="338424"/>
            <a:ext cx="7030500" cy="9993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grpSp>
        <p:nvGrpSpPr>
          <p:cNvPr id="35" name="Google Shape;35;p5"/>
          <p:cNvGrpSpPr/>
          <p:nvPr/>
        </p:nvGrpSpPr>
        <p:grpSpPr>
          <a:xfrm>
            <a:off x="951033" y="397889"/>
            <a:ext cx="1072800" cy="0"/>
            <a:chOff x="1376350" y="528325"/>
            <a:chExt cx="1072800" cy="0"/>
          </a:xfrm>
        </p:grpSpPr>
        <p:cxnSp>
          <p:nvCxnSpPr>
            <p:cNvPr id="36" name="Google Shape;36;p5"/>
            <p:cNvCxnSpPr/>
            <p:nvPr/>
          </p:nvCxnSpPr>
          <p:spPr>
            <a:xfrm>
              <a:off x="1376350" y="528325"/>
              <a:ext cx="357600" cy="0"/>
            </a:xfrm>
            <a:prstGeom prst="straightConnector1">
              <a:avLst/>
            </a:prstGeom>
            <a:noFill/>
            <a:ln w="28575" cap="flat" cmpd="sng">
              <a:solidFill>
                <a:srgbClr val="145FA6"/>
              </a:solidFill>
              <a:prstDash val="solid"/>
              <a:round/>
              <a:headEnd type="none" w="med" len="med"/>
              <a:tailEnd type="none" w="med" len="med"/>
            </a:ln>
          </p:spPr>
        </p:cxnSp>
        <p:cxnSp>
          <p:nvCxnSpPr>
            <p:cNvPr id="37" name="Google Shape;37;p5"/>
            <p:cNvCxnSpPr/>
            <p:nvPr/>
          </p:nvCxnSpPr>
          <p:spPr>
            <a:xfrm>
              <a:off x="1733950" y="528325"/>
              <a:ext cx="357600" cy="0"/>
            </a:xfrm>
            <a:prstGeom prst="straightConnector1">
              <a:avLst/>
            </a:prstGeom>
            <a:noFill/>
            <a:ln w="28575" cap="flat" cmpd="sng">
              <a:solidFill>
                <a:srgbClr val="F1761A"/>
              </a:solidFill>
              <a:prstDash val="solid"/>
              <a:round/>
              <a:headEnd type="none" w="med" len="med"/>
              <a:tailEnd type="none" w="med" len="med"/>
            </a:ln>
          </p:spPr>
        </p:cxnSp>
        <p:cxnSp>
          <p:nvCxnSpPr>
            <p:cNvPr id="38" name="Google Shape;38;p5"/>
            <p:cNvCxnSpPr/>
            <p:nvPr/>
          </p:nvCxnSpPr>
          <p:spPr>
            <a:xfrm>
              <a:off x="2091550" y="528325"/>
              <a:ext cx="357600" cy="0"/>
            </a:xfrm>
            <a:prstGeom prst="straightConnector1">
              <a:avLst/>
            </a:prstGeom>
            <a:noFill/>
            <a:ln w="28575" cap="flat" cmpd="sng">
              <a:solidFill>
                <a:srgbClr val="00C9FF"/>
              </a:solidFill>
              <a:prstDash val="solid"/>
              <a:round/>
              <a:headEnd type="none" w="med" len="med"/>
              <a:tailEnd type="none" w="med" len="med"/>
            </a:ln>
          </p:spPr>
        </p:cxnSp>
      </p:gr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9"/>
        <p:cNvGrpSpPr/>
        <p:nvPr/>
      </p:nvGrpSpPr>
      <p:grpSpPr>
        <a:xfrm>
          <a:off x="0" y="0"/>
          <a:ext cx="0" cy="0"/>
          <a:chOff x="0" y="0"/>
          <a:chExt cx="0" cy="0"/>
        </a:xfrm>
      </p:grpSpPr>
      <p:sp>
        <p:nvSpPr>
          <p:cNvPr id="40" name="Google Shape;40;p6"/>
          <p:cNvSpPr txBox="1">
            <a:spLocks noGrp="1"/>
          </p:cNvSpPr>
          <p:nvPr>
            <p:ph type="sldNum" idx="12"/>
          </p:nvPr>
        </p:nvSpPr>
        <p:spPr>
          <a:xfrm>
            <a:off x="8451046" y="4736976"/>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pic>
        <p:nvPicPr>
          <p:cNvPr id="41" name="Google Shape;41;p6" title="uifcw26_logo.png"/>
          <p:cNvPicPr preferRelativeResize="0"/>
          <p:nvPr/>
        </p:nvPicPr>
        <p:blipFill rotWithShape="1">
          <a:blip r:embed="rId2">
            <a:alphaModFix/>
          </a:blip>
          <a:srcRect l="2281" r="2281"/>
          <a:stretch/>
        </p:blipFill>
        <p:spPr>
          <a:xfrm>
            <a:off x="7585575" y="3869550"/>
            <a:ext cx="1154999" cy="870201"/>
          </a:xfrm>
          <a:prstGeom prst="rect">
            <a:avLst/>
          </a:prstGeom>
          <a:noFill/>
          <a:ln>
            <a:noFill/>
          </a:ln>
        </p:spPr>
      </p:pic>
      <p:sp>
        <p:nvSpPr>
          <p:cNvPr id="42" name="Google Shape;42;p6"/>
          <p:cNvSpPr txBox="1">
            <a:spLocks noGrp="1"/>
          </p:cNvSpPr>
          <p:nvPr>
            <p:ph type="title"/>
          </p:nvPr>
        </p:nvSpPr>
        <p:spPr>
          <a:xfrm>
            <a:off x="835533" y="338424"/>
            <a:ext cx="7030500" cy="9993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grpSp>
        <p:nvGrpSpPr>
          <p:cNvPr id="43" name="Google Shape;43;p6"/>
          <p:cNvGrpSpPr/>
          <p:nvPr/>
        </p:nvGrpSpPr>
        <p:grpSpPr>
          <a:xfrm>
            <a:off x="951033" y="397889"/>
            <a:ext cx="1072800" cy="0"/>
            <a:chOff x="1376350" y="528325"/>
            <a:chExt cx="1072800" cy="0"/>
          </a:xfrm>
        </p:grpSpPr>
        <p:cxnSp>
          <p:nvCxnSpPr>
            <p:cNvPr id="44" name="Google Shape;44;p6"/>
            <p:cNvCxnSpPr/>
            <p:nvPr/>
          </p:nvCxnSpPr>
          <p:spPr>
            <a:xfrm>
              <a:off x="1376350" y="528325"/>
              <a:ext cx="357600" cy="0"/>
            </a:xfrm>
            <a:prstGeom prst="straightConnector1">
              <a:avLst/>
            </a:prstGeom>
            <a:noFill/>
            <a:ln w="28575" cap="flat" cmpd="sng">
              <a:solidFill>
                <a:srgbClr val="145FA6"/>
              </a:solidFill>
              <a:prstDash val="solid"/>
              <a:round/>
              <a:headEnd type="none" w="med" len="med"/>
              <a:tailEnd type="none" w="med" len="med"/>
            </a:ln>
          </p:spPr>
        </p:cxnSp>
        <p:cxnSp>
          <p:nvCxnSpPr>
            <p:cNvPr id="45" name="Google Shape;45;p6"/>
            <p:cNvCxnSpPr/>
            <p:nvPr/>
          </p:nvCxnSpPr>
          <p:spPr>
            <a:xfrm>
              <a:off x="1733950" y="528325"/>
              <a:ext cx="357600" cy="0"/>
            </a:xfrm>
            <a:prstGeom prst="straightConnector1">
              <a:avLst/>
            </a:prstGeom>
            <a:noFill/>
            <a:ln w="28575" cap="flat" cmpd="sng">
              <a:solidFill>
                <a:srgbClr val="F1761A"/>
              </a:solidFill>
              <a:prstDash val="solid"/>
              <a:round/>
              <a:headEnd type="none" w="med" len="med"/>
              <a:tailEnd type="none" w="med" len="med"/>
            </a:ln>
          </p:spPr>
        </p:cxnSp>
        <p:cxnSp>
          <p:nvCxnSpPr>
            <p:cNvPr id="46" name="Google Shape;46;p6"/>
            <p:cNvCxnSpPr/>
            <p:nvPr/>
          </p:nvCxnSpPr>
          <p:spPr>
            <a:xfrm>
              <a:off x="2091550" y="528325"/>
              <a:ext cx="357600" cy="0"/>
            </a:xfrm>
            <a:prstGeom prst="straightConnector1">
              <a:avLst/>
            </a:prstGeom>
            <a:noFill/>
            <a:ln w="28575" cap="flat" cmpd="sng">
              <a:solidFill>
                <a:srgbClr val="00C9FF"/>
              </a:solidFill>
              <a:prstDash val="solid"/>
              <a:round/>
              <a:headEnd type="none" w="med" len="med"/>
              <a:tailEnd type="none" w="med" len="med"/>
            </a:ln>
          </p:spPr>
        </p:cxnSp>
      </p:gr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47"/>
        <p:cNvGrpSpPr/>
        <p:nvPr/>
      </p:nvGrpSpPr>
      <p:grpSpPr>
        <a:xfrm>
          <a:off x="0" y="0"/>
          <a:ext cx="0" cy="0"/>
          <a:chOff x="0" y="0"/>
          <a:chExt cx="0" cy="0"/>
        </a:xfrm>
      </p:grpSpPr>
      <p:sp>
        <p:nvSpPr>
          <p:cNvPr id="48" name="Google Shape;48;p7"/>
          <p:cNvSpPr txBox="1">
            <a:spLocks noGrp="1"/>
          </p:cNvSpPr>
          <p:nvPr>
            <p:ph type="body" idx="1"/>
          </p:nvPr>
        </p:nvSpPr>
        <p:spPr>
          <a:xfrm>
            <a:off x="1303800" y="2309675"/>
            <a:ext cx="3312000" cy="2221800"/>
          </a:xfrm>
          <a:prstGeom prst="rect">
            <a:avLst/>
          </a:prstGeom>
        </p:spPr>
        <p:txBody>
          <a:bodyPr spcFirstLastPara="1" wrap="square" lIns="91425" tIns="91425" rIns="91425" bIns="91425" anchor="t" anchorCtr="0">
            <a:normAutofit/>
          </a:bodyPr>
          <a:lstStyle>
            <a:lvl1pPr marL="457200" lvl="0" indent="-311150">
              <a:spcBef>
                <a:spcPts val="0"/>
              </a:spcBef>
              <a:spcAft>
                <a:spcPts val="0"/>
              </a:spcAft>
              <a:buSzPts val="1300"/>
              <a:buChar char="●"/>
              <a:defRPr/>
            </a:lvl1pPr>
            <a:lvl2pPr marL="914400" lvl="1" indent="-298450">
              <a:spcBef>
                <a:spcPts val="0"/>
              </a:spcBef>
              <a:spcAft>
                <a:spcPts val="0"/>
              </a:spcAft>
              <a:buSzPts val="1100"/>
              <a:buChar char="○"/>
              <a:defRPr/>
            </a:lvl2pPr>
            <a:lvl3pPr marL="1371600" lvl="2" indent="-298450">
              <a:spcBef>
                <a:spcPts val="0"/>
              </a:spcBef>
              <a:spcAft>
                <a:spcPts val="0"/>
              </a:spcAft>
              <a:buSzPts val="1100"/>
              <a:buChar char="■"/>
              <a:defRPr/>
            </a:lvl3pPr>
            <a:lvl4pPr marL="1828800" lvl="3" indent="-298450">
              <a:spcBef>
                <a:spcPts val="0"/>
              </a:spcBef>
              <a:spcAft>
                <a:spcPts val="0"/>
              </a:spcAft>
              <a:buSzPts val="1100"/>
              <a:buChar char="●"/>
              <a:defRPr/>
            </a:lvl4pPr>
            <a:lvl5pPr marL="2286000" lvl="4" indent="-298450">
              <a:spcBef>
                <a:spcPts val="0"/>
              </a:spcBef>
              <a:spcAft>
                <a:spcPts val="0"/>
              </a:spcAft>
              <a:buSzPts val="1100"/>
              <a:buChar char="○"/>
              <a:defRPr/>
            </a:lvl5pPr>
            <a:lvl6pPr marL="2743200" lvl="5" indent="-298450">
              <a:spcBef>
                <a:spcPts val="0"/>
              </a:spcBef>
              <a:spcAft>
                <a:spcPts val="0"/>
              </a:spcAft>
              <a:buSzPts val="1100"/>
              <a:buChar char="■"/>
              <a:defRPr/>
            </a:lvl6pPr>
            <a:lvl7pPr marL="3200400" lvl="6" indent="-298450">
              <a:spcBef>
                <a:spcPts val="0"/>
              </a:spcBef>
              <a:spcAft>
                <a:spcPts val="0"/>
              </a:spcAft>
              <a:buSzPts val="1100"/>
              <a:buChar char="●"/>
              <a:defRPr/>
            </a:lvl7pPr>
            <a:lvl8pPr marL="3657600" lvl="7" indent="-298450">
              <a:spcBef>
                <a:spcPts val="0"/>
              </a:spcBef>
              <a:spcAft>
                <a:spcPts val="0"/>
              </a:spcAft>
              <a:buSzPts val="1100"/>
              <a:buChar char="○"/>
              <a:defRPr/>
            </a:lvl8pPr>
            <a:lvl9pPr marL="4114800" lvl="8" indent="-298450">
              <a:spcBef>
                <a:spcPts val="0"/>
              </a:spcBef>
              <a:spcAft>
                <a:spcPts val="0"/>
              </a:spcAft>
              <a:buSzPts val="1100"/>
              <a:buChar char="■"/>
              <a:defRPr/>
            </a:lvl9pPr>
          </a:lstStyle>
          <a:p>
            <a:endParaRPr/>
          </a:p>
        </p:txBody>
      </p:sp>
      <p:sp>
        <p:nvSpPr>
          <p:cNvPr id="49" name="Google Shape;49;p7"/>
          <p:cNvSpPr txBox="1">
            <a:spLocks noGrp="1"/>
          </p:cNvSpPr>
          <p:nvPr>
            <p:ph type="sldNum" idx="12"/>
          </p:nvPr>
        </p:nvSpPr>
        <p:spPr>
          <a:xfrm>
            <a:off x="8451046" y="4736976"/>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pic>
        <p:nvPicPr>
          <p:cNvPr id="50" name="Google Shape;50;p7" title="uifcw26_logo.png"/>
          <p:cNvPicPr preferRelativeResize="0"/>
          <p:nvPr/>
        </p:nvPicPr>
        <p:blipFill rotWithShape="1">
          <a:blip r:embed="rId2">
            <a:alphaModFix/>
          </a:blip>
          <a:srcRect l="2281" r="2281"/>
          <a:stretch/>
        </p:blipFill>
        <p:spPr>
          <a:xfrm>
            <a:off x="7585575" y="3869550"/>
            <a:ext cx="1154999" cy="870201"/>
          </a:xfrm>
          <a:prstGeom prst="rect">
            <a:avLst/>
          </a:prstGeom>
          <a:noFill/>
          <a:ln>
            <a:noFill/>
          </a:ln>
        </p:spPr>
      </p:pic>
      <p:sp>
        <p:nvSpPr>
          <p:cNvPr id="51" name="Google Shape;51;p7"/>
          <p:cNvSpPr txBox="1">
            <a:spLocks noGrp="1"/>
          </p:cNvSpPr>
          <p:nvPr>
            <p:ph type="title"/>
          </p:nvPr>
        </p:nvSpPr>
        <p:spPr>
          <a:xfrm>
            <a:off x="835533" y="338424"/>
            <a:ext cx="7030500" cy="9993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grpSp>
        <p:nvGrpSpPr>
          <p:cNvPr id="52" name="Google Shape;52;p7"/>
          <p:cNvGrpSpPr/>
          <p:nvPr/>
        </p:nvGrpSpPr>
        <p:grpSpPr>
          <a:xfrm>
            <a:off x="951033" y="397889"/>
            <a:ext cx="1072800" cy="0"/>
            <a:chOff x="1376350" y="528325"/>
            <a:chExt cx="1072800" cy="0"/>
          </a:xfrm>
        </p:grpSpPr>
        <p:cxnSp>
          <p:nvCxnSpPr>
            <p:cNvPr id="53" name="Google Shape;53;p7"/>
            <p:cNvCxnSpPr/>
            <p:nvPr/>
          </p:nvCxnSpPr>
          <p:spPr>
            <a:xfrm>
              <a:off x="1376350" y="528325"/>
              <a:ext cx="357600" cy="0"/>
            </a:xfrm>
            <a:prstGeom prst="straightConnector1">
              <a:avLst/>
            </a:prstGeom>
            <a:noFill/>
            <a:ln w="28575" cap="flat" cmpd="sng">
              <a:solidFill>
                <a:srgbClr val="145FA6"/>
              </a:solidFill>
              <a:prstDash val="solid"/>
              <a:round/>
              <a:headEnd type="none" w="med" len="med"/>
              <a:tailEnd type="none" w="med" len="med"/>
            </a:ln>
          </p:spPr>
        </p:cxnSp>
        <p:cxnSp>
          <p:nvCxnSpPr>
            <p:cNvPr id="54" name="Google Shape;54;p7"/>
            <p:cNvCxnSpPr/>
            <p:nvPr/>
          </p:nvCxnSpPr>
          <p:spPr>
            <a:xfrm>
              <a:off x="1733950" y="528325"/>
              <a:ext cx="357600" cy="0"/>
            </a:xfrm>
            <a:prstGeom prst="straightConnector1">
              <a:avLst/>
            </a:prstGeom>
            <a:noFill/>
            <a:ln w="28575" cap="flat" cmpd="sng">
              <a:solidFill>
                <a:srgbClr val="F1761A"/>
              </a:solidFill>
              <a:prstDash val="solid"/>
              <a:round/>
              <a:headEnd type="none" w="med" len="med"/>
              <a:tailEnd type="none" w="med" len="med"/>
            </a:ln>
          </p:spPr>
        </p:cxnSp>
        <p:cxnSp>
          <p:nvCxnSpPr>
            <p:cNvPr id="55" name="Google Shape;55;p7"/>
            <p:cNvCxnSpPr/>
            <p:nvPr/>
          </p:nvCxnSpPr>
          <p:spPr>
            <a:xfrm>
              <a:off x="2091550" y="528325"/>
              <a:ext cx="357600" cy="0"/>
            </a:xfrm>
            <a:prstGeom prst="straightConnector1">
              <a:avLst/>
            </a:prstGeom>
            <a:noFill/>
            <a:ln w="28575" cap="flat" cmpd="sng">
              <a:solidFill>
                <a:srgbClr val="00C9FF"/>
              </a:solidFill>
              <a:prstDash val="solid"/>
              <a:round/>
              <a:headEnd type="none" w="med" len="med"/>
              <a:tailEnd type="none" w="med" len="med"/>
            </a:ln>
          </p:spPr>
        </p:cxnSp>
      </p:gr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bg>
      <p:bgPr>
        <a:solidFill>
          <a:srgbClr val="F9CB9C"/>
        </a:solidFill>
        <a:effectLst/>
      </p:bgPr>
    </p:bg>
    <p:spTree>
      <p:nvGrpSpPr>
        <p:cNvPr id="1" name="Shape 56"/>
        <p:cNvGrpSpPr/>
        <p:nvPr/>
      </p:nvGrpSpPr>
      <p:grpSpPr>
        <a:xfrm>
          <a:off x="0" y="0"/>
          <a:ext cx="0" cy="0"/>
          <a:chOff x="0" y="0"/>
          <a:chExt cx="0" cy="0"/>
        </a:xfrm>
      </p:grpSpPr>
      <p:pic>
        <p:nvPicPr>
          <p:cNvPr id="57" name="Google Shape;57;p8" title="Artificial Intelligence To Enhance Language Skills Presentation (10).png"/>
          <p:cNvPicPr preferRelativeResize="0"/>
          <p:nvPr/>
        </p:nvPicPr>
        <p:blipFill>
          <a:blip r:embed="rId2">
            <a:alphaModFix/>
          </a:blip>
          <a:stretch>
            <a:fillRect/>
          </a:stretch>
        </p:blipFill>
        <p:spPr>
          <a:xfrm>
            <a:off x="0" y="7433"/>
            <a:ext cx="9144000" cy="5143500"/>
          </a:xfrm>
          <a:prstGeom prst="rect">
            <a:avLst/>
          </a:prstGeom>
          <a:noFill/>
          <a:ln>
            <a:noFill/>
          </a:ln>
        </p:spPr>
      </p:pic>
      <p:sp>
        <p:nvSpPr>
          <p:cNvPr id="58" name="Google Shape;58;p8"/>
          <p:cNvSpPr txBox="1">
            <a:spLocks noGrp="1"/>
          </p:cNvSpPr>
          <p:nvPr>
            <p:ph type="title"/>
          </p:nvPr>
        </p:nvSpPr>
        <p:spPr>
          <a:xfrm>
            <a:off x="824000" y="763600"/>
            <a:ext cx="5857800" cy="3573300"/>
          </a:xfrm>
          <a:prstGeom prst="rect">
            <a:avLst/>
          </a:prstGeom>
        </p:spPr>
        <p:txBody>
          <a:bodyPr spcFirstLastPara="1" wrap="square" lIns="91425" tIns="91425" rIns="91425" bIns="91425" anchor="ctr" anchorCtr="0">
            <a:normAutofit/>
          </a:bodyPr>
          <a:lstStyle>
            <a:lvl1pPr lvl="0">
              <a:spcBef>
                <a:spcPts val="0"/>
              </a:spcBef>
              <a:spcAft>
                <a:spcPts val="0"/>
              </a:spcAft>
              <a:buClr>
                <a:srgbClr val="000000"/>
              </a:buClr>
              <a:buSzPts val="3600"/>
              <a:buNone/>
              <a:defRPr sz="3600">
                <a:solidFill>
                  <a:srgbClr val="000000"/>
                </a:solidFill>
              </a:defRPr>
            </a:lvl1pPr>
            <a:lvl2pPr lvl="1">
              <a:spcBef>
                <a:spcPts val="0"/>
              </a:spcBef>
              <a:spcAft>
                <a:spcPts val="0"/>
              </a:spcAft>
              <a:buClr>
                <a:srgbClr val="000000"/>
              </a:buClr>
              <a:buSzPts val="3600"/>
              <a:buNone/>
              <a:defRPr sz="3600">
                <a:solidFill>
                  <a:srgbClr val="000000"/>
                </a:solidFill>
              </a:defRPr>
            </a:lvl2pPr>
            <a:lvl3pPr lvl="2">
              <a:spcBef>
                <a:spcPts val="0"/>
              </a:spcBef>
              <a:spcAft>
                <a:spcPts val="0"/>
              </a:spcAft>
              <a:buClr>
                <a:srgbClr val="000000"/>
              </a:buClr>
              <a:buSzPts val="3600"/>
              <a:buNone/>
              <a:defRPr sz="3600">
                <a:solidFill>
                  <a:srgbClr val="000000"/>
                </a:solidFill>
              </a:defRPr>
            </a:lvl3pPr>
            <a:lvl4pPr lvl="3">
              <a:spcBef>
                <a:spcPts val="0"/>
              </a:spcBef>
              <a:spcAft>
                <a:spcPts val="0"/>
              </a:spcAft>
              <a:buClr>
                <a:srgbClr val="000000"/>
              </a:buClr>
              <a:buSzPts val="3600"/>
              <a:buNone/>
              <a:defRPr sz="3600">
                <a:solidFill>
                  <a:srgbClr val="000000"/>
                </a:solidFill>
              </a:defRPr>
            </a:lvl4pPr>
            <a:lvl5pPr lvl="4">
              <a:spcBef>
                <a:spcPts val="0"/>
              </a:spcBef>
              <a:spcAft>
                <a:spcPts val="0"/>
              </a:spcAft>
              <a:buClr>
                <a:srgbClr val="000000"/>
              </a:buClr>
              <a:buSzPts val="3600"/>
              <a:buNone/>
              <a:defRPr sz="3600">
                <a:solidFill>
                  <a:srgbClr val="000000"/>
                </a:solidFill>
              </a:defRPr>
            </a:lvl5pPr>
            <a:lvl6pPr lvl="5">
              <a:spcBef>
                <a:spcPts val="0"/>
              </a:spcBef>
              <a:spcAft>
                <a:spcPts val="0"/>
              </a:spcAft>
              <a:buClr>
                <a:srgbClr val="000000"/>
              </a:buClr>
              <a:buSzPts val="3600"/>
              <a:buNone/>
              <a:defRPr sz="3600">
                <a:solidFill>
                  <a:srgbClr val="000000"/>
                </a:solidFill>
              </a:defRPr>
            </a:lvl6pPr>
            <a:lvl7pPr lvl="6">
              <a:spcBef>
                <a:spcPts val="0"/>
              </a:spcBef>
              <a:spcAft>
                <a:spcPts val="0"/>
              </a:spcAft>
              <a:buClr>
                <a:srgbClr val="000000"/>
              </a:buClr>
              <a:buSzPts val="3600"/>
              <a:buNone/>
              <a:defRPr sz="3600">
                <a:solidFill>
                  <a:srgbClr val="000000"/>
                </a:solidFill>
              </a:defRPr>
            </a:lvl7pPr>
            <a:lvl8pPr lvl="7">
              <a:spcBef>
                <a:spcPts val="0"/>
              </a:spcBef>
              <a:spcAft>
                <a:spcPts val="0"/>
              </a:spcAft>
              <a:buClr>
                <a:srgbClr val="000000"/>
              </a:buClr>
              <a:buSzPts val="3600"/>
              <a:buNone/>
              <a:defRPr sz="3600">
                <a:solidFill>
                  <a:srgbClr val="000000"/>
                </a:solidFill>
              </a:defRPr>
            </a:lvl8pPr>
            <a:lvl9pPr lvl="8">
              <a:spcBef>
                <a:spcPts val="0"/>
              </a:spcBef>
              <a:spcAft>
                <a:spcPts val="0"/>
              </a:spcAft>
              <a:buClr>
                <a:srgbClr val="000000"/>
              </a:buClr>
              <a:buSzPts val="3600"/>
              <a:buNone/>
              <a:defRPr sz="3600">
                <a:solidFill>
                  <a:srgbClr val="000000"/>
                </a:solidFill>
              </a:defRPr>
            </a:lvl9pPr>
          </a:lstStyle>
          <a:p>
            <a:endParaRPr/>
          </a:p>
        </p:txBody>
      </p:sp>
      <p:sp>
        <p:nvSpPr>
          <p:cNvPr id="59" name="Google Shape;59;p8"/>
          <p:cNvSpPr txBox="1">
            <a:spLocks noGrp="1"/>
          </p:cNvSpPr>
          <p:nvPr>
            <p:ph type="sldNum" idx="12"/>
          </p:nvPr>
        </p:nvSpPr>
        <p:spPr>
          <a:xfrm>
            <a:off x="8451046" y="4736976"/>
            <a:ext cx="548700" cy="393600"/>
          </a:xfrm>
          <a:prstGeom prst="rect">
            <a:avLst/>
          </a:prstGeom>
        </p:spPr>
        <p:txBody>
          <a:bodyPr spcFirstLastPara="1" wrap="square" lIns="91425" tIns="91425" rIns="91425" bIns="91425" anchor="ctr" anchorCtr="0">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en"/>
              <a:t>‹#›</a:t>
            </a:fld>
            <a:endParaRPr/>
          </a:p>
        </p:txBody>
      </p:sp>
      <p:pic>
        <p:nvPicPr>
          <p:cNvPr id="60" name="Google Shape;60;p8" title="UIFCW2026_Logo_white.png"/>
          <p:cNvPicPr preferRelativeResize="0"/>
          <p:nvPr/>
        </p:nvPicPr>
        <p:blipFill>
          <a:blip r:embed="rId3">
            <a:alphaModFix/>
          </a:blip>
          <a:stretch>
            <a:fillRect/>
          </a:stretch>
        </p:blipFill>
        <p:spPr>
          <a:xfrm>
            <a:off x="7240400" y="3679925"/>
            <a:ext cx="1481800" cy="1112073"/>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61"/>
        <p:cNvGrpSpPr/>
        <p:nvPr/>
      </p:nvGrpSpPr>
      <p:grpSpPr>
        <a:xfrm>
          <a:off x="0" y="0"/>
          <a:ext cx="0" cy="0"/>
          <a:chOff x="0" y="0"/>
          <a:chExt cx="0" cy="0"/>
        </a:xfrm>
      </p:grpSpPr>
      <p:sp>
        <p:nvSpPr>
          <p:cNvPr id="62" name="Google Shape;62;p9"/>
          <p:cNvSpPr txBox="1">
            <a:spLocks noGrp="1"/>
          </p:cNvSpPr>
          <p:nvPr>
            <p:ph type="subTitle" idx="1"/>
          </p:nvPr>
        </p:nvSpPr>
        <p:spPr>
          <a:xfrm>
            <a:off x="1303800" y="2743203"/>
            <a:ext cx="3430500" cy="726000"/>
          </a:xfrm>
          <a:prstGeom prst="rect">
            <a:avLst/>
          </a:prstGeom>
          <a:ln w="9525" cap="flat" cmpd="sng">
            <a:solidFill>
              <a:schemeClr val="lt1"/>
            </a:solidFill>
            <a:prstDash val="solid"/>
            <a:round/>
            <a:headEnd type="none" w="sm" len="sm"/>
            <a:tailEnd type="none" w="sm" len="sm"/>
          </a:ln>
        </p:spPr>
        <p:txBody>
          <a:bodyPr spcFirstLastPara="1" wrap="square" lIns="91425" tIns="91425" rIns="91425" bIns="91425" anchor="t" anchorCtr="0">
            <a:normAutofit/>
          </a:bodyPr>
          <a:lstStyle>
            <a:lvl1pPr lvl="0">
              <a:lnSpc>
                <a:spcPct val="100000"/>
              </a:lnSpc>
              <a:spcBef>
                <a:spcPts val="0"/>
              </a:spcBef>
              <a:spcAft>
                <a:spcPts val="0"/>
              </a:spcAft>
              <a:buSzPts val="1600"/>
              <a:buNone/>
              <a:defRPr sz="1600"/>
            </a:lvl1pPr>
            <a:lvl2pPr lvl="1">
              <a:lnSpc>
                <a:spcPct val="100000"/>
              </a:lnSpc>
              <a:spcBef>
                <a:spcPts val="0"/>
              </a:spcBef>
              <a:spcAft>
                <a:spcPts val="0"/>
              </a:spcAft>
              <a:buSzPts val="1600"/>
              <a:buNone/>
              <a:defRPr sz="1600"/>
            </a:lvl2pPr>
            <a:lvl3pPr lvl="2">
              <a:lnSpc>
                <a:spcPct val="100000"/>
              </a:lnSpc>
              <a:spcBef>
                <a:spcPts val="0"/>
              </a:spcBef>
              <a:spcAft>
                <a:spcPts val="0"/>
              </a:spcAft>
              <a:buSzPts val="1600"/>
              <a:buNone/>
              <a:defRPr sz="1600"/>
            </a:lvl3pPr>
            <a:lvl4pPr lvl="3">
              <a:lnSpc>
                <a:spcPct val="100000"/>
              </a:lnSpc>
              <a:spcBef>
                <a:spcPts val="0"/>
              </a:spcBef>
              <a:spcAft>
                <a:spcPts val="0"/>
              </a:spcAft>
              <a:buSzPts val="1600"/>
              <a:buNone/>
              <a:defRPr sz="1600"/>
            </a:lvl4pPr>
            <a:lvl5pPr lvl="4">
              <a:lnSpc>
                <a:spcPct val="100000"/>
              </a:lnSpc>
              <a:spcBef>
                <a:spcPts val="0"/>
              </a:spcBef>
              <a:spcAft>
                <a:spcPts val="0"/>
              </a:spcAft>
              <a:buSzPts val="1600"/>
              <a:buNone/>
              <a:defRPr sz="1600"/>
            </a:lvl5pPr>
            <a:lvl6pPr lvl="5">
              <a:lnSpc>
                <a:spcPct val="100000"/>
              </a:lnSpc>
              <a:spcBef>
                <a:spcPts val="0"/>
              </a:spcBef>
              <a:spcAft>
                <a:spcPts val="0"/>
              </a:spcAft>
              <a:buSzPts val="1600"/>
              <a:buNone/>
              <a:defRPr sz="1600"/>
            </a:lvl6pPr>
            <a:lvl7pPr lvl="6">
              <a:lnSpc>
                <a:spcPct val="100000"/>
              </a:lnSpc>
              <a:spcBef>
                <a:spcPts val="0"/>
              </a:spcBef>
              <a:spcAft>
                <a:spcPts val="0"/>
              </a:spcAft>
              <a:buSzPts val="1600"/>
              <a:buNone/>
              <a:defRPr sz="1600"/>
            </a:lvl7pPr>
            <a:lvl8pPr lvl="7">
              <a:lnSpc>
                <a:spcPct val="100000"/>
              </a:lnSpc>
              <a:spcBef>
                <a:spcPts val="0"/>
              </a:spcBef>
              <a:spcAft>
                <a:spcPts val="0"/>
              </a:spcAft>
              <a:buSzPts val="1600"/>
              <a:buNone/>
              <a:defRPr sz="1600"/>
            </a:lvl8pPr>
            <a:lvl9pPr lvl="8">
              <a:lnSpc>
                <a:spcPct val="100000"/>
              </a:lnSpc>
              <a:spcBef>
                <a:spcPts val="0"/>
              </a:spcBef>
              <a:spcAft>
                <a:spcPts val="0"/>
              </a:spcAft>
              <a:buSzPts val="1600"/>
              <a:buNone/>
              <a:defRPr sz="1600"/>
            </a:lvl9pPr>
          </a:lstStyle>
          <a:p>
            <a:endParaRPr/>
          </a:p>
        </p:txBody>
      </p:sp>
      <p:sp>
        <p:nvSpPr>
          <p:cNvPr id="63" name="Google Shape;63;p9"/>
          <p:cNvSpPr txBox="1">
            <a:spLocks noGrp="1"/>
          </p:cNvSpPr>
          <p:nvPr>
            <p:ph type="body" idx="2"/>
          </p:nvPr>
        </p:nvSpPr>
        <p:spPr>
          <a:xfrm>
            <a:off x="4877425" y="1040075"/>
            <a:ext cx="3430500" cy="3870600"/>
          </a:xfrm>
          <a:prstGeom prst="rect">
            <a:avLst/>
          </a:prstGeom>
          <a:ln w="9525" cap="flat" cmpd="sng">
            <a:solidFill>
              <a:schemeClr val="lt1"/>
            </a:solidFill>
            <a:prstDash val="solid"/>
            <a:round/>
            <a:headEnd type="none" w="sm" len="sm"/>
            <a:tailEnd type="none" w="sm" len="sm"/>
          </a:ln>
        </p:spPr>
        <p:txBody>
          <a:bodyPr spcFirstLastPara="1" wrap="square" lIns="91425" tIns="91425" rIns="91425" bIns="91425" anchor="t" anchorCtr="0">
            <a:normAutofit/>
          </a:bodyPr>
          <a:lstStyle>
            <a:lvl1pPr marL="457200" lvl="0" indent="-311150">
              <a:spcBef>
                <a:spcPts val="0"/>
              </a:spcBef>
              <a:spcAft>
                <a:spcPts val="0"/>
              </a:spcAft>
              <a:buSzPts val="1300"/>
              <a:buChar char="●"/>
              <a:defRPr/>
            </a:lvl1pPr>
            <a:lvl2pPr marL="914400" lvl="1" indent="-298450">
              <a:spcBef>
                <a:spcPts val="0"/>
              </a:spcBef>
              <a:spcAft>
                <a:spcPts val="0"/>
              </a:spcAft>
              <a:buSzPts val="1100"/>
              <a:buChar char="○"/>
              <a:defRPr/>
            </a:lvl2pPr>
            <a:lvl3pPr marL="1371600" lvl="2" indent="-298450">
              <a:spcBef>
                <a:spcPts val="0"/>
              </a:spcBef>
              <a:spcAft>
                <a:spcPts val="0"/>
              </a:spcAft>
              <a:buSzPts val="1100"/>
              <a:buChar char="■"/>
              <a:defRPr/>
            </a:lvl3pPr>
            <a:lvl4pPr marL="1828800" lvl="3" indent="-298450">
              <a:spcBef>
                <a:spcPts val="0"/>
              </a:spcBef>
              <a:spcAft>
                <a:spcPts val="0"/>
              </a:spcAft>
              <a:buSzPts val="1100"/>
              <a:buChar char="●"/>
              <a:defRPr/>
            </a:lvl4pPr>
            <a:lvl5pPr marL="2286000" lvl="4" indent="-298450">
              <a:spcBef>
                <a:spcPts val="0"/>
              </a:spcBef>
              <a:spcAft>
                <a:spcPts val="0"/>
              </a:spcAft>
              <a:buSzPts val="1100"/>
              <a:buChar char="○"/>
              <a:defRPr/>
            </a:lvl5pPr>
            <a:lvl6pPr marL="2743200" lvl="5" indent="-298450">
              <a:spcBef>
                <a:spcPts val="0"/>
              </a:spcBef>
              <a:spcAft>
                <a:spcPts val="0"/>
              </a:spcAft>
              <a:buSzPts val="1100"/>
              <a:buChar char="■"/>
              <a:defRPr/>
            </a:lvl6pPr>
            <a:lvl7pPr marL="3200400" lvl="6" indent="-298450">
              <a:spcBef>
                <a:spcPts val="0"/>
              </a:spcBef>
              <a:spcAft>
                <a:spcPts val="0"/>
              </a:spcAft>
              <a:buSzPts val="1100"/>
              <a:buChar char="●"/>
              <a:defRPr/>
            </a:lvl7pPr>
            <a:lvl8pPr marL="3657600" lvl="7" indent="-298450">
              <a:spcBef>
                <a:spcPts val="0"/>
              </a:spcBef>
              <a:spcAft>
                <a:spcPts val="0"/>
              </a:spcAft>
              <a:buSzPts val="1100"/>
              <a:buChar char="○"/>
              <a:defRPr/>
            </a:lvl8pPr>
            <a:lvl9pPr marL="4114800" lvl="8" indent="-298450">
              <a:spcBef>
                <a:spcPts val="0"/>
              </a:spcBef>
              <a:spcAft>
                <a:spcPts val="0"/>
              </a:spcAft>
              <a:buSzPts val="1100"/>
              <a:buChar char="■"/>
              <a:defRPr/>
            </a:lvl9pPr>
          </a:lstStyle>
          <a:p>
            <a:endParaRPr/>
          </a:p>
        </p:txBody>
      </p:sp>
      <p:sp>
        <p:nvSpPr>
          <p:cNvPr id="64" name="Google Shape;64;p9"/>
          <p:cNvSpPr txBox="1">
            <a:spLocks noGrp="1"/>
          </p:cNvSpPr>
          <p:nvPr>
            <p:ph type="sldNum" idx="12"/>
          </p:nvPr>
        </p:nvSpPr>
        <p:spPr>
          <a:xfrm>
            <a:off x="8451046" y="4736976"/>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pic>
        <p:nvPicPr>
          <p:cNvPr id="65" name="Google Shape;65;p9" title="uifcw26_logo.png"/>
          <p:cNvPicPr preferRelativeResize="0"/>
          <p:nvPr/>
        </p:nvPicPr>
        <p:blipFill rotWithShape="1">
          <a:blip r:embed="rId2">
            <a:alphaModFix/>
          </a:blip>
          <a:srcRect l="2281" r="2281"/>
          <a:stretch/>
        </p:blipFill>
        <p:spPr>
          <a:xfrm>
            <a:off x="7585575" y="3869550"/>
            <a:ext cx="1154999" cy="870201"/>
          </a:xfrm>
          <a:prstGeom prst="rect">
            <a:avLst/>
          </a:prstGeom>
          <a:noFill/>
          <a:ln>
            <a:noFill/>
          </a:ln>
        </p:spPr>
      </p:pic>
      <p:sp>
        <p:nvSpPr>
          <p:cNvPr id="66" name="Google Shape;66;p9"/>
          <p:cNvSpPr txBox="1">
            <a:spLocks noGrp="1"/>
          </p:cNvSpPr>
          <p:nvPr>
            <p:ph type="title"/>
          </p:nvPr>
        </p:nvSpPr>
        <p:spPr>
          <a:xfrm>
            <a:off x="835533" y="338424"/>
            <a:ext cx="7030500" cy="9993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grpSp>
        <p:nvGrpSpPr>
          <p:cNvPr id="67" name="Google Shape;67;p9"/>
          <p:cNvGrpSpPr/>
          <p:nvPr/>
        </p:nvGrpSpPr>
        <p:grpSpPr>
          <a:xfrm>
            <a:off x="951033" y="397889"/>
            <a:ext cx="1072800" cy="0"/>
            <a:chOff x="1376350" y="528325"/>
            <a:chExt cx="1072800" cy="0"/>
          </a:xfrm>
        </p:grpSpPr>
        <p:cxnSp>
          <p:nvCxnSpPr>
            <p:cNvPr id="68" name="Google Shape;68;p9"/>
            <p:cNvCxnSpPr/>
            <p:nvPr/>
          </p:nvCxnSpPr>
          <p:spPr>
            <a:xfrm>
              <a:off x="1376350" y="528325"/>
              <a:ext cx="357600" cy="0"/>
            </a:xfrm>
            <a:prstGeom prst="straightConnector1">
              <a:avLst/>
            </a:prstGeom>
            <a:noFill/>
            <a:ln w="28575" cap="flat" cmpd="sng">
              <a:solidFill>
                <a:srgbClr val="145FA6"/>
              </a:solidFill>
              <a:prstDash val="solid"/>
              <a:round/>
              <a:headEnd type="none" w="med" len="med"/>
              <a:tailEnd type="none" w="med" len="med"/>
            </a:ln>
          </p:spPr>
        </p:cxnSp>
        <p:cxnSp>
          <p:nvCxnSpPr>
            <p:cNvPr id="69" name="Google Shape;69;p9"/>
            <p:cNvCxnSpPr/>
            <p:nvPr/>
          </p:nvCxnSpPr>
          <p:spPr>
            <a:xfrm>
              <a:off x="1733950" y="528325"/>
              <a:ext cx="357600" cy="0"/>
            </a:xfrm>
            <a:prstGeom prst="straightConnector1">
              <a:avLst/>
            </a:prstGeom>
            <a:noFill/>
            <a:ln w="28575" cap="flat" cmpd="sng">
              <a:solidFill>
                <a:srgbClr val="F1761A"/>
              </a:solidFill>
              <a:prstDash val="solid"/>
              <a:round/>
              <a:headEnd type="none" w="med" len="med"/>
              <a:tailEnd type="none" w="med" len="med"/>
            </a:ln>
          </p:spPr>
        </p:cxnSp>
        <p:cxnSp>
          <p:nvCxnSpPr>
            <p:cNvPr id="70" name="Google Shape;70;p9"/>
            <p:cNvCxnSpPr/>
            <p:nvPr/>
          </p:nvCxnSpPr>
          <p:spPr>
            <a:xfrm>
              <a:off x="2091550" y="528325"/>
              <a:ext cx="357600" cy="0"/>
            </a:xfrm>
            <a:prstGeom prst="straightConnector1">
              <a:avLst/>
            </a:prstGeom>
            <a:noFill/>
            <a:ln w="28575" cap="flat" cmpd="sng">
              <a:solidFill>
                <a:srgbClr val="00C9FF"/>
              </a:solidFill>
              <a:prstDash val="solid"/>
              <a:round/>
              <a:headEnd type="none" w="med" len="med"/>
              <a:tailEnd type="none" w="med" len="med"/>
            </a:ln>
          </p:spPr>
        </p:cxnSp>
      </p:gr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71"/>
        <p:cNvGrpSpPr/>
        <p:nvPr/>
      </p:nvGrpSpPr>
      <p:grpSpPr>
        <a:xfrm>
          <a:off x="0" y="0"/>
          <a:ext cx="0" cy="0"/>
          <a:chOff x="0" y="0"/>
          <a:chExt cx="0" cy="0"/>
        </a:xfrm>
      </p:grpSpPr>
      <p:sp>
        <p:nvSpPr>
          <p:cNvPr id="72" name="Google Shape;72;p10"/>
          <p:cNvSpPr txBox="1">
            <a:spLocks noGrp="1"/>
          </p:cNvSpPr>
          <p:nvPr>
            <p:ph type="body" idx="1"/>
          </p:nvPr>
        </p:nvSpPr>
        <p:spPr>
          <a:xfrm>
            <a:off x="1303800" y="4138975"/>
            <a:ext cx="5843100" cy="534900"/>
          </a:xfrm>
          <a:prstGeom prst="rect">
            <a:avLst/>
          </a:prstGeom>
        </p:spPr>
        <p:txBody>
          <a:bodyPr spcFirstLastPara="1" wrap="square" lIns="91425" tIns="91425" rIns="91425" bIns="91425" anchor="t" anchorCtr="0">
            <a:normAutofit/>
          </a:bodyPr>
          <a:lstStyle>
            <a:lvl1pPr marL="457200" lvl="0" indent="-228600">
              <a:lnSpc>
                <a:spcPct val="100000"/>
              </a:lnSpc>
              <a:spcBef>
                <a:spcPts val="0"/>
              </a:spcBef>
              <a:spcAft>
                <a:spcPts val="0"/>
              </a:spcAft>
              <a:buSzPts val="1300"/>
              <a:buNone/>
              <a:defRPr/>
            </a:lvl1pPr>
          </a:lstStyle>
          <a:p>
            <a:endParaRPr/>
          </a:p>
        </p:txBody>
      </p:sp>
      <p:sp>
        <p:nvSpPr>
          <p:cNvPr id="73" name="Google Shape;73;p10"/>
          <p:cNvSpPr txBox="1">
            <a:spLocks noGrp="1"/>
          </p:cNvSpPr>
          <p:nvPr>
            <p:ph type="sldNum" idx="12"/>
          </p:nvPr>
        </p:nvSpPr>
        <p:spPr>
          <a:xfrm>
            <a:off x="8451046" y="4736976"/>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pic>
        <p:nvPicPr>
          <p:cNvPr id="74" name="Google Shape;74;p10" title="uifcw26_logo.png"/>
          <p:cNvPicPr preferRelativeResize="0"/>
          <p:nvPr/>
        </p:nvPicPr>
        <p:blipFill rotWithShape="1">
          <a:blip r:embed="rId2">
            <a:alphaModFix/>
          </a:blip>
          <a:srcRect l="2281" r="2281"/>
          <a:stretch/>
        </p:blipFill>
        <p:spPr>
          <a:xfrm>
            <a:off x="7585575" y="3869550"/>
            <a:ext cx="1154999" cy="870201"/>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momentum">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2"/>
              </a:buClr>
              <a:buSzPts val="2800"/>
              <a:buFont typeface="Maven Pro"/>
              <a:buNone/>
              <a:defRPr sz="2800" b="1">
                <a:solidFill>
                  <a:schemeClr val="dk2"/>
                </a:solidFill>
                <a:latin typeface="Maven Pro"/>
                <a:ea typeface="Maven Pro"/>
                <a:cs typeface="Maven Pro"/>
                <a:sym typeface="Maven Pro"/>
              </a:defRPr>
            </a:lvl1pPr>
            <a:lvl2pPr lvl="1">
              <a:spcBef>
                <a:spcPts val="0"/>
              </a:spcBef>
              <a:spcAft>
                <a:spcPts val="0"/>
              </a:spcAft>
              <a:buClr>
                <a:schemeClr val="dk2"/>
              </a:buClr>
              <a:buSzPts val="2800"/>
              <a:buFont typeface="Maven Pro"/>
              <a:buNone/>
              <a:defRPr sz="2800" b="1">
                <a:solidFill>
                  <a:schemeClr val="dk2"/>
                </a:solidFill>
                <a:latin typeface="Maven Pro"/>
                <a:ea typeface="Maven Pro"/>
                <a:cs typeface="Maven Pro"/>
                <a:sym typeface="Maven Pro"/>
              </a:defRPr>
            </a:lvl2pPr>
            <a:lvl3pPr lvl="2">
              <a:spcBef>
                <a:spcPts val="0"/>
              </a:spcBef>
              <a:spcAft>
                <a:spcPts val="0"/>
              </a:spcAft>
              <a:buClr>
                <a:schemeClr val="dk2"/>
              </a:buClr>
              <a:buSzPts val="2800"/>
              <a:buFont typeface="Maven Pro"/>
              <a:buNone/>
              <a:defRPr sz="2800" b="1">
                <a:solidFill>
                  <a:schemeClr val="dk2"/>
                </a:solidFill>
                <a:latin typeface="Maven Pro"/>
                <a:ea typeface="Maven Pro"/>
                <a:cs typeface="Maven Pro"/>
                <a:sym typeface="Maven Pro"/>
              </a:defRPr>
            </a:lvl3pPr>
            <a:lvl4pPr lvl="3">
              <a:spcBef>
                <a:spcPts val="0"/>
              </a:spcBef>
              <a:spcAft>
                <a:spcPts val="0"/>
              </a:spcAft>
              <a:buClr>
                <a:schemeClr val="dk2"/>
              </a:buClr>
              <a:buSzPts val="2800"/>
              <a:buFont typeface="Maven Pro"/>
              <a:buNone/>
              <a:defRPr sz="2800" b="1">
                <a:solidFill>
                  <a:schemeClr val="dk2"/>
                </a:solidFill>
                <a:latin typeface="Maven Pro"/>
                <a:ea typeface="Maven Pro"/>
                <a:cs typeface="Maven Pro"/>
                <a:sym typeface="Maven Pro"/>
              </a:defRPr>
            </a:lvl4pPr>
            <a:lvl5pPr lvl="4">
              <a:spcBef>
                <a:spcPts val="0"/>
              </a:spcBef>
              <a:spcAft>
                <a:spcPts val="0"/>
              </a:spcAft>
              <a:buClr>
                <a:schemeClr val="dk2"/>
              </a:buClr>
              <a:buSzPts val="2800"/>
              <a:buFont typeface="Maven Pro"/>
              <a:buNone/>
              <a:defRPr sz="2800" b="1">
                <a:solidFill>
                  <a:schemeClr val="dk2"/>
                </a:solidFill>
                <a:latin typeface="Maven Pro"/>
                <a:ea typeface="Maven Pro"/>
                <a:cs typeface="Maven Pro"/>
                <a:sym typeface="Maven Pro"/>
              </a:defRPr>
            </a:lvl5pPr>
            <a:lvl6pPr lvl="5">
              <a:spcBef>
                <a:spcPts val="0"/>
              </a:spcBef>
              <a:spcAft>
                <a:spcPts val="0"/>
              </a:spcAft>
              <a:buClr>
                <a:schemeClr val="dk2"/>
              </a:buClr>
              <a:buSzPts val="2800"/>
              <a:buFont typeface="Maven Pro"/>
              <a:buNone/>
              <a:defRPr sz="2800" b="1">
                <a:solidFill>
                  <a:schemeClr val="dk2"/>
                </a:solidFill>
                <a:latin typeface="Maven Pro"/>
                <a:ea typeface="Maven Pro"/>
                <a:cs typeface="Maven Pro"/>
                <a:sym typeface="Maven Pro"/>
              </a:defRPr>
            </a:lvl6pPr>
            <a:lvl7pPr lvl="6">
              <a:spcBef>
                <a:spcPts val="0"/>
              </a:spcBef>
              <a:spcAft>
                <a:spcPts val="0"/>
              </a:spcAft>
              <a:buClr>
                <a:schemeClr val="dk2"/>
              </a:buClr>
              <a:buSzPts val="2800"/>
              <a:buFont typeface="Maven Pro"/>
              <a:buNone/>
              <a:defRPr sz="2800" b="1">
                <a:solidFill>
                  <a:schemeClr val="dk2"/>
                </a:solidFill>
                <a:latin typeface="Maven Pro"/>
                <a:ea typeface="Maven Pro"/>
                <a:cs typeface="Maven Pro"/>
                <a:sym typeface="Maven Pro"/>
              </a:defRPr>
            </a:lvl7pPr>
            <a:lvl8pPr lvl="7">
              <a:spcBef>
                <a:spcPts val="0"/>
              </a:spcBef>
              <a:spcAft>
                <a:spcPts val="0"/>
              </a:spcAft>
              <a:buClr>
                <a:schemeClr val="dk2"/>
              </a:buClr>
              <a:buSzPts val="2800"/>
              <a:buFont typeface="Maven Pro"/>
              <a:buNone/>
              <a:defRPr sz="2800" b="1">
                <a:solidFill>
                  <a:schemeClr val="dk2"/>
                </a:solidFill>
                <a:latin typeface="Maven Pro"/>
                <a:ea typeface="Maven Pro"/>
                <a:cs typeface="Maven Pro"/>
                <a:sym typeface="Maven Pro"/>
              </a:defRPr>
            </a:lvl8pPr>
            <a:lvl9pPr lvl="8">
              <a:spcBef>
                <a:spcPts val="0"/>
              </a:spcBef>
              <a:spcAft>
                <a:spcPts val="0"/>
              </a:spcAft>
              <a:buClr>
                <a:schemeClr val="dk2"/>
              </a:buClr>
              <a:buSzPts val="2800"/>
              <a:buFont typeface="Maven Pro"/>
              <a:buNone/>
              <a:defRPr sz="2800" b="1">
                <a:solidFill>
                  <a:schemeClr val="dk2"/>
                </a:solidFill>
                <a:latin typeface="Maven Pro"/>
                <a:ea typeface="Maven Pro"/>
                <a:cs typeface="Maven Pro"/>
                <a:sym typeface="Maven Pro"/>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11150">
              <a:lnSpc>
                <a:spcPct val="115000"/>
              </a:lnSpc>
              <a:spcBef>
                <a:spcPts val="0"/>
              </a:spcBef>
              <a:spcAft>
                <a:spcPts val="0"/>
              </a:spcAft>
              <a:buClr>
                <a:schemeClr val="dk2"/>
              </a:buClr>
              <a:buSzPts val="1300"/>
              <a:buFont typeface="Nunito"/>
              <a:buChar char="●"/>
              <a:defRPr sz="1300">
                <a:solidFill>
                  <a:schemeClr val="dk2"/>
                </a:solidFill>
                <a:latin typeface="Nunito"/>
                <a:ea typeface="Nunito"/>
                <a:cs typeface="Nunito"/>
                <a:sym typeface="Nunito"/>
              </a:defRPr>
            </a:lvl1pPr>
            <a:lvl2pPr marL="914400" lvl="1" indent="-298450">
              <a:lnSpc>
                <a:spcPct val="115000"/>
              </a:lnSpc>
              <a:spcBef>
                <a:spcPts val="0"/>
              </a:spcBef>
              <a:spcAft>
                <a:spcPts val="0"/>
              </a:spcAft>
              <a:buClr>
                <a:schemeClr val="dk2"/>
              </a:buClr>
              <a:buSzPts val="1100"/>
              <a:buFont typeface="Nunito"/>
              <a:buChar char="○"/>
              <a:defRPr sz="1100">
                <a:solidFill>
                  <a:schemeClr val="dk2"/>
                </a:solidFill>
                <a:latin typeface="Nunito"/>
                <a:ea typeface="Nunito"/>
                <a:cs typeface="Nunito"/>
                <a:sym typeface="Nunito"/>
              </a:defRPr>
            </a:lvl2pPr>
            <a:lvl3pPr marL="1371600" lvl="2" indent="-298450">
              <a:lnSpc>
                <a:spcPct val="115000"/>
              </a:lnSpc>
              <a:spcBef>
                <a:spcPts val="0"/>
              </a:spcBef>
              <a:spcAft>
                <a:spcPts val="0"/>
              </a:spcAft>
              <a:buClr>
                <a:schemeClr val="dk2"/>
              </a:buClr>
              <a:buSzPts val="1100"/>
              <a:buFont typeface="Nunito"/>
              <a:buChar char="■"/>
              <a:defRPr sz="1100">
                <a:solidFill>
                  <a:schemeClr val="dk2"/>
                </a:solidFill>
                <a:latin typeface="Nunito"/>
                <a:ea typeface="Nunito"/>
                <a:cs typeface="Nunito"/>
                <a:sym typeface="Nunito"/>
              </a:defRPr>
            </a:lvl3pPr>
            <a:lvl4pPr marL="1828800" lvl="3" indent="-298450">
              <a:lnSpc>
                <a:spcPct val="115000"/>
              </a:lnSpc>
              <a:spcBef>
                <a:spcPts val="0"/>
              </a:spcBef>
              <a:spcAft>
                <a:spcPts val="0"/>
              </a:spcAft>
              <a:buClr>
                <a:schemeClr val="dk2"/>
              </a:buClr>
              <a:buSzPts val="1100"/>
              <a:buFont typeface="Nunito"/>
              <a:buChar char="●"/>
              <a:defRPr sz="1100">
                <a:solidFill>
                  <a:schemeClr val="dk2"/>
                </a:solidFill>
                <a:latin typeface="Nunito"/>
                <a:ea typeface="Nunito"/>
                <a:cs typeface="Nunito"/>
                <a:sym typeface="Nunito"/>
              </a:defRPr>
            </a:lvl4pPr>
            <a:lvl5pPr marL="2286000" lvl="4" indent="-298450">
              <a:lnSpc>
                <a:spcPct val="115000"/>
              </a:lnSpc>
              <a:spcBef>
                <a:spcPts val="0"/>
              </a:spcBef>
              <a:spcAft>
                <a:spcPts val="0"/>
              </a:spcAft>
              <a:buClr>
                <a:schemeClr val="dk2"/>
              </a:buClr>
              <a:buSzPts val="1100"/>
              <a:buFont typeface="Nunito"/>
              <a:buChar char="○"/>
              <a:defRPr sz="1100">
                <a:solidFill>
                  <a:schemeClr val="dk2"/>
                </a:solidFill>
                <a:latin typeface="Nunito"/>
                <a:ea typeface="Nunito"/>
                <a:cs typeface="Nunito"/>
                <a:sym typeface="Nunito"/>
              </a:defRPr>
            </a:lvl5pPr>
            <a:lvl6pPr marL="2743200" lvl="5" indent="-298450">
              <a:lnSpc>
                <a:spcPct val="115000"/>
              </a:lnSpc>
              <a:spcBef>
                <a:spcPts val="0"/>
              </a:spcBef>
              <a:spcAft>
                <a:spcPts val="0"/>
              </a:spcAft>
              <a:buClr>
                <a:schemeClr val="dk2"/>
              </a:buClr>
              <a:buSzPts val="1100"/>
              <a:buFont typeface="Nunito"/>
              <a:buChar char="■"/>
              <a:defRPr sz="1100">
                <a:solidFill>
                  <a:schemeClr val="dk2"/>
                </a:solidFill>
                <a:latin typeface="Nunito"/>
                <a:ea typeface="Nunito"/>
                <a:cs typeface="Nunito"/>
                <a:sym typeface="Nunito"/>
              </a:defRPr>
            </a:lvl6pPr>
            <a:lvl7pPr marL="3200400" lvl="6" indent="-298450">
              <a:lnSpc>
                <a:spcPct val="115000"/>
              </a:lnSpc>
              <a:spcBef>
                <a:spcPts val="0"/>
              </a:spcBef>
              <a:spcAft>
                <a:spcPts val="0"/>
              </a:spcAft>
              <a:buClr>
                <a:schemeClr val="dk2"/>
              </a:buClr>
              <a:buSzPts val="1100"/>
              <a:buFont typeface="Nunito"/>
              <a:buChar char="●"/>
              <a:defRPr sz="1100">
                <a:solidFill>
                  <a:schemeClr val="dk2"/>
                </a:solidFill>
                <a:latin typeface="Nunito"/>
                <a:ea typeface="Nunito"/>
                <a:cs typeface="Nunito"/>
                <a:sym typeface="Nunito"/>
              </a:defRPr>
            </a:lvl7pPr>
            <a:lvl8pPr marL="3657600" lvl="7" indent="-298450">
              <a:lnSpc>
                <a:spcPct val="115000"/>
              </a:lnSpc>
              <a:spcBef>
                <a:spcPts val="0"/>
              </a:spcBef>
              <a:spcAft>
                <a:spcPts val="0"/>
              </a:spcAft>
              <a:buClr>
                <a:schemeClr val="dk2"/>
              </a:buClr>
              <a:buSzPts val="1100"/>
              <a:buFont typeface="Nunito"/>
              <a:buChar char="○"/>
              <a:defRPr sz="1100">
                <a:solidFill>
                  <a:schemeClr val="dk2"/>
                </a:solidFill>
                <a:latin typeface="Nunito"/>
                <a:ea typeface="Nunito"/>
                <a:cs typeface="Nunito"/>
                <a:sym typeface="Nunito"/>
              </a:defRPr>
            </a:lvl8pPr>
            <a:lvl9pPr marL="4114800" lvl="8" indent="-298450">
              <a:lnSpc>
                <a:spcPct val="115000"/>
              </a:lnSpc>
              <a:spcBef>
                <a:spcPts val="0"/>
              </a:spcBef>
              <a:spcAft>
                <a:spcPts val="0"/>
              </a:spcAft>
              <a:buClr>
                <a:schemeClr val="dk2"/>
              </a:buClr>
              <a:buSzPts val="1100"/>
              <a:buFont typeface="Nunito"/>
              <a:buChar char="■"/>
              <a:defRPr sz="1100">
                <a:solidFill>
                  <a:schemeClr val="dk2"/>
                </a:solidFill>
                <a:latin typeface="Nunito"/>
                <a:ea typeface="Nunito"/>
                <a:cs typeface="Nunito"/>
                <a:sym typeface="Nunito"/>
              </a:defRPr>
            </a:lvl9pPr>
          </a:lstStyle>
          <a:p>
            <a:endParaRPr/>
          </a:p>
        </p:txBody>
      </p:sp>
      <p:sp>
        <p:nvSpPr>
          <p:cNvPr id="8" name="Google Shape;8;p1"/>
          <p:cNvSpPr txBox="1">
            <a:spLocks noGrp="1"/>
          </p:cNvSpPr>
          <p:nvPr>
            <p:ph type="sldNum" idx="12"/>
          </p:nvPr>
        </p:nvSpPr>
        <p:spPr>
          <a:xfrm>
            <a:off x="8451046" y="4736976"/>
            <a:ext cx="548700" cy="393600"/>
          </a:xfrm>
          <a:prstGeom prst="rect">
            <a:avLst/>
          </a:prstGeom>
          <a:noFill/>
          <a:ln>
            <a:noFill/>
          </a:ln>
        </p:spPr>
        <p:txBody>
          <a:bodyPr spcFirstLastPara="1" wrap="square" lIns="91425" tIns="91425" rIns="91425" bIns="91425" anchor="ctr" anchorCtr="0">
            <a:normAutofit/>
          </a:bodyPr>
          <a:lstStyle>
            <a:lvl1pPr lvl="0" algn="r">
              <a:buNone/>
              <a:defRPr sz="900">
                <a:solidFill>
                  <a:schemeClr val="dk2"/>
                </a:solidFill>
                <a:latin typeface="Nunito"/>
                <a:ea typeface="Nunito"/>
                <a:cs typeface="Nunito"/>
                <a:sym typeface="Nunito"/>
              </a:defRPr>
            </a:lvl1pPr>
            <a:lvl2pPr lvl="1" algn="r">
              <a:buNone/>
              <a:defRPr sz="900">
                <a:solidFill>
                  <a:schemeClr val="dk2"/>
                </a:solidFill>
                <a:latin typeface="Nunito"/>
                <a:ea typeface="Nunito"/>
                <a:cs typeface="Nunito"/>
                <a:sym typeface="Nunito"/>
              </a:defRPr>
            </a:lvl2pPr>
            <a:lvl3pPr lvl="2" algn="r">
              <a:buNone/>
              <a:defRPr sz="900">
                <a:solidFill>
                  <a:schemeClr val="dk2"/>
                </a:solidFill>
                <a:latin typeface="Nunito"/>
                <a:ea typeface="Nunito"/>
                <a:cs typeface="Nunito"/>
                <a:sym typeface="Nunito"/>
              </a:defRPr>
            </a:lvl3pPr>
            <a:lvl4pPr lvl="3" algn="r">
              <a:buNone/>
              <a:defRPr sz="900">
                <a:solidFill>
                  <a:schemeClr val="dk2"/>
                </a:solidFill>
                <a:latin typeface="Nunito"/>
                <a:ea typeface="Nunito"/>
                <a:cs typeface="Nunito"/>
                <a:sym typeface="Nunito"/>
              </a:defRPr>
            </a:lvl4pPr>
            <a:lvl5pPr lvl="4" algn="r">
              <a:buNone/>
              <a:defRPr sz="900">
                <a:solidFill>
                  <a:schemeClr val="dk2"/>
                </a:solidFill>
                <a:latin typeface="Nunito"/>
                <a:ea typeface="Nunito"/>
                <a:cs typeface="Nunito"/>
                <a:sym typeface="Nunito"/>
              </a:defRPr>
            </a:lvl5pPr>
            <a:lvl6pPr lvl="5" algn="r">
              <a:buNone/>
              <a:defRPr sz="900">
                <a:solidFill>
                  <a:schemeClr val="dk2"/>
                </a:solidFill>
                <a:latin typeface="Nunito"/>
                <a:ea typeface="Nunito"/>
                <a:cs typeface="Nunito"/>
                <a:sym typeface="Nunito"/>
              </a:defRPr>
            </a:lvl6pPr>
            <a:lvl7pPr lvl="6" algn="r">
              <a:buNone/>
              <a:defRPr sz="900">
                <a:solidFill>
                  <a:schemeClr val="dk2"/>
                </a:solidFill>
                <a:latin typeface="Nunito"/>
                <a:ea typeface="Nunito"/>
                <a:cs typeface="Nunito"/>
                <a:sym typeface="Nunito"/>
              </a:defRPr>
            </a:lvl7pPr>
            <a:lvl8pPr lvl="7" algn="r">
              <a:buNone/>
              <a:defRPr sz="900">
                <a:solidFill>
                  <a:schemeClr val="dk2"/>
                </a:solidFill>
                <a:latin typeface="Nunito"/>
                <a:ea typeface="Nunito"/>
                <a:cs typeface="Nunito"/>
                <a:sym typeface="Nunito"/>
              </a:defRPr>
            </a:lvl8pPr>
            <a:lvl9pPr lvl="8" algn="r">
              <a:buNone/>
              <a:defRPr sz="900">
                <a:solidFill>
                  <a:schemeClr val="dk2"/>
                </a:solidFill>
                <a:latin typeface="Nunito"/>
                <a:ea typeface="Nunito"/>
                <a:cs typeface="Nunito"/>
                <a:sym typeface="Nunito"/>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60"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image" Target="../media/image37.emf"/><Relationship Id="rId2" Type="http://schemas.openxmlformats.org/officeDocument/2006/relationships/image" Target="../media/image36.png"/><Relationship Id="rId1" Type="http://schemas.openxmlformats.org/officeDocument/2006/relationships/slideLayout" Target="../slideLayouts/slideLayout12.xml"/><Relationship Id="rId4" Type="http://schemas.openxmlformats.org/officeDocument/2006/relationships/image" Target="../media/image38.emf"/></Relationships>
</file>

<file path=ppt/slides/_rels/slide13.xml.rels><?xml version="1.0" encoding="UTF-8" standalone="yes"?>
<Relationships xmlns="http://schemas.openxmlformats.org/package/2006/relationships"><Relationship Id="rId3" Type="http://schemas.openxmlformats.org/officeDocument/2006/relationships/image" Target="../media/image40.emf"/><Relationship Id="rId2" Type="http://schemas.openxmlformats.org/officeDocument/2006/relationships/image" Target="../media/image39.emf"/><Relationship Id="rId1" Type="http://schemas.openxmlformats.org/officeDocument/2006/relationships/slideLayout" Target="../slideLayouts/slideLayout12.xml"/><Relationship Id="rId4" Type="http://schemas.openxmlformats.org/officeDocument/2006/relationships/image" Target="../media/image41.emf"/></Relationships>
</file>

<file path=ppt/slides/_rels/slide14.xml.rels><?xml version="1.0" encoding="UTF-8" standalone="yes"?>
<Relationships xmlns="http://schemas.openxmlformats.org/package/2006/relationships"><Relationship Id="rId3" Type="http://schemas.openxmlformats.org/officeDocument/2006/relationships/image" Target="../media/image43.emf"/><Relationship Id="rId2" Type="http://schemas.openxmlformats.org/officeDocument/2006/relationships/image" Target="../media/image42.emf"/><Relationship Id="rId1" Type="http://schemas.openxmlformats.org/officeDocument/2006/relationships/slideLayout" Target="../slideLayouts/slideLayout12.xml"/><Relationship Id="rId5" Type="http://schemas.openxmlformats.org/officeDocument/2006/relationships/image" Target="../media/image45.emf"/><Relationship Id="rId4" Type="http://schemas.openxmlformats.org/officeDocument/2006/relationships/image" Target="../media/image44.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3.xml"/><Relationship Id="rId4" Type="http://schemas.openxmlformats.org/officeDocument/2006/relationships/image" Target="../media/image7.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8" Type="http://schemas.openxmlformats.org/officeDocument/2006/relationships/image" Target="../media/image13.emf"/><Relationship Id="rId3" Type="http://schemas.openxmlformats.org/officeDocument/2006/relationships/image" Target="../media/image8.emf"/><Relationship Id="rId7"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3.xml"/><Relationship Id="rId6" Type="http://schemas.openxmlformats.org/officeDocument/2006/relationships/image" Target="../media/image11.emf"/><Relationship Id="rId5" Type="http://schemas.openxmlformats.org/officeDocument/2006/relationships/image" Target="../media/image10.png"/><Relationship Id="rId4" Type="http://schemas.openxmlformats.org/officeDocument/2006/relationships/image" Target="../media/image9.emf"/></Relationships>
</file>

<file path=ppt/slides/_rels/slide6.xml.rels><?xml version="1.0" encoding="UTF-8" standalone="yes"?>
<Relationships xmlns="http://schemas.openxmlformats.org/package/2006/relationships"><Relationship Id="rId8" Type="http://schemas.openxmlformats.org/officeDocument/2006/relationships/image" Target="../media/image19.emf"/><Relationship Id="rId3" Type="http://schemas.openxmlformats.org/officeDocument/2006/relationships/image" Target="../media/image14.emf"/><Relationship Id="rId7" Type="http://schemas.openxmlformats.org/officeDocument/2006/relationships/image" Target="../media/image18.emf"/><Relationship Id="rId2" Type="http://schemas.openxmlformats.org/officeDocument/2006/relationships/notesSlide" Target="../notesSlides/notesSlide5.xml"/><Relationship Id="rId1" Type="http://schemas.openxmlformats.org/officeDocument/2006/relationships/slideLayout" Target="../slideLayouts/slideLayout3.xml"/><Relationship Id="rId6" Type="http://schemas.openxmlformats.org/officeDocument/2006/relationships/image" Target="../media/image17.emf"/><Relationship Id="rId5" Type="http://schemas.openxmlformats.org/officeDocument/2006/relationships/image" Target="../media/image16.emf"/><Relationship Id="rId4" Type="http://schemas.openxmlformats.org/officeDocument/2006/relationships/image" Target="../media/image15.emf"/></Relationships>
</file>

<file path=ppt/slides/_rels/slide7.xml.rels><?xml version="1.0" encoding="UTF-8" standalone="yes"?>
<Relationships xmlns="http://schemas.openxmlformats.org/package/2006/relationships"><Relationship Id="rId8" Type="http://schemas.openxmlformats.org/officeDocument/2006/relationships/image" Target="../media/image25.emf"/><Relationship Id="rId3" Type="http://schemas.openxmlformats.org/officeDocument/2006/relationships/image" Target="../media/image20.png"/><Relationship Id="rId7" Type="http://schemas.openxmlformats.org/officeDocument/2006/relationships/image" Target="../media/image24.emf"/><Relationship Id="rId2" Type="http://schemas.openxmlformats.org/officeDocument/2006/relationships/notesSlide" Target="../notesSlides/notesSlide6.xml"/><Relationship Id="rId1" Type="http://schemas.openxmlformats.org/officeDocument/2006/relationships/slideLayout" Target="../slideLayouts/slideLayout3.xml"/><Relationship Id="rId6" Type="http://schemas.openxmlformats.org/officeDocument/2006/relationships/image" Target="../media/image23.emf"/><Relationship Id="rId5" Type="http://schemas.openxmlformats.org/officeDocument/2006/relationships/image" Target="../media/image22.emf"/><Relationship Id="rId4" Type="http://schemas.openxmlformats.org/officeDocument/2006/relationships/image" Target="../media/image21.emf"/></Relationships>
</file>

<file path=ppt/slides/_rels/slide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emf"/><Relationship Id="rId1" Type="http://schemas.openxmlformats.org/officeDocument/2006/relationships/slideLayout" Target="../slideLayouts/slideLayout3.xml"/><Relationship Id="rId5" Type="http://schemas.openxmlformats.org/officeDocument/2006/relationships/image" Target="../media/image29.emf"/><Relationship Id="rId4" Type="http://schemas.openxmlformats.org/officeDocument/2006/relationships/image" Target="../media/image28.emf"/></Relationships>
</file>

<file path=ppt/slides/_rels/slide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3.xml"/><Relationship Id="rId4" Type="http://schemas.openxmlformats.org/officeDocument/2006/relationships/image" Target="../media/image32.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4"/>
        <p:cNvGrpSpPr/>
        <p:nvPr/>
      </p:nvGrpSpPr>
      <p:grpSpPr>
        <a:xfrm>
          <a:off x="0" y="0"/>
          <a:ext cx="0" cy="0"/>
          <a:chOff x="0" y="0"/>
          <a:chExt cx="0" cy="0"/>
        </a:xfrm>
      </p:grpSpPr>
      <p:sp>
        <p:nvSpPr>
          <p:cNvPr id="85" name="Google Shape;85;p13"/>
          <p:cNvSpPr txBox="1">
            <a:spLocks noGrp="1"/>
          </p:cNvSpPr>
          <p:nvPr>
            <p:ph type="ctrTitle"/>
          </p:nvPr>
        </p:nvSpPr>
        <p:spPr>
          <a:xfrm>
            <a:off x="882547" y="163388"/>
            <a:ext cx="7691182" cy="1045979"/>
          </a:xfrm>
          <a:prstGeom prst="rect">
            <a:avLst/>
          </a:prstGeom>
          <a:noFill/>
          <a:ln>
            <a:noFill/>
          </a:ln>
        </p:spPr>
        <p:txBody>
          <a:bodyPr spcFirstLastPara="1" wrap="square" lIns="91425" tIns="91425" rIns="91425" bIns="91425" anchor="t" anchorCtr="0">
            <a:normAutofit/>
          </a:bodyPr>
          <a:lstStyle/>
          <a:p>
            <a:pPr marL="0" lvl="0" indent="0" algn="l" rtl="0">
              <a:lnSpc>
                <a:spcPct val="100000"/>
              </a:lnSpc>
              <a:spcBef>
                <a:spcPts val="0"/>
              </a:spcBef>
              <a:spcAft>
                <a:spcPts val="0"/>
              </a:spcAft>
              <a:buSzPts val="4200"/>
              <a:buNone/>
            </a:pPr>
            <a:r>
              <a:rPr lang="en-US" sz="2400" dirty="0"/>
              <a:t>Enhancing UFS Air Quality Predictions with Aircraft-Derived Regional Emission Adjustments</a:t>
            </a:r>
          </a:p>
        </p:txBody>
      </p:sp>
      <p:sp>
        <p:nvSpPr>
          <p:cNvPr id="86" name="Google Shape;86;p13"/>
          <p:cNvSpPr txBox="1">
            <a:spLocks noGrp="1"/>
          </p:cNvSpPr>
          <p:nvPr>
            <p:ph type="subTitle" idx="1"/>
          </p:nvPr>
        </p:nvSpPr>
        <p:spPr>
          <a:xfrm>
            <a:off x="357699" y="1175028"/>
            <a:ext cx="8740877" cy="3805084"/>
          </a:xfrm>
          <a:prstGeom prst="rect">
            <a:avLst/>
          </a:prstGeom>
        </p:spPr>
        <p:txBody>
          <a:bodyPr spcFirstLastPara="1" wrap="square" lIns="91425" tIns="91425" rIns="91425" bIns="91425" anchor="t" anchorCtr="0">
            <a:normAutofit fontScale="85000" lnSpcReduction="20000"/>
          </a:bodyPr>
          <a:lstStyle/>
          <a:p>
            <a:pPr marL="0" marR="0">
              <a:lnSpc>
                <a:spcPct val="107000"/>
              </a:lnSpc>
              <a:spcBef>
                <a:spcPts val="0"/>
              </a:spcBef>
              <a:spcAft>
                <a:spcPts val="800"/>
              </a:spcAft>
            </a:pPr>
            <a:r>
              <a:rPr lang="en-US" sz="1800" i="1" dirty="0">
                <a:effectLst/>
                <a:latin typeface="Times New Roman" panose="02020603050405020304" pitchFamily="18" charset="0"/>
                <a:ea typeface="Times New Roman" panose="02020603050405020304" pitchFamily="18" charset="0"/>
              </a:rPr>
              <a:t>Youhua Tang</a:t>
            </a:r>
            <a:r>
              <a:rPr lang="en-US" sz="1800" i="1" baseline="30000" dirty="0">
                <a:effectLst/>
                <a:latin typeface="Times New Roman" panose="02020603050405020304" pitchFamily="18" charset="0"/>
                <a:ea typeface="Times New Roman" panose="02020603050405020304" pitchFamily="18" charset="0"/>
              </a:rPr>
              <a:t>1,2</a:t>
            </a:r>
            <a:r>
              <a:rPr lang="en-US" sz="1800" i="1" dirty="0">
                <a:effectLst/>
                <a:latin typeface="Times New Roman" panose="02020603050405020304" pitchFamily="18" charset="0"/>
                <a:ea typeface="Times New Roman" panose="02020603050405020304" pitchFamily="18" charset="0"/>
              </a:rPr>
              <a:t>, Patrick Campbell</a:t>
            </a:r>
            <a:r>
              <a:rPr lang="en-US" sz="1800" i="1" baseline="30000" dirty="0">
                <a:effectLst/>
                <a:latin typeface="Times New Roman" panose="02020603050405020304" pitchFamily="18" charset="0"/>
                <a:ea typeface="Times New Roman" panose="02020603050405020304" pitchFamily="18" charset="0"/>
              </a:rPr>
              <a:t>1,2</a:t>
            </a:r>
            <a:r>
              <a:rPr lang="en-US" sz="1800" i="1" dirty="0">
                <a:effectLst/>
                <a:latin typeface="Times New Roman" panose="02020603050405020304" pitchFamily="18" charset="0"/>
                <a:ea typeface="Times New Roman" panose="02020603050405020304" pitchFamily="18" charset="0"/>
              </a:rPr>
              <a:t>, Wei Li</a:t>
            </a:r>
            <a:r>
              <a:rPr lang="en-US" sz="1800" i="1" baseline="30000" dirty="0">
                <a:effectLst/>
                <a:latin typeface="Times New Roman" panose="02020603050405020304" pitchFamily="18" charset="0"/>
                <a:ea typeface="Times New Roman" panose="02020603050405020304" pitchFamily="18" charset="0"/>
              </a:rPr>
              <a:t>1,2</a:t>
            </a:r>
            <a:r>
              <a:rPr lang="en-US" sz="1800" i="1" dirty="0">
                <a:effectLst/>
                <a:latin typeface="Times New Roman" panose="02020603050405020304" pitchFamily="18" charset="0"/>
                <a:ea typeface="Times New Roman" panose="02020603050405020304" pitchFamily="18" charset="0"/>
              </a:rPr>
              <a:t>, Barry Baker</a:t>
            </a:r>
            <a:r>
              <a:rPr lang="en-US" sz="1800" i="1" baseline="30000" dirty="0">
                <a:effectLst/>
                <a:latin typeface="Times New Roman" panose="02020603050405020304" pitchFamily="18" charset="0"/>
                <a:ea typeface="Times New Roman" panose="02020603050405020304" pitchFamily="18" charset="0"/>
              </a:rPr>
              <a:t>3</a:t>
            </a:r>
            <a:r>
              <a:rPr lang="en-US" sz="1800" i="1" dirty="0">
                <a:effectLst/>
                <a:latin typeface="Times New Roman" panose="02020603050405020304" pitchFamily="18" charset="0"/>
                <a:ea typeface="Times New Roman" panose="02020603050405020304" pitchFamily="18" charset="0"/>
              </a:rPr>
              <a:t>, Kai Wang</a:t>
            </a:r>
            <a:r>
              <a:rPr lang="en-US" sz="1800" i="1" baseline="30000" dirty="0">
                <a:effectLst/>
                <a:latin typeface="Times New Roman" panose="02020603050405020304" pitchFamily="18" charset="0"/>
                <a:ea typeface="Times New Roman" panose="02020603050405020304" pitchFamily="18" charset="0"/>
              </a:rPr>
              <a:t>3,4</a:t>
            </a:r>
            <a:r>
              <a:rPr lang="en-US" sz="1800" i="1" dirty="0">
                <a:effectLst/>
                <a:latin typeface="Times New Roman" panose="02020603050405020304" pitchFamily="18" charset="0"/>
                <a:ea typeface="Times New Roman" panose="02020603050405020304" pitchFamily="18" charset="0"/>
              </a:rPr>
              <a:t>, </a:t>
            </a:r>
            <a:r>
              <a:rPr lang="en-US" sz="1800" i="1" dirty="0" err="1">
                <a:effectLst/>
                <a:latin typeface="Times New Roman" panose="02020603050405020304" pitchFamily="18" charset="0"/>
                <a:ea typeface="Times New Roman" panose="02020603050405020304" pitchFamily="18" charset="0"/>
              </a:rPr>
              <a:t>Jianping</a:t>
            </a:r>
            <a:r>
              <a:rPr lang="en-US" sz="1800" i="1" dirty="0">
                <a:effectLst/>
                <a:latin typeface="Times New Roman" panose="02020603050405020304" pitchFamily="18" charset="0"/>
                <a:ea typeface="Times New Roman" panose="02020603050405020304" pitchFamily="18" charset="0"/>
              </a:rPr>
              <a:t> Huang</a:t>
            </a:r>
            <a:r>
              <a:rPr lang="en-US" sz="1800" i="1" baseline="30000" dirty="0">
                <a:effectLst/>
                <a:latin typeface="Times New Roman" panose="02020603050405020304" pitchFamily="18" charset="0"/>
                <a:ea typeface="Times New Roman" panose="02020603050405020304" pitchFamily="18" charset="0"/>
              </a:rPr>
              <a:t>3</a:t>
            </a:r>
            <a:r>
              <a:rPr lang="en-US" sz="1800" i="1" dirty="0">
                <a:effectLst/>
                <a:latin typeface="Times New Roman" panose="02020603050405020304" pitchFamily="18" charset="0"/>
                <a:ea typeface="Times New Roman" panose="02020603050405020304" pitchFamily="18" charset="0"/>
              </a:rPr>
              <a:t>, Daniel Tong</a:t>
            </a:r>
            <a:r>
              <a:rPr lang="en-US" sz="1800" i="1" baseline="30000" dirty="0">
                <a:effectLst/>
                <a:latin typeface="Times New Roman" panose="02020603050405020304" pitchFamily="18" charset="0"/>
                <a:ea typeface="Times New Roman" panose="02020603050405020304" pitchFamily="18" charset="0"/>
              </a:rPr>
              <a:t>1,2</a:t>
            </a:r>
            <a:r>
              <a:rPr lang="en-US" sz="1800" i="1" dirty="0">
                <a:effectLst/>
                <a:latin typeface="Times New Roman" panose="02020603050405020304" pitchFamily="18" charset="0"/>
                <a:ea typeface="Times New Roman" panose="02020603050405020304" pitchFamily="18" charset="0"/>
              </a:rPr>
              <a:t>,  </a:t>
            </a:r>
            <a:r>
              <a:rPr lang="en-US" sz="1800" i="1" dirty="0" err="1">
                <a:effectLst/>
                <a:latin typeface="Times New Roman" panose="02020603050405020304" pitchFamily="18" charset="0"/>
                <a:ea typeface="Times New Roman" panose="02020603050405020304" pitchFamily="18" charset="0"/>
              </a:rPr>
              <a:t>Xinrong</a:t>
            </a:r>
            <a:r>
              <a:rPr lang="en-US" sz="1800" i="1" dirty="0">
                <a:effectLst/>
                <a:latin typeface="Times New Roman" panose="02020603050405020304" pitchFamily="18" charset="0"/>
                <a:ea typeface="Times New Roman" panose="02020603050405020304" pitchFamily="18" charset="0"/>
              </a:rPr>
              <a:t> Ren</a:t>
            </a:r>
            <a:r>
              <a:rPr lang="en-US" sz="1800" i="1" baseline="30000" dirty="0">
                <a:effectLst/>
                <a:latin typeface="Times New Roman" panose="02020603050405020304" pitchFamily="18" charset="0"/>
                <a:ea typeface="Times New Roman" panose="02020603050405020304" pitchFamily="18" charset="0"/>
              </a:rPr>
              <a:t>1</a:t>
            </a:r>
            <a:r>
              <a:rPr lang="en-US" sz="1800" i="1" dirty="0">
                <a:effectLst/>
                <a:latin typeface="Times New Roman" panose="02020603050405020304" pitchFamily="18" charset="0"/>
                <a:ea typeface="Times New Roman" panose="02020603050405020304" pitchFamily="18" charset="0"/>
              </a:rPr>
              <a:t>, Eleanor Waxman</a:t>
            </a:r>
            <a:r>
              <a:rPr lang="en-US" sz="1800" i="1" baseline="30000" dirty="0">
                <a:effectLst/>
                <a:latin typeface="Times New Roman" panose="02020603050405020304" pitchFamily="18" charset="0"/>
                <a:ea typeface="Times New Roman" panose="02020603050405020304" pitchFamily="18" charset="0"/>
              </a:rPr>
              <a:t>5,6</a:t>
            </a:r>
            <a:r>
              <a:rPr lang="en-US" sz="1800" i="1" dirty="0">
                <a:effectLst/>
                <a:latin typeface="Times New Roman" panose="02020603050405020304" pitchFamily="18" charset="0"/>
                <a:ea typeface="Times New Roman" panose="02020603050405020304" pitchFamily="18" charset="0"/>
              </a:rPr>
              <a:t>, Ken Aikin</a:t>
            </a:r>
            <a:r>
              <a:rPr lang="en-US" sz="1800" i="1" baseline="30000" dirty="0">
                <a:effectLst/>
                <a:latin typeface="Times New Roman" panose="02020603050405020304" pitchFamily="18" charset="0"/>
                <a:ea typeface="Times New Roman" panose="02020603050405020304" pitchFamily="18" charset="0"/>
              </a:rPr>
              <a:t>6</a:t>
            </a:r>
            <a:r>
              <a:rPr lang="en-US" sz="1800" i="1" dirty="0">
                <a:effectLst/>
                <a:latin typeface="Times New Roman" panose="02020603050405020304" pitchFamily="18" charset="0"/>
                <a:ea typeface="Times New Roman" panose="02020603050405020304" pitchFamily="18" charset="0"/>
              </a:rPr>
              <a:t>, Andrew Rollins</a:t>
            </a:r>
            <a:r>
              <a:rPr lang="en-US" sz="1800" i="1" baseline="30000" dirty="0">
                <a:effectLst/>
                <a:latin typeface="Times New Roman" panose="02020603050405020304" pitchFamily="18" charset="0"/>
                <a:ea typeface="Times New Roman" panose="02020603050405020304" pitchFamily="18" charset="0"/>
              </a:rPr>
              <a:t>6</a:t>
            </a:r>
            <a:r>
              <a:rPr lang="en-US" sz="1800" i="1" dirty="0">
                <a:effectLst/>
                <a:latin typeface="Times New Roman" panose="02020603050405020304" pitchFamily="18" charset="0"/>
                <a:ea typeface="Times New Roman" panose="02020603050405020304" pitchFamily="18" charset="0"/>
              </a:rPr>
              <a:t>, John Crounse</a:t>
            </a:r>
            <a:r>
              <a:rPr lang="en-US" sz="1800" i="1" baseline="30000" dirty="0">
                <a:effectLst/>
                <a:latin typeface="Times New Roman" panose="02020603050405020304" pitchFamily="18" charset="0"/>
                <a:ea typeface="Times New Roman" panose="02020603050405020304" pitchFamily="18" charset="0"/>
              </a:rPr>
              <a:t>7</a:t>
            </a:r>
            <a:r>
              <a:rPr lang="en-US" sz="1800" i="1" dirty="0">
                <a:effectLst/>
                <a:latin typeface="Times New Roman" panose="02020603050405020304" pitchFamily="18" charset="0"/>
                <a:ea typeface="Times New Roman" panose="02020603050405020304" pitchFamily="18" charset="0"/>
              </a:rPr>
              <a:t>, Paul Wennberg</a:t>
            </a:r>
            <a:r>
              <a:rPr lang="en-US" sz="1800" i="1" baseline="30000" dirty="0">
                <a:effectLst/>
                <a:latin typeface="Times New Roman" panose="02020603050405020304" pitchFamily="18" charset="0"/>
                <a:ea typeface="Times New Roman" panose="02020603050405020304" pitchFamily="18" charset="0"/>
              </a:rPr>
              <a:t>7</a:t>
            </a:r>
            <a:r>
              <a:rPr lang="en-US" sz="1800" i="1" dirty="0">
                <a:effectLst/>
                <a:latin typeface="Times New Roman" panose="02020603050405020304" pitchFamily="18" charset="0"/>
                <a:ea typeface="Times New Roman" panose="02020603050405020304" pitchFamily="18" charset="0"/>
              </a:rPr>
              <a:t>, Ryan Bennett</a:t>
            </a:r>
            <a:r>
              <a:rPr lang="en-US" sz="1800" i="1" baseline="30000" dirty="0">
                <a:effectLst/>
                <a:latin typeface="Times New Roman" panose="02020603050405020304" pitchFamily="18" charset="0"/>
                <a:ea typeface="Times New Roman" panose="02020603050405020304" pitchFamily="18" charset="0"/>
              </a:rPr>
              <a:t>8</a:t>
            </a:r>
            <a:r>
              <a:rPr lang="en-US" sz="1800" i="1" dirty="0">
                <a:effectLst/>
                <a:latin typeface="Times New Roman" panose="02020603050405020304" pitchFamily="18" charset="0"/>
                <a:ea typeface="Times New Roman" panose="02020603050405020304" pitchFamily="18" charset="0"/>
              </a:rPr>
              <a:t>, Ilana Pollack</a:t>
            </a:r>
            <a:r>
              <a:rPr lang="en-US" sz="1800" i="1" baseline="30000" dirty="0">
                <a:effectLst/>
                <a:latin typeface="Times New Roman" panose="02020603050405020304" pitchFamily="18" charset="0"/>
                <a:ea typeface="Times New Roman" panose="02020603050405020304" pitchFamily="18" charset="0"/>
              </a:rPr>
              <a:t>5,6,9</a:t>
            </a:r>
            <a:r>
              <a:rPr lang="en-US" sz="1800" i="1" dirty="0">
                <a:effectLst/>
                <a:latin typeface="Times New Roman" panose="02020603050405020304" pitchFamily="18" charset="0"/>
                <a:ea typeface="Times New Roman" panose="02020603050405020304" pitchFamily="18" charset="0"/>
              </a:rPr>
              <a:t>, Emily Lill</a:t>
            </a:r>
            <a:r>
              <a:rPr lang="en-US" sz="1800" i="1" baseline="30000" dirty="0">
                <a:effectLst/>
                <a:latin typeface="Times New Roman" panose="02020603050405020304" pitchFamily="18" charset="0"/>
                <a:ea typeface="Times New Roman" panose="02020603050405020304" pitchFamily="18" charset="0"/>
              </a:rPr>
              <a:t>9</a:t>
            </a:r>
            <a:r>
              <a:rPr lang="en-US" sz="1800" i="1" dirty="0">
                <a:effectLst/>
                <a:latin typeface="Times New Roman" panose="02020603050405020304" pitchFamily="18" charset="0"/>
                <a:ea typeface="Times New Roman" panose="02020603050405020304" pitchFamily="18" charset="0"/>
              </a:rPr>
              <a:t>, Matthew Coggon</a:t>
            </a:r>
            <a:r>
              <a:rPr lang="en-US" sz="1800" i="1" baseline="30000" dirty="0">
                <a:effectLst/>
                <a:latin typeface="Times New Roman" panose="02020603050405020304" pitchFamily="18" charset="0"/>
                <a:ea typeface="Times New Roman" panose="02020603050405020304" pitchFamily="18" charset="0"/>
              </a:rPr>
              <a:t>6</a:t>
            </a:r>
            <a:r>
              <a:rPr lang="en-US" sz="1800" i="1" dirty="0">
                <a:effectLst/>
                <a:latin typeface="Times New Roman" panose="02020603050405020304" pitchFamily="18" charset="0"/>
                <a:ea typeface="Times New Roman" panose="02020603050405020304" pitchFamily="18" charset="0"/>
              </a:rPr>
              <a:t>, Kelvin Bates</a:t>
            </a:r>
            <a:r>
              <a:rPr lang="en-US" sz="1800" i="1" baseline="30000" dirty="0">
                <a:effectLst/>
                <a:latin typeface="Times New Roman" panose="02020603050405020304" pitchFamily="18" charset="0"/>
                <a:ea typeface="Times New Roman" panose="02020603050405020304" pitchFamily="18" charset="0"/>
              </a:rPr>
              <a:t>5,6</a:t>
            </a:r>
            <a:r>
              <a:rPr lang="en-US" sz="1800" i="1" dirty="0">
                <a:effectLst/>
                <a:latin typeface="Times New Roman" panose="02020603050405020304" pitchFamily="18" charset="0"/>
                <a:ea typeface="Times New Roman" panose="02020603050405020304" pitchFamily="18" charset="0"/>
              </a:rPr>
              <a:t>, Amy Sullivan</a:t>
            </a:r>
            <a:r>
              <a:rPr lang="en-US" sz="1800" i="1" baseline="30000" dirty="0">
                <a:effectLst/>
                <a:latin typeface="Times New Roman" panose="02020603050405020304" pitchFamily="18" charset="0"/>
                <a:ea typeface="Times New Roman" panose="02020603050405020304" pitchFamily="18" charset="0"/>
              </a:rPr>
              <a:t>9</a:t>
            </a:r>
            <a:r>
              <a:rPr lang="en-US" sz="1800" i="1" dirty="0">
                <a:effectLst/>
                <a:latin typeface="Times New Roman" panose="02020603050405020304" pitchFamily="18" charset="0"/>
                <a:ea typeface="Times New Roman" panose="02020603050405020304" pitchFamily="18" charset="0"/>
              </a:rPr>
              <a:t>, Mike Robinson</a:t>
            </a:r>
            <a:r>
              <a:rPr lang="en-US" sz="1800" i="1" baseline="30000" dirty="0">
                <a:effectLst/>
                <a:latin typeface="Times New Roman" panose="02020603050405020304" pitchFamily="18" charset="0"/>
                <a:ea typeface="Times New Roman" panose="02020603050405020304" pitchFamily="18" charset="0"/>
              </a:rPr>
              <a:t>6</a:t>
            </a:r>
            <a:r>
              <a:rPr lang="en-US" sz="1800" i="1" dirty="0">
                <a:effectLst/>
                <a:latin typeface="Times New Roman" panose="02020603050405020304" pitchFamily="18" charset="0"/>
                <a:ea typeface="Times New Roman" panose="02020603050405020304" pitchFamily="18" charset="0"/>
              </a:rPr>
              <a:t>, Carsten Warneke</a:t>
            </a:r>
            <a:r>
              <a:rPr lang="en-US" sz="1800" i="1" baseline="30000" dirty="0">
                <a:effectLst/>
                <a:latin typeface="Times New Roman" panose="02020603050405020304" pitchFamily="18" charset="0"/>
                <a:ea typeface="Times New Roman" panose="02020603050405020304" pitchFamily="18" charset="0"/>
              </a:rPr>
              <a:t>6</a:t>
            </a:r>
            <a:r>
              <a:rPr lang="en-US" sz="1800" i="1" dirty="0">
                <a:effectLst/>
                <a:latin typeface="Times New Roman" panose="02020603050405020304" pitchFamily="18" charset="0"/>
                <a:ea typeface="Times New Roman" panose="02020603050405020304" pitchFamily="18" charset="0"/>
              </a:rPr>
              <a:t>, Lu Xu</a:t>
            </a:r>
            <a:r>
              <a:rPr lang="en-US" sz="1800" i="1" baseline="30000" dirty="0">
                <a:effectLst/>
                <a:latin typeface="Times New Roman" panose="02020603050405020304" pitchFamily="18" charset="0"/>
                <a:ea typeface="Times New Roman" panose="02020603050405020304" pitchFamily="18" charset="0"/>
              </a:rPr>
              <a:t>5,6</a:t>
            </a:r>
            <a:r>
              <a:rPr lang="en-US" sz="1800" i="1" dirty="0">
                <a:effectLst/>
                <a:latin typeface="Times New Roman" panose="02020603050405020304" pitchFamily="18" charset="0"/>
                <a:ea typeface="Times New Roman" panose="02020603050405020304" pitchFamily="18" charset="0"/>
              </a:rPr>
              <a:t>, Kristen Zuraski</a:t>
            </a:r>
            <a:r>
              <a:rPr lang="en-US" sz="1800" i="1" baseline="30000" dirty="0">
                <a:effectLst/>
                <a:latin typeface="Times New Roman" panose="02020603050405020304" pitchFamily="18" charset="0"/>
                <a:ea typeface="Times New Roman" panose="02020603050405020304" pitchFamily="18" charset="0"/>
              </a:rPr>
              <a:t>5,6</a:t>
            </a:r>
            <a:r>
              <a:rPr lang="en-US" sz="1800" i="1" dirty="0">
                <a:effectLst/>
                <a:latin typeface="Times New Roman" panose="02020603050405020304" pitchFamily="18" charset="0"/>
                <a:ea typeface="Times New Roman" panose="02020603050405020304" pitchFamily="18" charset="0"/>
              </a:rPr>
              <a:t>, Jeff Peischl</a:t>
            </a:r>
            <a:r>
              <a:rPr lang="en-US" sz="1800" i="1" baseline="30000" dirty="0">
                <a:effectLst/>
                <a:latin typeface="Times New Roman" panose="02020603050405020304" pitchFamily="18" charset="0"/>
                <a:ea typeface="Times New Roman" panose="02020603050405020304" pitchFamily="18" charset="0"/>
              </a:rPr>
              <a:t>5,6</a:t>
            </a:r>
            <a:r>
              <a:rPr lang="en-US" sz="1800" i="1" dirty="0">
                <a:effectLst/>
                <a:latin typeface="Times New Roman" panose="02020603050405020304" pitchFamily="18" charset="0"/>
                <a:ea typeface="Times New Roman" panose="02020603050405020304" pitchFamily="18" charset="0"/>
              </a:rPr>
              <a:t>, Chris Jernigan</a:t>
            </a:r>
            <a:r>
              <a:rPr lang="en-US" sz="1800" i="1" baseline="30000" dirty="0">
                <a:effectLst/>
                <a:latin typeface="Times New Roman" panose="02020603050405020304" pitchFamily="18" charset="0"/>
                <a:ea typeface="Times New Roman" panose="02020603050405020304" pitchFamily="18" charset="0"/>
              </a:rPr>
              <a:t>5,6</a:t>
            </a:r>
            <a:r>
              <a:rPr lang="en-US" sz="1800" i="1" dirty="0">
                <a:effectLst/>
                <a:latin typeface="Times New Roman" panose="02020603050405020304" pitchFamily="18" charset="0"/>
                <a:ea typeface="Times New Roman" panose="02020603050405020304" pitchFamily="18" charset="0"/>
              </a:rPr>
              <a:t>, </a:t>
            </a:r>
            <a:r>
              <a:rPr lang="en-US" sz="1800" i="1" dirty="0" err="1">
                <a:effectLst/>
                <a:latin typeface="Times New Roman" panose="02020603050405020304" pitchFamily="18" charset="0"/>
                <a:ea typeface="Times New Roman" panose="02020603050405020304" pitchFamily="18" charset="0"/>
              </a:rPr>
              <a:t>Wyndom</a:t>
            </a:r>
            <a:r>
              <a:rPr lang="en-US" sz="1800" i="1" dirty="0">
                <a:effectLst/>
                <a:latin typeface="Times New Roman" panose="02020603050405020304" pitchFamily="18" charset="0"/>
                <a:ea typeface="Times New Roman" panose="02020603050405020304" pitchFamily="18" charset="0"/>
              </a:rPr>
              <a:t> Chace</a:t>
            </a:r>
            <a:r>
              <a:rPr lang="en-US" sz="1800" i="1" baseline="30000" dirty="0">
                <a:effectLst/>
                <a:latin typeface="Times New Roman" panose="02020603050405020304" pitchFamily="18" charset="0"/>
                <a:ea typeface="Times New Roman" panose="02020603050405020304" pitchFamily="18" charset="0"/>
              </a:rPr>
              <a:t>5</a:t>
            </a:r>
            <a:r>
              <a:rPr lang="en-US" sz="1800" i="1" dirty="0">
                <a:effectLst/>
                <a:latin typeface="Times New Roman" panose="02020603050405020304" pitchFamily="18" charset="0"/>
                <a:ea typeface="Times New Roman" panose="02020603050405020304" pitchFamily="18" charset="0"/>
              </a:rPr>
              <a:t>, Steven S. Brown</a:t>
            </a:r>
            <a:r>
              <a:rPr lang="en-US" sz="1800" i="1" baseline="30000" dirty="0">
                <a:effectLst/>
                <a:latin typeface="Times New Roman" panose="02020603050405020304" pitchFamily="18" charset="0"/>
                <a:ea typeface="Times New Roman" panose="02020603050405020304" pitchFamily="18" charset="0"/>
              </a:rPr>
              <a:t>6</a:t>
            </a:r>
            <a:r>
              <a:rPr lang="en-US" sz="1800" i="1" dirty="0">
                <a:effectLst/>
                <a:latin typeface="Times New Roman" panose="02020603050405020304" pitchFamily="18" charset="0"/>
                <a:ea typeface="Times New Roman" panose="02020603050405020304" pitchFamily="18" charset="0"/>
              </a:rPr>
              <a:t>, Caroline Womack</a:t>
            </a:r>
            <a:r>
              <a:rPr lang="en-US" sz="1800" i="1" baseline="30000" dirty="0">
                <a:effectLst/>
                <a:latin typeface="Times New Roman" panose="02020603050405020304" pitchFamily="18" charset="0"/>
                <a:ea typeface="Times New Roman" panose="02020603050405020304" pitchFamily="18" charset="0"/>
              </a:rPr>
              <a:t>6</a:t>
            </a:r>
            <a:r>
              <a:rPr lang="en-US" sz="1800" i="1" dirty="0">
                <a:effectLst/>
                <a:latin typeface="Times New Roman" panose="02020603050405020304" pitchFamily="18" charset="0"/>
                <a:ea typeface="Times New Roman" panose="02020603050405020304" pitchFamily="18" charset="0"/>
              </a:rPr>
              <a:t>, Gordon Novak</a:t>
            </a:r>
            <a:r>
              <a:rPr lang="en-US" sz="1800" i="1" baseline="30000" dirty="0">
                <a:effectLst/>
                <a:latin typeface="Times New Roman" panose="02020603050405020304" pitchFamily="18" charset="0"/>
                <a:ea typeface="Times New Roman" panose="02020603050405020304" pitchFamily="18" charset="0"/>
              </a:rPr>
              <a:t>6</a:t>
            </a:r>
            <a:r>
              <a:rPr lang="en-US" sz="1800" i="1" dirty="0">
                <a:effectLst/>
                <a:latin typeface="Times New Roman" panose="02020603050405020304" pitchFamily="18" charset="0"/>
                <a:ea typeface="Times New Roman" panose="02020603050405020304" pitchFamily="18" charset="0"/>
              </a:rPr>
              <a:t>, Patrick Veres</a:t>
            </a:r>
            <a:r>
              <a:rPr lang="en-US" sz="1800" i="1" baseline="30000" dirty="0">
                <a:effectLst/>
                <a:latin typeface="Times New Roman" panose="02020603050405020304" pitchFamily="18" charset="0"/>
                <a:ea typeface="Times New Roman" panose="02020603050405020304" pitchFamily="18" charset="0"/>
              </a:rPr>
              <a:t>6</a:t>
            </a:r>
            <a:r>
              <a:rPr lang="en-US" sz="1800" i="1" dirty="0">
                <a:effectLst/>
                <a:latin typeface="Times New Roman" panose="02020603050405020304" pitchFamily="18" charset="0"/>
                <a:ea typeface="Times New Roman" panose="02020603050405020304" pitchFamily="18" charset="0"/>
              </a:rPr>
              <a:t>, Chelsea Stockwell</a:t>
            </a:r>
            <a:r>
              <a:rPr lang="en-US" sz="1800" i="1" baseline="30000" dirty="0">
                <a:effectLst/>
                <a:latin typeface="Times New Roman" panose="02020603050405020304" pitchFamily="18" charset="0"/>
                <a:ea typeface="Times New Roman" panose="02020603050405020304" pitchFamily="18" charset="0"/>
              </a:rPr>
              <a:t>6</a:t>
            </a:r>
            <a:r>
              <a:rPr lang="en-US" sz="1800" i="1" dirty="0">
                <a:effectLst/>
                <a:latin typeface="Times New Roman" panose="02020603050405020304" pitchFamily="18" charset="0"/>
                <a:ea typeface="Times New Roman" panose="02020603050405020304" pitchFamily="18" charset="0"/>
              </a:rPr>
              <a:t>, </a:t>
            </a:r>
            <a:r>
              <a:rPr lang="en-US" sz="1800" dirty="0">
                <a:effectLst/>
                <a:latin typeface="Calibri" panose="020F0502020204030204" pitchFamily="34" charset="0"/>
                <a:ea typeface="Calibri" panose="020F0502020204030204" pitchFamily="34" charset="0"/>
              </a:rPr>
              <a:t> </a:t>
            </a:r>
            <a:r>
              <a:rPr lang="en-US" sz="1800" i="1" dirty="0">
                <a:effectLst/>
                <a:latin typeface="Times New Roman" panose="02020603050405020304" pitchFamily="18" charset="0"/>
                <a:ea typeface="Times New Roman" panose="02020603050405020304" pitchFamily="18" charset="0"/>
              </a:rPr>
              <a:t>Ann Middlebrook</a:t>
            </a:r>
            <a:r>
              <a:rPr lang="en-US" sz="1800" i="1" baseline="30000" dirty="0">
                <a:effectLst/>
                <a:latin typeface="Times New Roman" panose="02020603050405020304" pitchFamily="18" charset="0"/>
                <a:ea typeface="Times New Roman" panose="02020603050405020304" pitchFamily="18" charset="0"/>
              </a:rPr>
              <a:t>6</a:t>
            </a:r>
            <a:r>
              <a:rPr lang="en-US" sz="1800" i="1" dirty="0">
                <a:effectLst/>
                <a:latin typeface="Times New Roman" panose="02020603050405020304" pitchFamily="18" charset="0"/>
                <a:ea typeface="Times New Roman" panose="02020603050405020304" pitchFamily="18" charset="0"/>
              </a:rPr>
              <a:t>,</a:t>
            </a:r>
            <a:r>
              <a:rPr lang="en-US" sz="1800" dirty="0">
                <a:effectLst/>
                <a:latin typeface="Calibri" panose="020F0502020204030204" pitchFamily="34" charset="0"/>
                <a:ea typeface="Calibri" panose="020F0502020204030204" pitchFamily="34" charset="0"/>
              </a:rPr>
              <a:t> </a:t>
            </a:r>
            <a:r>
              <a:rPr lang="en-US" sz="1800" i="1" dirty="0">
                <a:effectLst/>
                <a:latin typeface="Times New Roman" panose="02020603050405020304" pitchFamily="18" charset="0"/>
                <a:ea typeface="Times New Roman" panose="02020603050405020304" pitchFamily="18" charset="0"/>
              </a:rPr>
              <a:t>Rebecca Schwantes</a:t>
            </a:r>
            <a:r>
              <a:rPr lang="en-US" sz="1800" i="1" baseline="30000" dirty="0">
                <a:effectLst/>
                <a:latin typeface="Times New Roman" panose="02020603050405020304" pitchFamily="18" charset="0"/>
                <a:ea typeface="Times New Roman" panose="02020603050405020304" pitchFamily="18" charset="0"/>
              </a:rPr>
              <a:t>6</a:t>
            </a:r>
            <a:r>
              <a:rPr lang="en-US" sz="1800" i="1" dirty="0">
                <a:effectLst/>
                <a:latin typeface="Times New Roman" panose="02020603050405020304" pitchFamily="18" charset="0"/>
                <a:ea typeface="Times New Roman" panose="02020603050405020304" pitchFamily="18" charset="0"/>
              </a:rPr>
              <a:t>, Brian McDonald</a:t>
            </a:r>
            <a:r>
              <a:rPr lang="en-US" sz="1800" i="1" baseline="30000" dirty="0">
                <a:effectLst/>
                <a:latin typeface="Times New Roman" panose="02020603050405020304" pitchFamily="18" charset="0"/>
                <a:ea typeface="Times New Roman" panose="02020603050405020304" pitchFamily="18" charset="0"/>
              </a:rPr>
              <a:t>6</a:t>
            </a:r>
            <a:r>
              <a:rPr lang="en-US" sz="1800" i="1" dirty="0">
                <a:effectLst/>
                <a:latin typeface="Times New Roman" panose="02020603050405020304" pitchFamily="18" charset="0"/>
                <a:ea typeface="Times New Roman" panose="02020603050405020304" pitchFamily="18" charset="0"/>
              </a:rPr>
              <a:t>, Charles Gatebe</a:t>
            </a:r>
            <a:r>
              <a:rPr lang="en-US" sz="1800" i="1" baseline="30000" dirty="0">
                <a:effectLst/>
                <a:latin typeface="Times New Roman" panose="02020603050405020304" pitchFamily="18" charset="0"/>
                <a:ea typeface="Times New Roman" panose="02020603050405020304" pitchFamily="18" charset="0"/>
              </a:rPr>
              <a:t>10</a:t>
            </a:r>
            <a:r>
              <a:rPr lang="en-US" sz="1800" i="1" dirty="0">
                <a:effectLst/>
                <a:latin typeface="Times New Roman" panose="02020603050405020304" pitchFamily="18" charset="0"/>
                <a:ea typeface="Times New Roman" panose="02020603050405020304" pitchFamily="18" charset="0"/>
              </a:rPr>
              <a:t>, </a:t>
            </a:r>
            <a:r>
              <a:rPr lang="en-US" sz="1800" i="1" dirty="0" err="1">
                <a:effectLst/>
                <a:latin typeface="Times New Roman" panose="02020603050405020304" pitchFamily="18" charset="0"/>
                <a:ea typeface="Times New Roman" panose="02020603050405020304" pitchFamily="18" charset="0"/>
              </a:rPr>
              <a:t>Youngsun</a:t>
            </a:r>
            <a:r>
              <a:rPr lang="en-US" sz="1800" i="1" dirty="0">
                <a:effectLst/>
                <a:latin typeface="Times New Roman" panose="02020603050405020304" pitchFamily="18" charset="0"/>
                <a:ea typeface="Times New Roman" panose="02020603050405020304" pitchFamily="18" charset="0"/>
              </a:rPr>
              <a:t> Jung</a:t>
            </a:r>
            <a:r>
              <a:rPr lang="en-US" sz="1800" i="1" baseline="30000" dirty="0">
                <a:effectLst/>
                <a:latin typeface="Times New Roman" panose="02020603050405020304" pitchFamily="18" charset="0"/>
                <a:ea typeface="Times New Roman" panose="02020603050405020304" pitchFamily="18" charset="0"/>
              </a:rPr>
              <a:t>11</a:t>
            </a:r>
            <a:endParaRPr lang="en-US" sz="1800" dirty="0">
              <a:effectLst/>
              <a:latin typeface="Calibri" panose="020F0502020204030204" pitchFamily="34" charset="0"/>
              <a:ea typeface="Calibri" panose="020F0502020204030204" pitchFamily="34" charset="0"/>
            </a:endParaRPr>
          </a:p>
          <a:p>
            <a:pPr marL="182880" marR="0" indent="-182880">
              <a:lnSpc>
                <a:spcPct val="107000"/>
              </a:lnSpc>
              <a:spcBef>
                <a:spcPts val="0"/>
              </a:spcBef>
              <a:spcAft>
                <a:spcPts val="0"/>
              </a:spcAft>
            </a:pPr>
            <a:r>
              <a:rPr lang="en-US" sz="1800" i="1" dirty="0">
                <a:effectLst/>
                <a:latin typeface="Calibri" panose="020F0502020204030204" pitchFamily="34" charset="0"/>
                <a:ea typeface="Calibri" panose="020F0502020204030204" pitchFamily="34" charset="0"/>
              </a:rPr>
              <a:t>1</a:t>
            </a:r>
            <a:r>
              <a:rPr lang="en-US" sz="1800" i="1" dirty="0">
                <a:effectLst/>
                <a:latin typeface="Times" panose="02020603050405020304" pitchFamily="18" charset="0"/>
                <a:ea typeface="Times" panose="02020603050405020304" pitchFamily="18" charset="0"/>
                <a:cs typeface="Times" panose="02020603050405020304" pitchFamily="18" charset="0"/>
              </a:rPr>
              <a:t>. </a:t>
            </a:r>
            <a:r>
              <a:rPr lang="en-US" sz="1800" i="1" dirty="0">
                <a:solidFill>
                  <a:schemeClr val="bg1">
                    <a:lumMod val="95000"/>
                  </a:schemeClr>
                </a:solidFill>
                <a:effectLst/>
                <a:latin typeface="Times" panose="02020603050405020304" pitchFamily="18" charset="0"/>
                <a:ea typeface="Times" panose="02020603050405020304" pitchFamily="18" charset="0"/>
                <a:cs typeface="Times" panose="02020603050405020304" pitchFamily="18" charset="0"/>
              </a:rPr>
              <a:t>NOAA Air Resources Laboratory, College Park, MD.</a:t>
            </a:r>
            <a:endParaRPr lang="en-US" sz="1800" dirty="0">
              <a:solidFill>
                <a:schemeClr val="bg1">
                  <a:lumMod val="95000"/>
                </a:schemeClr>
              </a:solidFill>
              <a:effectLst/>
              <a:latin typeface="Calibri" panose="020F0502020204030204" pitchFamily="34" charset="0"/>
              <a:ea typeface="Calibri" panose="020F0502020204030204" pitchFamily="34" charset="0"/>
            </a:endParaRPr>
          </a:p>
          <a:p>
            <a:pPr marL="182880" marR="0" indent="-182880">
              <a:lnSpc>
                <a:spcPct val="107000"/>
              </a:lnSpc>
              <a:spcBef>
                <a:spcPts val="0"/>
              </a:spcBef>
              <a:spcAft>
                <a:spcPts val="0"/>
              </a:spcAft>
            </a:pPr>
            <a:r>
              <a:rPr lang="en-US" sz="1800" i="1" dirty="0">
                <a:solidFill>
                  <a:schemeClr val="bg1">
                    <a:lumMod val="95000"/>
                  </a:schemeClr>
                </a:solidFill>
                <a:effectLst/>
                <a:latin typeface="Times" panose="02020603050405020304" pitchFamily="18" charset="0"/>
                <a:ea typeface="Times" panose="02020603050405020304" pitchFamily="18" charset="0"/>
                <a:cs typeface="Times" panose="02020603050405020304" pitchFamily="18" charset="0"/>
              </a:rPr>
              <a:t>2. George Mason University, Fairfax, VA.</a:t>
            </a:r>
            <a:endParaRPr lang="en-US" sz="1800" dirty="0">
              <a:solidFill>
                <a:schemeClr val="bg1">
                  <a:lumMod val="95000"/>
                </a:schemeClr>
              </a:solidFill>
              <a:effectLst/>
              <a:latin typeface="Calibri" panose="020F0502020204030204" pitchFamily="34" charset="0"/>
              <a:ea typeface="Calibri" panose="020F0502020204030204" pitchFamily="34" charset="0"/>
            </a:endParaRPr>
          </a:p>
          <a:p>
            <a:pPr marL="182880" marR="0" indent="-182880">
              <a:lnSpc>
                <a:spcPct val="107000"/>
              </a:lnSpc>
              <a:spcBef>
                <a:spcPts val="0"/>
              </a:spcBef>
              <a:spcAft>
                <a:spcPts val="0"/>
              </a:spcAft>
            </a:pPr>
            <a:r>
              <a:rPr lang="en-US" sz="1800" i="1" dirty="0">
                <a:solidFill>
                  <a:schemeClr val="bg1">
                    <a:lumMod val="95000"/>
                  </a:schemeClr>
                </a:solidFill>
                <a:effectLst/>
                <a:latin typeface="Times" panose="02020603050405020304" pitchFamily="18" charset="0"/>
                <a:ea typeface="Times" panose="02020603050405020304" pitchFamily="18" charset="0"/>
                <a:cs typeface="Times" panose="02020603050405020304" pitchFamily="18" charset="0"/>
              </a:rPr>
              <a:t>3. NOAA/NCEP/EMC, College Park, MD</a:t>
            </a:r>
            <a:endParaRPr lang="en-US" sz="1800" dirty="0">
              <a:solidFill>
                <a:schemeClr val="bg1">
                  <a:lumMod val="95000"/>
                </a:schemeClr>
              </a:solidFill>
              <a:effectLst/>
              <a:latin typeface="Calibri" panose="020F0502020204030204" pitchFamily="34" charset="0"/>
              <a:ea typeface="Calibri" panose="020F0502020204030204" pitchFamily="34" charset="0"/>
            </a:endParaRPr>
          </a:p>
          <a:p>
            <a:pPr marL="182880" marR="0" indent="-182880">
              <a:lnSpc>
                <a:spcPct val="107000"/>
              </a:lnSpc>
              <a:spcBef>
                <a:spcPts val="0"/>
              </a:spcBef>
              <a:spcAft>
                <a:spcPts val="0"/>
              </a:spcAft>
            </a:pPr>
            <a:r>
              <a:rPr lang="en-US" sz="1800" i="1" dirty="0">
                <a:effectLst/>
                <a:latin typeface="Times" panose="02020603050405020304" pitchFamily="18" charset="0"/>
                <a:ea typeface="Times" panose="02020603050405020304" pitchFamily="18" charset="0"/>
                <a:cs typeface="Times" panose="02020603050405020304" pitchFamily="18" charset="0"/>
              </a:rPr>
              <a:t>4. </a:t>
            </a:r>
            <a:r>
              <a:rPr lang="en-US" sz="1800" i="1" dirty="0" err="1">
                <a:effectLst/>
                <a:latin typeface="Times" panose="02020603050405020304" pitchFamily="18" charset="0"/>
                <a:ea typeface="Times" panose="02020603050405020304" pitchFamily="18" charset="0"/>
                <a:cs typeface="Times" panose="02020603050405020304" pitchFamily="18" charset="0"/>
              </a:rPr>
              <a:t>Lynker</a:t>
            </a:r>
            <a:r>
              <a:rPr lang="en-US" sz="1800" i="1" dirty="0">
                <a:effectLst/>
                <a:latin typeface="Times" panose="02020603050405020304" pitchFamily="18" charset="0"/>
                <a:ea typeface="Times" panose="02020603050405020304" pitchFamily="18" charset="0"/>
                <a:cs typeface="Times" panose="02020603050405020304" pitchFamily="18" charset="0"/>
              </a:rPr>
              <a:t>, Leesburg, VA</a:t>
            </a:r>
            <a:endParaRPr lang="en-US" sz="1800" dirty="0">
              <a:effectLst/>
              <a:latin typeface="Calibri" panose="020F0502020204030204" pitchFamily="34" charset="0"/>
              <a:ea typeface="Calibri" panose="020F0502020204030204" pitchFamily="34" charset="0"/>
            </a:endParaRPr>
          </a:p>
          <a:p>
            <a:pPr marL="182880" marR="0" indent="-182880">
              <a:lnSpc>
                <a:spcPct val="107000"/>
              </a:lnSpc>
              <a:spcBef>
                <a:spcPts val="0"/>
              </a:spcBef>
              <a:spcAft>
                <a:spcPts val="0"/>
              </a:spcAft>
            </a:pPr>
            <a:r>
              <a:rPr lang="en-US" sz="1800" i="1" dirty="0">
                <a:effectLst/>
                <a:latin typeface="Times" panose="02020603050405020304" pitchFamily="18" charset="0"/>
                <a:ea typeface="Times" panose="02020603050405020304" pitchFamily="18" charset="0"/>
                <a:cs typeface="Times" panose="02020603050405020304" pitchFamily="18" charset="0"/>
              </a:rPr>
              <a:t>5. CIRES, University of Colorado, Boulder, CO</a:t>
            </a:r>
            <a:endParaRPr lang="en-US" sz="1800" dirty="0">
              <a:effectLst/>
              <a:latin typeface="Calibri" panose="020F0502020204030204" pitchFamily="34" charset="0"/>
              <a:ea typeface="Calibri" panose="020F0502020204030204" pitchFamily="34" charset="0"/>
            </a:endParaRPr>
          </a:p>
          <a:p>
            <a:pPr marL="182880" marR="0" indent="-182880">
              <a:lnSpc>
                <a:spcPct val="107000"/>
              </a:lnSpc>
              <a:spcBef>
                <a:spcPts val="0"/>
              </a:spcBef>
              <a:spcAft>
                <a:spcPts val="0"/>
              </a:spcAft>
            </a:pPr>
            <a:r>
              <a:rPr lang="en-US" sz="1800" i="1" dirty="0">
                <a:effectLst/>
                <a:latin typeface="Times New Roman" panose="02020603050405020304" pitchFamily="18" charset="0"/>
                <a:ea typeface="Times New Roman" panose="02020603050405020304" pitchFamily="18" charset="0"/>
              </a:rPr>
              <a:t>6. NOAA Chemical Sciences Laboratory, Boulder, CO</a:t>
            </a:r>
            <a:endParaRPr lang="en-US" sz="1800" dirty="0">
              <a:effectLst/>
              <a:latin typeface="Calibri" panose="020F0502020204030204" pitchFamily="34" charset="0"/>
              <a:ea typeface="Calibri" panose="020F0502020204030204" pitchFamily="34" charset="0"/>
            </a:endParaRPr>
          </a:p>
          <a:p>
            <a:pPr marL="182880" marR="0" indent="-182880">
              <a:lnSpc>
                <a:spcPct val="107000"/>
              </a:lnSpc>
              <a:spcBef>
                <a:spcPts val="0"/>
              </a:spcBef>
              <a:spcAft>
                <a:spcPts val="0"/>
              </a:spcAft>
            </a:pPr>
            <a:r>
              <a:rPr lang="en-US" sz="1800" i="1" dirty="0">
                <a:effectLst/>
                <a:latin typeface="Times New Roman" panose="02020603050405020304" pitchFamily="18" charset="0"/>
                <a:ea typeface="Times New Roman" panose="02020603050405020304" pitchFamily="18" charset="0"/>
              </a:rPr>
              <a:t>7. California Institute of Technology, Pasadena, CA</a:t>
            </a:r>
            <a:endParaRPr lang="en-US" sz="1800" dirty="0">
              <a:effectLst/>
              <a:latin typeface="Calibri" panose="020F0502020204030204" pitchFamily="34" charset="0"/>
              <a:ea typeface="Calibri" panose="020F0502020204030204" pitchFamily="34" charset="0"/>
            </a:endParaRPr>
          </a:p>
          <a:p>
            <a:pPr marL="182880" marR="0" indent="-182880">
              <a:lnSpc>
                <a:spcPct val="107000"/>
              </a:lnSpc>
              <a:spcBef>
                <a:spcPts val="0"/>
              </a:spcBef>
              <a:spcAft>
                <a:spcPts val="0"/>
              </a:spcAft>
            </a:pPr>
            <a:r>
              <a:rPr lang="en-US" sz="1800" i="1" dirty="0">
                <a:effectLst/>
                <a:latin typeface="Times New Roman" panose="02020603050405020304" pitchFamily="18" charset="0"/>
                <a:ea typeface="Times New Roman" panose="02020603050405020304" pitchFamily="18" charset="0"/>
              </a:rPr>
              <a:t>8. Bay Area Environmental Research Institute, Moffett Field, CA</a:t>
            </a:r>
            <a:endParaRPr lang="en-US" sz="1800" dirty="0">
              <a:effectLst/>
              <a:latin typeface="Calibri" panose="020F0502020204030204" pitchFamily="34" charset="0"/>
              <a:ea typeface="Calibri" panose="020F0502020204030204" pitchFamily="34" charset="0"/>
            </a:endParaRPr>
          </a:p>
          <a:p>
            <a:pPr marL="182880" marR="0" indent="-182880">
              <a:lnSpc>
                <a:spcPct val="107000"/>
              </a:lnSpc>
              <a:spcBef>
                <a:spcPts val="0"/>
              </a:spcBef>
              <a:spcAft>
                <a:spcPts val="0"/>
              </a:spcAft>
            </a:pPr>
            <a:r>
              <a:rPr lang="en-US" sz="1800" i="1" dirty="0">
                <a:effectLst/>
                <a:latin typeface="Times New Roman" panose="02020603050405020304" pitchFamily="18" charset="0"/>
                <a:ea typeface="Times New Roman" panose="02020603050405020304" pitchFamily="18" charset="0"/>
              </a:rPr>
              <a:t>9. Colorado State University, Fort Collins, CO</a:t>
            </a:r>
            <a:endParaRPr lang="en-US" sz="1800" dirty="0">
              <a:effectLst/>
              <a:latin typeface="Calibri" panose="020F0502020204030204" pitchFamily="34" charset="0"/>
              <a:ea typeface="Calibri" panose="020F0502020204030204" pitchFamily="34" charset="0"/>
            </a:endParaRPr>
          </a:p>
          <a:p>
            <a:pPr marL="182880" marR="0" indent="-182880">
              <a:lnSpc>
                <a:spcPct val="107000"/>
              </a:lnSpc>
              <a:spcBef>
                <a:spcPts val="0"/>
              </a:spcBef>
              <a:spcAft>
                <a:spcPts val="0"/>
              </a:spcAft>
            </a:pPr>
            <a:r>
              <a:rPr lang="en-US" sz="1800" i="1" dirty="0">
                <a:effectLst/>
                <a:latin typeface="Times New Roman" panose="02020603050405020304" pitchFamily="18" charset="0"/>
                <a:ea typeface="Times New Roman" panose="02020603050405020304" pitchFamily="18" charset="0"/>
              </a:rPr>
              <a:t>10. NASA Ames Research Center, MS 245-5, Moffett Field, CA </a:t>
            </a:r>
            <a:endParaRPr lang="en-US" sz="1800" dirty="0">
              <a:latin typeface="Calibri" panose="020F0502020204030204" pitchFamily="34" charset="0"/>
              <a:ea typeface="Calibri" panose="020F0502020204030204" pitchFamily="34" charset="0"/>
            </a:endParaRPr>
          </a:p>
          <a:p>
            <a:pPr marL="182880" marR="0" indent="-182880">
              <a:lnSpc>
                <a:spcPct val="107000"/>
              </a:lnSpc>
              <a:spcBef>
                <a:spcPts val="0"/>
              </a:spcBef>
              <a:spcAft>
                <a:spcPts val="0"/>
              </a:spcAft>
            </a:pPr>
            <a:r>
              <a:rPr lang="en-US" sz="1800" i="1" dirty="0">
                <a:effectLst/>
                <a:latin typeface="Times New Roman" panose="02020603050405020304" pitchFamily="18" charset="0"/>
                <a:ea typeface="Times New Roman" panose="02020603050405020304" pitchFamily="18" charset="0"/>
              </a:rPr>
              <a:t>11. NOAA NWS/STI, College Park, MD</a:t>
            </a:r>
            <a:endParaRPr sz="17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C123EC1-E9DC-4269-A71E-ECA6FAC0D4E1}"/>
              </a:ext>
            </a:extLst>
          </p:cNvPr>
          <p:cNvPicPr>
            <a:picLocks noChangeAspect="1"/>
          </p:cNvPicPr>
          <p:nvPr/>
        </p:nvPicPr>
        <p:blipFill rotWithShape="1">
          <a:blip r:embed="rId2"/>
          <a:srcRect l="67419" t="37561"/>
          <a:stretch/>
        </p:blipFill>
        <p:spPr>
          <a:xfrm>
            <a:off x="0" y="173625"/>
            <a:ext cx="4484116" cy="2864543"/>
          </a:xfrm>
          <a:prstGeom prst="rect">
            <a:avLst/>
          </a:prstGeom>
        </p:spPr>
      </p:pic>
      <p:pic>
        <p:nvPicPr>
          <p:cNvPr id="7" name="Picture 6">
            <a:extLst>
              <a:ext uri="{FF2B5EF4-FFF2-40B4-BE49-F238E27FC236}">
                <a16:creationId xmlns:a16="http://schemas.microsoft.com/office/drawing/2014/main" id="{F3AA49D2-51A9-45A0-9195-2BCDF3DD652E}"/>
              </a:ext>
            </a:extLst>
          </p:cNvPr>
          <p:cNvPicPr>
            <a:picLocks noChangeAspect="1"/>
          </p:cNvPicPr>
          <p:nvPr/>
        </p:nvPicPr>
        <p:blipFill rotWithShape="1">
          <a:blip r:embed="rId3"/>
          <a:srcRect l="66667" t="38851"/>
          <a:stretch/>
        </p:blipFill>
        <p:spPr>
          <a:xfrm>
            <a:off x="4484116" y="265472"/>
            <a:ext cx="4582552" cy="2802193"/>
          </a:xfrm>
          <a:prstGeom prst="rect">
            <a:avLst/>
          </a:prstGeom>
        </p:spPr>
      </p:pic>
      <p:sp>
        <p:nvSpPr>
          <p:cNvPr id="10" name="Title 12">
            <a:extLst>
              <a:ext uri="{FF2B5EF4-FFF2-40B4-BE49-F238E27FC236}">
                <a16:creationId xmlns:a16="http://schemas.microsoft.com/office/drawing/2014/main" id="{4994D81D-8E52-454B-BD2F-0E94A973CB68}"/>
              </a:ext>
            </a:extLst>
          </p:cNvPr>
          <p:cNvSpPr txBox="1">
            <a:spLocks/>
          </p:cNvSpPr>
          <p:nvPr/>
        </p:nvSpPr>
        <p:spPr>
          <a:xfrm>
            <a:off x="284627" y="3348451"/>
            <a:ext cx="6755270" cy="928581"/>
          </a:xfrm>
          <a:prstGeom prst="rect">
            <a:avLst/>
          </a:prstGeom>
          <a:solidFill>
            <a:schemeClr val="lt1">
              <a:alpha val="50000"/>
            </a:schemeClr>
          </a:solid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2"/>
              </a:buClr>
              <a:buSzPts val="2800"/>
              <a:buFont typeface="Maven Pro"/>
              <a:buNone/>
              <a:defRPr sz="2800" b="1" i="0" u="none" strike="noStrike" cap="none">
                <a:solidFill>
                  <a:schemeClr val="dk2"/>
                </a:solidFill>
                <a:latin typeface="Maven Pro"/>
                <a:ea typeface="Maven Pro"/>
                <a:cs typeface="Maven Pro"/>
                <a:sym typeface="Maven Pro"/>
              </a:defRPr>
            </a:lvl1pPr>
            <a:lvl2pPr marR="0" lvl="1" algn="l" rtl="0">
              <a:lnSpc>
                <a:spcPct val="100000"/>
              </a:lnSpc>
              <a:spcBef>
                <a:spcPts val="0"/>
              </a:spcBef>
              <a:spcAft>
                <a:spcPts val="0"/>
              </a:spcAft>
              <a:buClr>
                <a:schemeClr val="dk2"/>
              </a:buClr>
              <a:buSzPts val="2800"/>
              <a:buFont typeface="Maven Pro"/>
              <a:buNone/>
              <a:defRPr sz="2800" b="1" i="0" u="none" strike="noStrike" cap="none">
                <a:solidFill>
                  <a:schemeClr val="dk2"/>
                </a:solidFill>
                <a:latin typeface="Maven Pro"/>
                <a:ea typeface="Maven Pro"/>
                <a:cs typeface="Maven Pro"/>
                <a:sym typeface="Maven Pro"/>
              </a:defRPr>
            </a:lvl2pPr>
            <a:lvl3pPr marR="0" lvl="2" algn="l" rtl="0">
              <a:lnSpc>
                <a:spcPct val="100000"/>
              </a:lnSpc>
              <a:spcBef>
                <a:spcPts val="0"/>
              </a:spcBef>
              <a:spcAft>
                <a:spcPts val="0"/>
              </a:spcAft>
              <a:buClr>
                <a:schemeClr val="dk2"/>
              </a:buClr>
              <a:buSzPts val="2800"/>
              <a:buFont typeface="Maven Pro"/>
              <a:buNone/>
              <a:defRPr sz="2800" b="1" i="0" u="none" strike="noStrike" cap="none">
                <a:solidFill>
                  <a:schemeClr val="dk2"/>
                </a:solidFill>
                <a:latin typeface="Maven Pro"/>
                <a:ea typeface="Maven Pro"/>
                <a:cs typeface="Maven Pro"/>
                <a:sym typeface="Maven Pro"/>
              </a:defRPr>
            </a:lvl3pPr>
            <a:lvl4pPr marR="0" lvl="3" algn="l" rtl="0">
              <a:lnSpc>
                <a:spcPct val="100000"/>
              </a:lnSpc>
              <a:spcBef>
                <a:spcPts val="0"/>
              </a:spcBef>
              <a:spcAft>
                <a:spcPts val="0"/>
              </a:spcAft>
              <a:buClr>
                <a:schemeClr val="dk2"/>
              </a:buClr>
              <a:buSzPts val="2800"/>
              <a:buFont typeface="Maven Pro"/>
              <a:buNone/>
              <a:defRPr sz="2800" b="1" i="0" u="none" strike="noStrike" cap="none">
                <a:solidFill>
                  <a:schemeClr val="dk2"/>
                </a:solidFill>
                <a:latin typeface="Maven Pro"/>
                <a:ea typeface="Maven Pro"/>
                <a:cs typeface="Maven Pro"/>
                <a:sym typeface="Maven Pro"/>
              </a:defRPr>
            </a:lvl4pPr>
            <a:lvl5pPr marR="0" lvl="4" algn="l" rtl="0">
              <a:lnSpc>
                <a:spcPct val="100000"/>
              </a:lnSpc>
              <a:spcBef>
                <a:spcPts val="0"/>
              </a:spcBef>
              <a:spcAft>
                <a:spcPts val="0"/>
              </a:spcAft>
              <a:buClr>
                <a:schemeClr val="dk2"/>
              </a:buClr>
              <a:buSzPts val="2800"/>
              <a:buFont typeface="Maven Pro"/>
              <a:buNone/>
              <a:defRPr sz="2800" b="1" i="0" u="none" strike="noStrike" cap="none">
                <a:solidFill>
                  <a:schemeClr val="dk2"/>
                </a:solidFill>
                <a:latin typeface="Maven Pro"/>
                <a:ea typeface="Maven Pro"/>
                <a:cs typeface="Maven Pro"/>
                <a:sym typeface="Maven Pro"/>
              </a:defRPr>
            </a:lvl5pPr>
            <a:lvl6pPr marR="0" lvl="5" algn="l" rtl="0">
              <a:lnSpc>
                <a:spcPct val="100000"/>
              </a:lnSpc>
              <a:spcBef>
                <a:spcPts val="0"/>
              </a:spcBef>
              <a:spcAft>
                <a:spcPts val="0"/>
              </a:spcAft>
              <a:buClr>
                <a:schemeClr val="dk2"/>
              </a:buClr>
              <a:buSzPts val="2800"/>
              <a:buFont typeface="Maven Pro"/>
              <a:buNone/>
              <a:defRPr sz="2800" b="1" i="0" u="none" strike="noStrike" cap="none">
                <a:solidFill>
                  <a:schemeClr val="dk2"/>
                </a:solidFill>
                <a:latin typeface="Maven Pro"/>
                <a:ea typeface="Maven Pro"/>
                <a:cs typeface="Maven Pro"/>
                <a:sym typeface="Maven Pro"/>
              </a:defRPr>
            </a:lvl6pPr>
            <a:lvl7pPr marR="0" lvl="6" algn="l" rtl="0">
              <a:lnSpc>
                <a:spcPct val="100000"/>
              </a:lnSpc>
              <a:spcBef>
                <a:spcPts val="0"/>
              </a:spcBef>
              <a:spcAft>
                <a:spcPts val="0"/>
              </a:spcAft>
              <a:buClr>
                <a:schemeClr val="dk2"/>
              </a:buClr>
              <a:buSzPts val="2800"/>
              <a:buFont typeface="Maven Pro"/>
              <a:buNone/>
              <a:defRPr sz="2800" b="1" i="0" u="none" strike="noStrike" cap="none">
                <a:solidFill>
                  <a:schemeClr val="dk2"/>
                </a:solidFill>
                <a:latin typeface="Maven Pro"/>
                <a:ea typeface="Maven Pro"/>
                <a:cs typeface="Maven Pro"/>
                <a:sym typeface="Maven Pro"/>
              </a:defRPr>
            </a:lvl7pPr>
            <a:lvl8pPr marR="0" lvl="7" algn="l" rtl="0">
              <a:lnSpc>
                <a:spcPct val="100000"/>
              </a:lnSpc>
              <a:spcBef>
                <a:spcPts val="0"/>
              </a:spcBef>
              <a:spcAft>
                <a:spcPts val="0"/>
              </a:spcAft>
              <a:buClr>
                <a:schemeClr val="dk2"/>
              </a:buClr>
              <a:buSzPts val="2800"/>
              <a:buFont typeface="Maven Pro"/>
              <a:buNone/>
              <a:defRPr sz="2800" b="1" i="0" u="none" strike="noStrike" cap="none">
                <a:solidFill>
                  <a:schemeClr val="dk2"/>
                </a:solidFill>
                <a:latin typeface="Maven Pro"/>
                <a:ea typeface="Maven Pro"/>
                <a:cs typeface="Maven Pro"/>
                <a:sym typeface="Maven Pro"/>
              </a:defRPr>
            </a:lvl8pPr>
            <a:lvl9pPr marR="0" lvl="8" algn="l" rtl="0">
              <a:lnSpc>
                <a:spcPct val="100000"/>
              </a:lnSpc>
              <a:spcBef>
                <a:spcPts val="0"/>
              </a:spcBef>
              <a:spcAft>
                <a:spcPts val="0"/>
              </a:spcAft>
              <a:buClr>
                <a:schemeClr val="dk2"/>
              </a:buClr>
              <a:buSzPts val="2800"/>
              <a:buFont typeface="Maven Pro"/>
              <a:buNone/>
              <a:defRPr sz="2800" b="1" i="0" u="none" strike="noStrike" cap="none">
                <a:solidFill>
                  <a:schemeClr val="dk2"/>
                </a:solidFill>
                <a:latin typeface="Maven Pro"/>
                <a:ea typeface="Maven Pro"/>
                <a:cs typeface="Maven Pro"/>
                <a:sym typeface="Maven Pro"/>
              </a:defRPr>
            </a:lvl9pPr>
          </a:lstStyle>
          <a:p>
            <a:r>
              <a:rPr lang="en-US" sz="2400" dirty="0">
                <a:solidFill>
                  <a:srgbClr val="0070C0"/>
                </a:solidFill>
              </a:rPr>
              <a:t>The impact of the emission adjustments on PM2.5 is also very small for summer 2023.</a:t>
            </a:r>
          </a:p>
        </p:txBody>
      </p:sp>
    </p:spTree>
    <p:extLst>
      <p:ext uri="{BB962C8B-B14F-4D97-AF65-F5344CB8AC3E}">
        <p14:creationId xmlns:p14="http://schemas.microsoft.com/office/powerpoint/2010/main" val="136346038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38173502-6048-4B2A-B954-9431C60BF1C5}"/>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285585" y="126076"/>
            <a:ext cx="6634480" cy="4975860"/>
          </a:xfrm>
        </p:spPr>
      </p:pic>
      <p:sp>
        <p:nvSpPr>
          <p:cNvPr id="7" name="TextBox 6">
            <a:extLst>
              <a:ext uri="{FF2B5EF4-FFF2-40B4-BE49-F238E27FC236}">
                <a16:creationId xmlns:a16="http://schemas.microsoft.com/office/drawing/2014/main" id="{9D7D5B56-14DA-43F4-83D3-CCE326AF8A75}"/>
              </a:ext>
            </a:extLst>
          </p:cNvPr>
          <p:cNvSpPr txBox="1"/>
          <p:nvPr/>
        </p:nvSpPr>
        <p:spPr>
          <a:xfrm>
            <a:off x="3147755" y="2024015"/>
            <a:ext cx="1813560" cy="415498"/>
          </a:xfrm>
          <a:prstGeom prst="rect">
            <a:avLst/>
          </a:prstGeom>
          <a:noFill/>
        </p:spPr>
        <p:txBody>
          <a:bodyPr wrap="square">
            <a:spAutoFit/>
          </a:bodyPr>
          <a:lstStyle/>
          <a:p>
            <a:r>
              <a:rPr lang="en-US" sz="1050" b="1" dirty="0"/>
              <a:t>Southwest Marcellus</a:t>
            </a:r>
          </a:p>
          <a:p>
            <a:r>
              <a:rPr lang="en-US" sz="1050" dirty="0"/>
              <a:t>ETHA*4,  CO*4</a:t>
            </a:r>
          </a:p>
        </p:txBody>
      </p:sp>
      <p:sp>
        <p:nvSpPr>
          <p:cNvPr id="8" name="TextBox 7">
            <a:extLst>
              <a:ext uri="{FF2B5EF4-FFF2-40B4-BE49-F238E27FC236}">
                <a16:creationId xmlns:a16="http://schemas.microsoft.com/office/drawing/2014/main" id="{8EE0F85B-746B-4926-839C-02B303CDCF34}"/>
              </a:ext>
            </a:extLst>
          </p:cNvPr>
          <p:cNvSpPr txBox="1"/>
          <p:nvPr/>
        </p:nvSpPr>
        <p:spPr>
          <a:xfrm>
            <a:off x="5502736" y="1073067"/>
            <a:ext cx="1958340" cy="577081"/>
          </a:xfrm>
          <a:prstGeom prst="rect">
            <a:avLst/>
          </a:prstGeom>
          <a:noFill/>
        </p:spPr>
        <p:txBody>
          <a:bodyPr wrap="square">
            <a:spAutoFit/>
          </a:bodyPr>
          <a:lstStyle/>
          <a:p>
            <a:r>
              <a:rPr lang="en-US" sz="1050" b="1" dirty="0"/>
              <a:t>Northeast Marcellus</a:t>
            </a:r>
          </a:p>
          <a:p>
            <a:r>
              <a:rPr lang="en-US" sz="1050" dirty="0"/>
              <a:t>ETHA*2,  CO*2</a:t>
            </a:r>
          </a:p>
          <a:p>
            <a:endParaRPr lang="en-US" sz="1050" dirty="0"/>
          </a:p>
        </p:txBody>
      </p:sp>
      <p:sp>
        <p:nvSpPr>
          <p:cNvPr id="9" name="TextBox 8">
            <a:extLst>
              <a:ext uri="{FF2B5EF4-FFF2-40B4-BE49-F238E27FC236}">
                <a16:creationId xmlns:a16="http://schemas.microsoft.com/office/drawing/2014/main" id="{D4C3BF1A-9664-4DEA-B6B6-4BF4EF3596FE}"/>
              </a:ext>
            </a:extLst>
          </p:cNvPr>
          <p:cNvSpPr txBox="1"/>
          <p:nvPr/>
        </p:nvSpPr>
        <p:spPr>
          <a:xfrm>
            <a:off x="3854695" y="3573687"/>
            <a:ext cx="2364167" cy="577081"/>
          </a:xfrm>
          <a:prstGeom prst="rect">
            <a:avLst/>
          </a:prstGeom>
          <a:noFill/>
        </p:spPr>
        <p:txBody>
          <a:bodyPr wrap="square">
            <a:spAutoFit/>
          </a:bodyPr>
          <a:lstStyle/>
          <a:p>
            <a:r>
              <a:rPr lang="en-US" sz="1050" b="1" dirty="0">
                <a:solidFill>
                  <a:srgbClr val="FFC000"/>
                </a:solidFill>
              </a:rPr>
              <a:t>Great Washington/Baltimore Region  </a:t>
            </a:r>
            <a:r>
              <a:rPr lang="en-US" sz="1050" dirty="0"/>
              <a:t>ETHA*3,  CO*2</a:t>
            </a:r>
          </a:p>
          <a:p>
            <a:endParaRPr lang="en-US" sz="1050" dirty="0">
              <a:solidFill>
                <a:srgbClr val="FFC000"/>
              </a:solidFill>
            </a:endParaRPr>
          </a:p>
        </p:txBody>
      </p:sp>
      <p:sp>
        <p:nvSpPr>
          <p:cNvPr id="3" name="TextBox 2">
            <a:extLst>
              <a:ext uri="{FF2B5EF4-FFF2-40B4-BE49-F238E27FC236}">
                <a16:creationId xmlns:a16="http://schemas.microsoft.com/office/drawing/2014/main" id="{599E52F6-84EB-4BD3-B86F-D58BB1E4C0BD}"/>
              </a:ext>
            </a:extLst>
          </p:cNvPr>
          <p:cNvSpPr txBox="1"/>
          <p:nvPr/>
        </p:nvSpPr>
        <p:spPr>
          <a:xfrm>
            <a:off x="2446715" y="175963"/>
            <a:ext cx="5356860" cy="553998"/>
          </a:xfrm>
          <a:prstGeom prst="rect">
            <a:avLst/>
          </a:prstGeom>
          <a:solidFill>
            <a:schemeClr val="accent1">
              <a:lumMod val="20000"/>
              <a:lumOff val="80000"/>
            </a:schemeClr>
          </a:solidFill>
        </p:spPr>
        <p:txBody>
          <a:bodyPr wrap="square" rtlCol="0">
            <a:spAutoFit/>
          </a:bodyPr>
          <a:lstStyle/>
          <a:p>
            <a:pPr algn="ctr"/>
            <a:r>
              <a:rPr lang="en-US" sz="1500" b="1" dirty="0"/>
              <a:t>Baltimore Air Quality and Marcellus Survey (BAQMS)</a:t>
            </a:r>
          </a:p>
          <a:p>
            <a:pPr algn="ctr"/>
            <a:r>
              <a:rPr lang="en-US" sz="1500" b="1" dirty="0"/>
              <a:t>07/07-08/03, 2025</a:t>
            </a:r>
            <a:endParaRPr lang="en-US" sz="1500" dirty="0"/>
          </a:p>
        </p:txBody>
      </p:sp>
      <p:sp>
        <p:nvSpPr>
          <p:cNvPr id="10" name="Rectangle 9">
            <a:extLst>
              <a:ext uri="{FF2B5EF4-FFF2-40B4-BE49-F238E27FC236}">
                <a16:creationId xmlns:a16="http://schemas.microsoft.com/office/drawing/2014/main" id="{4D96F747-D69E-46B0-872C-1F56399C0407}"/>
              </a:ext>
            </a:extLst>
          </p:cNvPr>
          <p:cNvSpPr/>
          <p:nvPr/>
        </p:nvSpPr>
        <p:spPr>
          <a:xfrm>
            <a:off x="3412471" y="2508764"/>
            <a:ext cx="866658" cy="984723"/>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11" name="Rectangle 10">
            <a:extLst>
              <a:ext uri="{FF2B5EF4-FFF2-40B4-BE49-F238E27FC236}">
                <a16:creationId xmlns:a16="http://schemas.microsoft.com/office/drawing/2014/main" id="{CE6023DE-B360-4B77-B23B-584ACDB3EED7}"/>
              </a:ext>
            </a:extLst>
          </p:cNvPr>
          <p:cNvSpPr/>
          <p:nvPr/>
        </p:nvSpPr>
        <p:spPr>
          <a:xfrm>
            <a:off x="5407417" y="2644274"/>
            <a:ext cx="1629053" cy="984723"/>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12" name="Rectangle 11">
            <a:extLst>
              <a:ext uri="{FF2B5EF4-FFF2-40B4-BE49-F238E27FC236}">
                <a16:creationId xmlns:a16="http://schemas.microsoft.com/office/drawing/2014/main" id="{0F22D900-BC0D-4BD5-9B0F-9E7E20DF4033}"/>
              </a:ext>
            </a:extLst>
          </p:cNvPr>
          <p:cNvSpPr/>
          <p:nvPr/>
        </p:nvSpPr>
        <p:spPr>
          <a:xfrm>
            <a:off x="5619520" y="1520128"/>
            <a:ext cx="1416949" cy="733058"/>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2" name="TextBox 1">
            <a:extLst>
              <a:ext uri="{FF2B5EF4-FFF2-40B4-BE49-F238E27FC236}">
                <a16:creationId xmlns:a16="http://schemas.microsoft.com/office/drawing/2014/main" id="{30423462-9256-4FB7-8482-AE7A52F7D68F}"/>
              </a:ext>
            </a:extLst>
          </p:cNvPr>
          <p:cNvSpPr txBox="1"/>
          <p:nvPr/>
        </p:nvSpPr>
        <p:spPr>
          <a:xfrm>
            <a:off x="166255" y="955963"/>
            <a:ext cx="2015837" cy="2123658"/>
          </a:xfrm>
          <a:prstGeom prst="rect">
            <a:avLst/>
          </a:prstGeom>
          <a:noFill/>
        </p:spPr>
        <p:txBody>
          <a:bodyPr wrap="square" rtlCol="0">
            <a:spAutoFit/>
          </a:bodyPr>
          <a:lstStyle/>
          <a:p>
            <a:r>
              <a:rPr lang="en-US" sz="1200" b="1" dirty="0"/>
              <a:t>EmisAdj1: local CO and ethane emission adjustment</a:t>
            </a:r>
          </a:p>
          <a:p>
            <a:endParaRPr lang="en-US" sz="1200" b="1" dirty="0"/>
          </a:p>
          <a:p>
            <a:r>
              <a:rPr lang="en-US" sz="1200" b="1" dirty="0"/>
              <a:t>EmisAdj2: EmisAdj1 + </a:t>
            </a:r>
            <a:r>
              <a:rPr lang="en-US" sz="1200" b="1" dirty="0" err="1"/>
              <a:t>soilnox</a:t>
            </a:r>
            <a:endParaRPr lang="en-US" sz="1200" b="1" dirty="0"/>
          </a:p>
          <a:p>
            <a:endParaRPr lang="en-US" sz="1200" b="1" dirty="0"/>
          </a:p>
          <a:p>
            <a:r>
              <a:rPr lang="en-US" sz="1200" b="1" dirty="0"/>
              <a:t>EmisAdj3: double CO and ethane emissions in east of Rocky mountain and North of 38N</a:t>
            </a:r>
          </a:p>
        </p:txBody>
      </p:sp>
      <p:cxnSp>
        <p:nvCxnSpPr>
          <p:cNvPr id="6" name="Straight Arrow Connector 5">
            <a:extLst>
              <a:ext uri="{FF2B5EF4-FFF2-40B4-BE49-F238E27FC236}">
                <a16:creationId xmlns:a16="http://schemas.microsoft.com/office/drawing/2014/main" id="{A59F5AE6-4D17-4BF8-84D3-58B23ABF4815}"/>
              </a:ext>
            </a:extLst>
          </p:cNvPr>
          <p:cNvCxnSpPr/>
          <p:nvPr/>
        </p:nvCxnSpPr>
        <p:spPr>
          <a:xfrm>
            <a:off x="1828800" y="1361209"/>
            <a:ext cx="1583671" cy="66280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a:extLst>
              <a:ext uri="{FF2B5EF4-FFF2-40B4-BE49-F238E27FC236}">
                <a16:creationId xmlns:a16="http://schemas.microsoft.com/office/drawing/2014/main" id="{D51A77D1-11A9-4DD8-8797-04090D59BA05}"/>
              </a:ext>
            </a:extLst>
          </p:cNvPr>
          <p:cNvCxnSpPr>
            <a:cxnSpLocks/>
          </p:cNvCxnSpPr>
          <p:nvPr/>
        </p:nvCxnSpPr>
        <p:spPr>
          <a:xfrm>
            <a:off x="1924528" y="1146072"/>
            <a:ext cx="3578208" cy="54654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2F8C1DEB-8D52-4449-B524-E768341F5737}"/>
              </a:ext>
            </a:extLst>
          </p:cNvPr>
          <p:cNvCxnSpPr>
            <a:cxnSpLocks/>
          </p:cNvCxnSpPr>
          <p:nvPr/>
        </p:nvCxnSpPr>
        <p:spPr>
          <a:xfrm>
            <a:off x="1577590" y="1505637"/>
            <a:ext cx="3808362" cy="189219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7786526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gradFill>
          <a:gsLst>
            <a:gs pos="0">
              <a:schemeClr val="bg1"/>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B1C54B9-D083-4C79-92F2-93377C958D23}"/>
              </a:ext>
            </a:extLst>
          </p:cNvPr>
          <p:cNvPicPr>
            <a:picLocks/>
          </p:cNvPicPr>
          <p:nvPr/>
        </p:nvPicPr>
        <p:blipFill>
          <a:blip r:embed="rId2"/>
          <a:stretch>
            <a:fillRect/>
          </a:stretch>
        </p:blipFill>
        <p:spPr>
          <a:xfrm>
            <a:off x="0" y="550718"/>
            <a:ext cx="2948940" cy="3703320"/>
          </a:xfrm>
          <a:prstGeom prst="rect">
            <a:avLst/>
          </a:prstGeom>
        </p:spPr>
      </p:pic>
      <p:pic>
        <p:nvPicPr>
          <p:cNvPr id="6" name="Picture 5">
            <a:extLst>
              <a:ext uri="{FF2B5EF4-FFF2-40B4-BE49-F238E27FC236}">
                <a16:creationId xmlns:a16="http://schemas.microsoft.com/office/drawing/2014/main" id="{EB7C4F4C-F9AE-4F7D-BD3A-9F40B7D3C802}"/>
              </a:ext>
            </a:extLst>
          </p:cNvPr>
          <p:cNvPicPr>
            <a:picLocks/>
          </p:cNvPicPr>
          <p:nvPr/>
        </p:nvPicPr>
        <p:blipFill>
          <a:blip r:embed="rId3"/>
          <a:stretch>
            <a:fillRect/>
          </a:stretch>
        </p:blipFill>
        <p:spPr>
          <a:xfrm>
            <a:off x="3097530" y="550718"/>
            <a:ext cx="2948940" cy="3703320"/>
          </a:xfrm>
          <a:prstGeom prst="rect">
            <a:avLst/>
          </a:prstGeom>
        </p:spPr>
      </p:pic>
      <p:pic>
        <p:nvPicPr>
          <p:cNvPr id="10" name="Picture 9">
            <a:extLst>
              <a:ext uri="{FF2B5EF4-FFF2-40B4-BE49-F238E27FC236}">
                <a16:creationId xmlns:a16="http://schemas.microsoft.com/office/drawing/2014/main" id="{FBC30E8F-BB33-44A5-A2F4-42C4F6127D24}"/>
              </a:ext>
            </a:extLst>
          </p:cNvPr>
          <p:cNvPicPr>
            <a:picLocks/>
          </p:cNvPicPr>
          <p:nvPr/>
        </p:nvPicPr>
        <p:blipFill>
          <a:blip r:embed="rId4"/>
          <a:stretch>
            <a:fillRect/>
          </a:stretch>
        </p:blipFill>
        <p:spPr>
          <a:xfrm>
            <a:off x="6153495" y="550718"/>
            <a:ext cx="2948940" cy="3703320"/>
          </a:xfrm>
          <a:prstGeom prst="rect">
            <a:avLst/>
          </a:prstGeom>
        </p:spPr>
      </p:pic>
    </p:spTree>
    <p:extLst>
      <p:ext uri="{BB962C8B-B14F-4D97-AF65-F5344CB8AC3E}">
        <p14:creationId xmlns:p14="http://schemas.microsoft.com/office/powerpoint/2010/main" val="48412001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gradFill>
          <a:gsLst>
            <a:gs pos="0">
              <a:schemeClr val="bg1"/>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157CD94-A558-4060-A32D-CA7324D4AF3D}"/>
              </a:ext>
            </a:extLst>
          </p:cNvPr>
          <p:cNvPicPr>
            <a:picLocks/>
          </p:cNvPicPr>
          <p:nvPr/>
        </p:nvPicPr>
        <p:blipFill>
          <a:blip r:embed="rId2"/>
          <a:stretch>
            <a:fillRect/>
          </a:stretch>
        </p:blipFill>
        <p:spPr>
          <a:xfrm>
            <a:off x="41564" y="784718"/>
            <a:ext cx="2948940" cy="3703320"/>
          </a:xfrm>
          <a:prstGeom prst="rect">
            <a:avLst/>
          </a:prstGeom>
        </p:spPr>
      </p:pic>
      <p:pic>
        <p:nvPicPr>
          <p:cNvPr id="6" name="Picture 5">
            <a:extLst>
              <a:ext uri="{FF2B5EF4-FFF2-40B4-BE49-F238E27FC236}">
                <a16:creationId xmlns:a16="http://schemas.microsoft.com/office/drawing/2014/main" id="{4A44D947-5E77-4A3F-BF18-53AF6A218198}"/>
              </a:ext>
            </a:extLst>
          </p:cNvPr>
          <p:cNvPicPr>
            <a:picLocks/>
          </p:cNvPicPr>
          <p:nvPr/>
        </p:nvPicPr>
        <p:blipFill>
          <a:blip r:embed="rId3"/>
          <a:stretch>
            <a:fillRect/>
          </a:stretch>
        </p:blipFill>
        <p:spPr>
          <a:xfrm>
            <a:off x="3097530" y="784718"/>
            <a:ext cx="2948940" cy="3703320"/>
          </a:xfrm>
          <a:prstGeom prst="rect">
            <a:avLst/>
          </a:prstGeom>
        </p:spPr>
      </p:pic>
      <p:pic>
        <p:nvPicPr>
          <p:cNvPr id="10" name="Picture 9">
            <a:extLst>
              <a:ext uri="{FF2B5EF4-FFF2-40B4-BE49-F238E27FC236}">
                <a16:creationId xmlns:a16="http://schemas.microsoft.com/office/drawing/2014/main" id="{64685BDF-524E-4CA5-B34A-35E3B2349E6B}"/>
              </a:ext>
            </a:extLst>
          </p:cNvPr>
          <p:cNvPicPr>
            <a:picLocks/>
          </p:cNvPicPr>
          <p:nvPr/>
        </p:nvPicPr>
        <p:blipFill>
          <a:blip r:embed="rId4"/>
          <a:stretch>
            <a:fillRect/>
          </a:stretch>
        </p:blipFill>
        <p:spPr>
          <a:xfrm>
            <a:off x="6153496" y="784718"/>
            <a:ext cx="2948940" cy="3703320"/>
          </a:xfrm>
          <a:prstGeom prst="rect">
            <a:avLst/>
          </a:prstGeom>
        </p:spPr>
      </p:pic>
    </p:spTree>
    <p:extLst>
      <p:ext uri="{BB962C8B-B14F-4D97-AF65-F5344CB8AC3E}">
        <p14:creationId xmlns:p14="http://schemas.microsoft.com/office/powerpoint/2010/main" val="138665256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1934602C-91E9-4FC3-B348-43048EEA4E6C}"/>
              </a:ext>
            </a:extLst>
          </p:cNvPr>
          <p:cNvPicPr>
            <a:picLocks noChangeAspect="1"/>
          </p:cNvPicPr>
          <p:nvPr/>
        </p:nvPicPr>
        <p:blipFill>
          <a:blip r:embed="rId2"/>
          <a:stretch>
            <a:fillRect/>
          </a:stretch>
        </p:blipFill>
        <p:spPr>
          <a:xfrm>
            <a:off x="86360" y="132642"/>
            <a:ext cx="4297680" cy="2365932"/>
          </a:xfrm>
          <a:prstGeom prst="rect">
            <a:avLst/>
          </a:prstGeom>
        </p:spPr>
      </p:pic>
      <p:pic>
        <p:nvPicPr>
          <p:cNvPr id="5" name="Picture 4">
            <a:extLst>
              <a:ext uri="{FF2B5EF4-FFF2-40B4-BE49-F238E27FC236}">
                <a16:creationId xmlns:a16="http://schemas.microsoft.com/office/drawing/2014/main" id="{EAC943E1-B98E-4403-ACDE-D78AD79EEE94}"/>
              </a:ext>
            </a:extLst>
          </p:cNvPr>
          <p:cNvPicPr>
            <a:picLocks noChangeAspect="1"/>
          </p:cNvPicPr>
          <p:nvPr/>
        </p:nvPicPr>
        <p:blipFill>
          <a:blip r:embed="rId3"/>
          <a:stretch>
            <a:fillRect/>
          </a:stretch>
        </p:blipFill>
        <p:spPr>
          <a:xfrm>
            <a:off x="4624456" y="112322"/>
            <a:ext cx="4297680" cy="2373458"/>
          </a:xfrm>
          <a:prstGeom prst="rect">
            <a:avLst/>
          </a:prstGeom>
        </p:spPr>
      </p:pic>
      <p:pic>
        <p:nvPicPr>
          <p:cNvPr id="6" name="Picture 5">
            <a:extLst>
              <a:ext uri="{FF2B5EF4-FFF2-40B4-BE49-F238E27FC236}">
                <a16:creationId xmlns:a16="http://schemas.microsoft.com/office/drawing/2014/main" id="{85852AAD-A096-4431-98FF-E2D9AAC22484}"/>
              </a:ext>
            </a:extLst>
          </p:cNvPr>
          <p:cNvPicPr>
            <a:picLocks noChangeAspect="1"/>
          </p:cNvPicPr>
          <p:nvPr/>
        </p:nvPicPr>
        <p:blipFill>
          <a:blip r:embed="rId4"/>
          <a:stretch>
            <a:fillRect/>
          </a:stretch>
        </p:blipFill>
        <p:spPr>
          <a:xfrm>
            <a:off x="4624456" y="2657721"/>
            <a:ext cx="4297680" cy="2365216"/>
          </a:xfrm>
          <a:prstGeom prst="rect">
            <a:avLst/>
          </a:prstGeom>
        </p:spPr>
      </p:pic>
      <p:pic>
        <p:nvPicPr>
          <p:cNvPr id="7" name="Picture 6">
            <a:extLst>
              <a:ext uri="{FF2B5EF4-FFF2-40B4-BE49-F238E27FC236}">
                <a16:creationId xmlns:a16="http://schemas.microsoft.com/office/drawing/2014/main" id="{0D09363F-504C-4223-BBC9-9BE4BA941972}"/>
              </a:ext>
            </a:extLst>
          </p:cNvPr>
          <p:cNvPicPr>
            <a:picLocks noChangeAspect="1"/>
          </p:cNvPicPr>
          <p:nvPr/>
        </p:nvPicPr>
        <p:blipFill>
          <a:blip r:embed="rId5"/>
          <a:stretch>
            <a:fillRect/>
          </a:stretch>
        </p:blipFill>
        <p:spPr>
          <a:xfrm>
            <a:off x="135749" y="2609850"/>
            <a:ext cx="4297680" cy="2409879"/>
          </a:xfrm>
          <a:prstGeom prst="rect">
            <a:avLst/>
          </a:prstGeom>
        </p:spPr>
      </p:pic>
      <p:sp>
        <p:nvSpPr>
          <p:cNvPr id="8" name="Title 12">
            <a:extLst>
              <a:ext uri="{FF2B5EF4-FFF2-40B4-BE49-F238E27FC236}">
                <a16:creationId xmlns:a16="http://schemas.microsoft.com/office/drawing/2014/main" id="{E9800665-5173-4E18-851C-2F37D71190A4}"/>
              </a:ext>
            </a:extLst>
          </p:cNvPr>
          <p:cNvSpPr txBox="1">
            <a:spLocks/>
          </p:cNvSpPr>
          <p:nvPr/>
        </p:nvSpPr>
        <p:spPr>
          <a:xfrm>
            <a:off x="2011827" y="1722938"/>
            <a:ext cx="5791053" cy="1621424"/>
          </a:xfrm>
          <a:prstGeom prst="rect">
            <a:avLst/>
          </a:prstGeom>
          <a:solidFill>
            <a:schemeClr val="lt1">
              <a:alpha val="50000"/>
            </a:schemeClr>
          </a:solid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2"/>
              </a:buClr>
              <a:buSzPts val="2800"/>
              <a:buFont typeface="Maven Pro"/>
              <a:buNone/>
              <a:defRPr sz="2800" b="1" i="0" u="none" strike="noStrike" cap="none">
                <a:solidFill>
                  <a:schemeClr val="dk2"/>
                </a:solidFill>
                <a:latin typeface="Maven Pro"/>
                <a:ea typeface="Maven Pro"/>
                <a:cs typeface="Maven Pro"/>
                <a:sym typeface="Maven Pro"/>
              </a:defRPr>
            </a:lvl1pPr>
            <a:lvl2pPr marR="0" lvl="1" algn="l" rtl="0">
              <a:lnSpc>
                <a:spcPct val="100000"/>
              </a:lnSpc>
              <a:spcBef>
                <a:spcPts val="0"/>
              </a:spcBef>
              <a:spcAft>
                <a:spcPts val="0"/>
              </a:spcAft>
              <a:buClr>
                <a:schemeClr val="dk2"/>
              </a:buClr>
              <a:buSzPts val="2800"/>
              <a:buFont typeface="Maven Pro"/>
              <a:buNone/>
              <a:defRPr sz="2800" b="1" i="0" u="none" strike="noStrike" cap="none">
                <a:solidFill>
                  <a:schemeClr val="dk2"/>
                </a:solidFill>
                <a:latin typeface="Maven Pro"/>
                <a:ea typeface="Maven Pro"/>
                <a:cs typeface="Maven Pro"/>
                <a:sym typeface="Maven Pro"/>
              </a:defRPr>
            </a:lvl2pPr>
            <a:lvl3pPr marR="0" lvl="2" algn="l" rtl="0">
              <a:lnSpc>
                <a:spcPct val="100000"/>
              </a:lnSpc>
              <a:spcBef>
                <a:spcPts val="0"/>
              </a:spcBef>
              <a:spcAft>
                <a:spcPts val="0"/>
              </a:spcAft>
              <a:buClr>
                <a:schemeClr val="dk2"/>
              </a:buClr>
              <a:buSzPts val="2800"/>
              <a:buFont typeface="Maven Pro"/>
              <a:buNone/>
              <a:defRPr sz="2800" b="1" i="0" u="none" strike="noStrike" cap="none">
                <a:solidFill>
                  <a:schemeClr val="dk2"/>
                </a:solidFill>
                <a:latin typeface="Maven Pro"/>
                <a:ea typeface="Maven Pro"/>
                <a:cs typeface="Maven Pro"/>
                <a:sym typeface="Maven Pro"/>
              </a:defRPr>
            </a:lvl3pPr>
            <a:lvl4pPr marR="0" lvl="3" algn="l" rtl="0">
              <a:lnSpc>
                <a:spcPct val="100000"/>
              </a:lnSpc>
              <a:spcBef>
                <a:spcPts val="0"/>
              </a:spcBef>
              <a:spcAft>
                <a:spcPts val="0"/>
              </a:spcAft>
              <a:buClr>
                <a:schemeClr val="dk2"/>
              </a:buClr>
              <a:buSzPts val="2800"/>
              <a:buFont typeface="Maven Pro"/>
              <a:buNone/>
              <a:defRPr sz="2800" b="1" i="0" u="none" strike="noStrike" cap="none">
                <a:solidFill>
                  <a:schemeClr val="dk2"/>
                </a:solidFill>
                <a:latin typeface="Maven Pro"/>
                <a:ea typeface="Maven Pro"/>
                <a:cs typeface="Maven Pro"/>
                <a:sym typeface="Maven Pro"/>
              </a:defRPr>
            </a:lvl4pPr>
            <a:lvl5pPr marR="0" lvl="4" algn="l" rtl="0">
              <a:lnSpc>
                <a:spcPct val="100000"/>
              </a:lnSpc>
              <a:spcBef>
                <a:spcPts val="0"/>
              </a:spcBef>
              <a:spcAft>
                <a:spcPts val="0"/>
              </a:spcAft>
              <a:buClr>
                <a:schemeClr val="dk2"/>
              </a:buClr>
              <a:buSzPts val="2800"/>
              <a:buFont typeface="Maven Pro"/>
              <a:buNone/>
              <a:defRPr sz="2800" b="1" i="0" u="none" strike="noStrike" cap="none">
                <a:solidFill>
                  <a:schemeClr val="dk2"/>
                </a:solidFill>
                <a:latin typeface="Maven Pro"/>
                <a:ea typeface="Maven Pro"/>
                <a:cs typeface="Maven Pro"/>
                <a:sym typeface="Maven Pro"/>
              </a:defRPr>
            </a:lvl5pPr>
            <a:lvl6pPr marR="0" lvl="5" algn="l" rtl="0">
              <a:lnSpc>
                <a:spcPct val="100000"/>
              </a:lnSpc>
              <a:spcBef>
                <a:spcPts val="0"/>
              </a:spcBef>
              <a:spcAft>
                <a:spcPts val="0"/>
              </a:spcAft>
              <a:buClr>
                <a:schemeClr val="dk2"/>
              </a:buClr>
              <a:buSzPts val="2800"/>
              <a:buFont typeface="Maven Pro"/>
              <a:buNone/>
              <a:defRPr sz="2800" b="1" i="0" u="none" strike="noStrike" cap="none">
                <a:solidFill>
                  <a:schemeClr val="dk2"/>
                </a:solidFill>
                <a:latin typeface="Maven Pro"/>
                <a:ea typeface="Maven Pro"/>
                <a:cs typeface="Maven Pro"/>
                <a:sym typeface="Maven Pro"/>
              </a:defRPr>
            </a:lvl6pPr>
            <a:lvl7pPr marR="0" lvl="6" algn="l" rtl="0">
              <a:lnSpc>
                <a:spcPct val="100000"/>
              </a:lnSpc>
              <a:spcBef>
                <a:spcPts val="0"/>
              </a:spcBef>
              <a:spcAft>
                <a:spcPts val="0"/>
              </a:spcAft>
              <a:buClr>
                <a:schemeClr val="dk2"/>
              </a:buClr>
              <a:buSzPts val="2800"/>
              <a:buFont typeface="Maven Pro"/>
              <a:buNone/>
              <a:defRPr sz="2800" b="1" i="0" u="none" strike="noStrike" cap="none">
                <a:solidFill>
                  <a:schemeClr val="dk2"/>
                </a:solidFill>
                <a:latin typeface="Maven Pro"/>
                <a:ea typeface="Maven Pro"/>
                <a:cs typeface="Maven Pro"/>
                <a:sym typeface="Maven Pro"/>
              </a:defRPr>
            </a:lvl7pPr>
            <a:lvl8pPr marR="0" lvl="7" algn="l" rtl="0">
              <a:lnSpc>
                <a:spcPct val="100000"/>
              </a:lnSpc>
              <a:spcBef>
                <a:spcPts val="0"/>
              </a:spcBef>
              <a:spcAft>
                <a:spcPts val="0"/>
              </a:spcAft>
              <a:buClr>
                <a:schemeClr val="dk2"/>
              </a:buClr>
              <a:buSzPts val="2800"/>
              <a:buFont typeface="Maven Pro"/>
              <a:buNone/>
              <a:defRPr sz="2800" b="1" i="0" u="none" strike="noStrike" cap="none">
                <a:solidFill>
                  <a:schemeClr val="dk2"/>
                </a:solidFill>
                <a:latin typeface="Maven Pro"/>
                <a:ea typeface="Maven Pro"/>
                <a:cs typeface="Maven Pro"/>
                <a:sym typeface="Maven Pro"/>
              </a:defRPr>
            </a:lvl8pPr>
            <a:lvl9pPr marR="0" lvl="8" algn="l" rtl="0">
              <a:lnSpc>
                <a:spcPct val="100000"/>
              </a:lnSpc>
              <a:spcBef>
                <a:spcPts val="0"/>
              </a:spcBef>
              <a:spcAft>
                <a:spcPts val="0"/>
              </a:spcAft>
              <a:buClr>
                <a:schemeClr val="dk2"/>
              </a:buClr>
              <a:buSzPts val="2800"/>
              <a:buFont typeface="Maven Pro"/>
              <a:buNone/>
              <a:defRPr sz="2800" b="1" i="0" u="none" strike="noStrike" cap="none">
                <a:solidFill>
                  <a:schemeClr val="dk2"/>
                </a:solidFill>
                <a:latin typeface="Maven Pro"/>
                <a:ea typeface="Maven Pro"/>
                <a:cs typeface="Maven Pro"/>
                <a:sym typeface="Maven Pro"/>
              </a:defRPr>
            </a:lvl9pPr>
          </a:lstStyle>
          <a:p>
            <a:r>
              <a:rPr lang="en-US" sz="2400" dirty="0">
                <a:solidFill>
                  <a:srgbClr val="0070C0"/>
                </a:solidFill>
              </a:rPr>
              <a:t>For summer 2025 (BAQMS) case, this emission adjustment help correct the ozone underpredictions.</a:t>
            </a:r>
          </a:p>
        </p:txBody>
      </p:sp>
    </p:spTree>
    <p:extLst>
      <p:ext uri="{BB962C8B-B14F-4D97-AF65-F5344CB8AC3E}">
        <p14:creationId xmlns:p14="http://schemas.microsoft.com/office/powerpoint/2010/main" val="214132367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gradFill>
          <a:gsLst>
            <a:gs pos="0">
              <a:schemeClr val="bg1"/>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Shape 96"/>
        <p:cNvGrpSpPr/>
        <p:nvPr/>
      </p:nvGrpSpPr>
      <p:grpSpPr>
        <a:xfrm>
          <a:off x="0" y="0"/>
          <a:ext cx="0" cy="0"/>
          <a:chOff x="0" y="0"/>
          <a:chExt cx="0" cy="0"/>
        </a:xfrm>
      </p:grpSpPr>
      <p:sp>
        <p:nvSpPr>
          <p:cNvPr id="97" name="Google Shape;97;p15"/>
          <p:cNvSpPr txBox="1">
            <a:spLocks noGrp="1"/>
          </p:cNvSpPr>
          <p:nvPr>
            <p:ph type="title"/>
          </p:nvPr>
        </p:nvSpPr>
        <p:spPr>
          <a:xfrm>
            <a:off x="2300539" y="0"/>
            <a:ext cx="6843461" cy="658761"/>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US" dirty="0"/>
              <a:t>Summary</a:t>
            </a:r>
            <a:endParaRPr dirty="0"/>
          </a:p>
        </p:txBody>
      </p:sp>
      <p:sp>
        <p:nvSpPr>
          <p:cNvPr id="8" name="Google Shape;92;p14">
            <a:extLst>
              <a:ext uri="{FF2B5EF4-FFF2-40B4-BE49-F238E27FC236}">
                <a16:creationId xmlns:a16="http://schemas.microsoft.com/office/drawing/2014/main" id="{11E26FEE-FB40-42FA-8533-E9B8E47EA4EC}"/>
              </a:ext>
            </a:extLst>
          </p:cNvPr>
          <p:cNvSpPr txBox="1">
            <a:spLocks noGrp="1"/>
          </p:cNvSpPr>
          <p:nvPr>
            <p:ph type="body" idx="1"/>
          </p:nvPr>
        </p:nvSpPr>
        <p:spPr>
          <a:xfrm>
            <a:off x="-98324" y="689489"/>
            <a:ext cx="8967019" cy="4385187"/>
          </a:xfrm>
          <a:prstGeom prst="rect">
            <a:avLst/>
          </a:prstGeom>
        </p:spPr>
        <p:txBody>
          <a:bodyPr spcFirstLastPara="1" wrap="square" lIns="91425" tIns="91425" rIns="91425" bIns="91425" anchor="t" anchorCtr="0">
            <a:noAutofit/>
          </a:bodyPr>
          <a:lstStyle/>
          <a:p>
            <a:pPr marL="457200" lvl="0" indent="-311150" algn="l" rtl="0">
              <a:spcBef>
                <a:spcPts val="1200"/>
              </a:spcBef>
              <a:spcAft>
                <a:spcPts val="600"/>
              </a:spcAft>
              <a:buSzPts val="1300"/>
              <a:buChar char="●"/>
            </a:pPr>
            <a:r>
              <a:rPr lang="en-US" sz="1600" b="1" dirty="0"/>
              <a:t>Regional emission adjustments derived from aircraft observations reflect systematic biases in emission inventories over large geographic areas. These adjustments generally improve simulations of emitted trace gases near surface including CO, ethane, ethene, and SO₂ </a:t>
            </a:r>
            <a:r>
              <a:rPr lang="en-US" sz="1600" b="1" dirty="0" err="1"/>
              <a:t>etc</a:t>
            </a:r>
            <a:r>
              <a:rPr lang="en-US" sz="1600" b="1" dirty="0"/>
              <a:t>, as verified by both surface and aircraft measurements across CONUS. </a:t>
            </a:r>
          </a:p>
          <a:p>
            <a:pPr lvl="0">
              <a:spcBef>
                <a:spcPts val="1200"/>
              </a:spcBef>
              <a:spcAft>
                <a:spcPts val="600"/>
              </a:spcAft>
            </a:pPr>
            <a:r>
              <a:rPr lang="en-US" sz="1600" b="1" dirty="0"/>
              <a:t>The local sensitivity factor (β) for long-lived species, such as CO, can exhibit substantial spatial variability, which may not be adequately represented by a constant value. </a:t>
            </a:r>
          </a:p>
          <a:p>
            <a:pPr marL="457200" lvl="0" indent="-311150" algn="l" rtl="0">
              <a:spcBef>
                <a:spcPts val="1200"/>
              </a:spcBef>
              <a:spcAft>
                <a:spcPts val="600"/>
              </a:spcAft>
              <a:buSzPts val="1300"/>
              <a:buChar char="●"/>
            </a:pPr>
            <a:r>
              <a:rPr lang="en-US" sz="1600" b="1" dirty="0"/>
              <a:t>Adjustments to CO and VOC emissions have only a limited impact on ozone and PM2.5 forecasts, with the mean regional change in O₃ concentrations being approximately 1–2 ppb.</a:t>
            </a:r>
            <a:endParaRPr sz="1600" dirty="0"/>
          </a:p>
        </p:txBody>
      </p:sp>
    </p:spTree>
    <p:extLst>
      <p:ext uri="{BB962C8B-B14F-4D97-AF65-F5344CB8AC3E}">
        <p14:creationId xmlns:p14="http://schemas.microsoft.com/office/powerpoint/2010/main" val="35961930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gradFill>
          <a:gsLst>
            <a:gs pos="0">
              <a:schemeClr val="bg1"/>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Shape 90"/>
        <p:cNvGrpSpPr/>
        <p:nvPr/>
      </p:nvGrpSpPr>
      <p:grpSpPr>
        <a:xfrm>
          <a:off x="0" y="0"/>
          <a:ext cx="0" cy="0"/>
          <a:chOff x="0" y="0"/>
          <a:chExt cx="0" cy="0"/>
        </a:xfrm>
      </p:grpSpPr>
      <p:sp>
        <p:nvSpPr>
          <p:cNvPr id="91" name="Google Shape;91;p14"/>
          <p:cNvSpPr txBox="1">
            <a:spLocks noGrp="1"/>
          </p:cNvSpPr>
          <p:nvPr>
            <p:ph type="title"/>
          </p:nvPr>
        </p:nvSpPr>
        <p:spPr>
          <a:xfrm>
            <a:off x="2113500" y="-117987"/>
            <a:ext cx="6548719" cy="9993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US" dirty="0"/>
              <a:t>Why do we need to adjust UFS model’s emission with aircraft observations?</a:t>
            </a:r>
            <a:endParaRPr dirty="0"/>
          </a:p>
        </p:txBody>
      </p:sp>
      <p:sp>
        <p:nvSpPr>
          <p:cNvPr id="92" name="Google Shape;92;p14"/>
          <p:cNvSpPr txBox="1">
            <a:spLocks noGrp="1"/>
          </p:cNvSpPr>
          <p:nvPr>
            <p:ph type="body" idx="1"/>
          </p:nvPr>
        </p:nvSpPr>
        <p:spPr>
          <a:xfrm>
            <a:off x="-98324" y="689489"/>
            <a:ext cx="8967019" cy="4385187"/>
          </a:xfrm>
          <a:prstGeom prst="rect">
            <a:avLst/>
          </a:prstGeom>
        </p:spPr>
        <p:txBody>
          <a:bodyPr spcFirstLastPara="1" wrap="square" lIns="91425" tIns="91425" rIns="91425" bIns="91425" anchor="t" anchorCtr="0">
            <a:noAutofit/>
          </a:bodyPr>
          <a:lstStyle/>
          <a:p>
            <a:pPr marL="457200" lvl="0" indent="-311150" algn="l" rtl="0">
              <a:spcBef>
                <a:spcPts val="1200"/>
              </a:spcBef>
              <a:spcAft>
                <a:spcPts val="600"/>
              </a:spcAft>
              <a:buSzPts val="1300"/>
              <a:buChar char="●"/>
            </a:pPr>
            <a:r>
              <a:rPr lang="en-US" sz="1600" b="1" dirty="0"/>
              <a:t>Emissions are one of the fundamental driving forces of atmospheric composition, and their accuracy is critical for reliable atmospheric composition predictions.</a:t>
            </a:r>
            <a:r>
              <a:rPr lang="en" sz="1600" b="1" dirty="0"/>
              <a:t>. </a:t>
            </a:r>
            <a:endParaRPr sz="1600" b="1" dirty="0"/>
          </a:p>
          <a:p>
            <a:pPr marL="457200" lvl="0" indent="-311150" algn="l" rtl="0">
              <a:spcBef>
                <a:spcPts val="0"/>
              </a:spcBef>
              <a:spcAft>
                <a:spcPts val="600"/>
              </a:spcAft>
              <a:buSzPts val="1300"/>
              <a:buChar char="●"/>
            </a:pPr>
            <a:r>
              <a:rPr lang="en-US" sz="1600" b="1" dirty="0"/>
              <a:t>To accurately represent the temporal and spatial variability of atmospheric pollutants, the current NOAA UFS-AQM requires emission adjustments to account for uncertainties and changing emission patterns.</a:t>
            </a:r>
          </a:p>
          <a:p>
            <a:pPr marL="457200" lvl="0" indent="-311150" algn="l" rtl="0">
              <a:spcBef>
                <a:spcPts val="0"/>
              </a:spcBef>
              <a:spcAft>
                <a:spcPts val="600"/>
              </a:spcAft>
              <a:buSzPts val="1300"/>
              <a:buChar char="●"/>
            </a:pPr>
            <a:r>
              <a:rPr lang="en-US" sz="1600" b="1" dirty="0"/>
              <a:t>Aircraft-based atmospheric composition measurements collected during field campaigns provide comprehensive, three-dimensional observations of numerous chemical species. These measurements are often regarded as the benchmark for model evaluation and for the calibration and validation of satellite retrieval products. Compared with surface observations alone, aircraft data offer unique insights into the vertical distribution, transport, and chemical evolution of pollutants.</a:t>
            </a:r>
          </a:p>
          <a:p>
            <a:pPr marL="457200" lvl="0" indent="-311150" algn="l" rtl="0">
              <a:spcBef>
                <a:spcPts val="0"/>
              </a:spcBef>
              <a:spcAft>
                <a:spcPts val="600"/>
              </a:spcAft>
              <a:buSzPts val="1300"/>
              <a:buChar char="●"/>
            </a:pPr>
            <a:r>
              <a:rPr lang="en-US" sz="1600" b="1" dirty="0"/>
              <a:t>Recent aircraft field experiments have generated extensive datasets </a:t>
            </a:r>
          </a:p>
          <a:p>
            <a:pPr marL="146050" lvl="0" indent="0" algn="l" rtl="0">
              <a:spcBef>
                <a:spcPts val="0"/>
              </a:spcBef>
              <a:spcAft>
                <a:spcPts val="600"/>
              </a:spcAft>
              <a:buSzPts val="1300"/>
              <a:buNone/>
            </a:pPr>
            <a:r>
              <a:rPr lang="en-US" sz="1600" b="1" dirty="0"/>
              <a:t>      that can be used to constrain and improve emission inventories</a:t>
            </a:r>
            <a:r>
              <a:rPr lang="en-US" sz="1600" dirty="0"/>
              <a:t>. </a:t>
            </a:r>
            <a:endParaRPr sz="16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gradFill>
          <a:gsLst>
            <a:gs pos="0">
              <a:schemeClr val="bg1"/>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Shape 96"/>
        <p:cNvGrpSpPr/>
        <p:nvPr/>
      </p:nvGrpSpPr>
      <p:grpSpPr>
        <a:xfrm>
          <a:off x="0" y="0"/>
          <a:ext cx="0" cy="0"/>
          <a:chOff x="0" y="0"/>
          <a:chExt cx="0" cy="0"/>
        </a:xfrm>
      </p:grpSpPr>
      <p:sp>
        <p:nvSpPr>
          <p:cNvPr id="97" name="Google Shape;97;p15"/>
          <p:cNvSpPr txBox="1">
            <a:spLocks noGrp="1"/>
          </p:cNvSpPr>
          <p:nvPr>
            <p:ph type="title"/>
          </p:nvPr>
        </p:nvSpPr>
        <p:spPr>
          <a:xfrm>
            <a:off x="2300539" y="0"/>
            <a:ext cx="6843461" cy="806245"/>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US" dirty="0"/>
              <a:t>Emission Adjustment Methods</a:t>
            </a:r>
            <a:endParaRPr dirty="0"/>
          </a:p>
        </p:txBody>
      </p:sp>
      <mc:AlternateContent xmlns:mc="http://schemas.openxmlformats.org/markup-compatibility/2006" xmlns:a14="http://schemas.microsoft.com/office/drawing/2010/main">
        <mc:Choice Requires="a14">
          <p:sp>
            <p:nvSpPr>
              <p:cNvPr id="98" name="Google Shape;98;p15"/>
              <p:cNvSpPr txBox="1">
                <a:spLocks noGrp="1"/>
              </p:cNvSpPr>
              <p:nvPr>
                <p:ph type="body" idx="1"/>
              </p:nvPr>
            </p:nvSpPr>
            <p:spPr>
              <a:xfrm>
                <a:off x="639097" y="648930"/>
                <a:ext cx="7993626" cy="1081548"/>
              </a:xfrm>
              <a:prstGeom prst="rect">
                <a:avLst/>
              </a:prstGeom>
            </p:spPr>
            <p:txBody>
              <a:bodyPr spcFirstLastPara="1" wrap="square" lIns="91425" tIns="91425" rIns="91425" bIns="91425" anchor="t" anchorCtr="0">
                <a:normAutofit fontScale="77500" lnSpcReduction="20000"/>
              </a:bodyPr>
              <a:lstStyle/>
              <a:p>
                <a:pPr marL="0" lvl="0" indent="0" algn="ctr">
                  <a:spcAft>
                    <a:spcPts val="1200"/>
                  </a:spcAft>
                  <a:buNone/>
                </a:pPr>
                <a14:m>
                  <m:oMath xmlns:m="http://schemas.openxmlformats.org/officeDocument/2006/math">
                    <m:f>
                      <m:fPr>
                        <m:ctrlPr>
                          <a:rPr lang="en-US" sz="2300" b="1" i="1" smtClean="0">
                            <a:latin typeface="Cambria Math" panose="02040503050406030204" pitchFamily="18" charset="0"/>
                            <a:ea typeface="Cambria Math" panose="02040503050406030204" pitchFamily="18" charset="0"/>
                          </a:rPr>
                        </m:ctrlPr>
                      </m:fPr>
                      <m:num>
                        <m:r>
                          <a:rPr lang="en-US" sz="2300" b="1" i="1">
                            <a:latin typeface="Cambria Math" panose="02040503050406030204" pitchFamily="18" charset="0"/>
                            <a:ea typeface="Cambria Math" panose="02040503050406030204" pitchFamily="18" charset="0"/>
                          </a:rPr>
                          <m:t>∆</m:t>
                        </m:r>
                        <m:r>
                          <a:rPr lang="en-US" sz="2300" b="1" i="1">
                            <a:latin typeface="Cambria Math" panose="02040503050406030204" pitchFamily="18" charset="0"/>
                          </a:rPr>
                          <m:t>𝑬</m:t>
                        </m:r>
                      </m:num>
                      <m:den>
                        <m:r>
                          <a:rPr lang="en-US" sz="2300" b="1" i="1" smtClean="0">
                            <a:latin typeface="Cambria Math" panose="02040503050406030204" pitchFamily="18" charset="0"/>
                            <a:ea typeface="Cambria Math" panose="02040503050406030204" pitchFamily="18" charset="0"/>
                          </a:rPr>
                          <m:t>𝑬</m:t>
                        </m:r>
                      </m:den>
                    </m:f>
                    <m:r>
                      <a:rPr lang="en-US" sz="2300" b="1" i="1" smtClean="0">
                        <a:latin typeface="Cambria Math" panose="02040503050406030204" pitchFamily="18" charset="0"/>
                        <a:ea typeface="Cambria Math" panose="02040503050406030204" pitchFamily="18" charset="0"/>
                      </a:rPr>
                      <m:t>=</m:t>
                    </m:r>
                    <m:r>
                      <a:rPr lang="en-US" sz="2300" b="1" i="1" smtClean="0">
                        <a:latin typeface="Cambria Math" panose="02040503050406030204" pitchFamily="18" charset="0"/>
                        <a:ea typeface="Cambria Math" panose="02040503050406030204" pitchFamily="18" charset="0"/>
                        <a:sym typeface="Symbol" panose="05050102010706020507" pitchFamily="18" charset="2"/>
                      </a:rPr>
                      <m:t></m:t>
                    </m:r>
                    <m:f>
                      <m:fPr>
                        <m:ctrlPr>
                          <a:rPr lang="en-US" sz="2300" b="1" i="1">
                            <a:latin typeface="Cambria Math" panose="02040503050406030204" pitchFamily="18" charset="0"/>
                            <a:ea typeface="Cambria Math" panose="02040503050406030204" pitchFamily="18" charset="0"/>
                          </a:rPr>
                        </m:ctrlPr>
                      </m:fPr>
                      <m:num>
                        <m:r>
                          <a:rPr lang="en-US" sz="2300" b="1" i="1">
                            <a:latin typeface="Cambria Math" panose="02040503050406030204" pitchFamily="18" charset="0"/>
                            <a:ea typeface="Cambria Math" panose="02040503050406030204" pitchFamily="18" charset="0"/>
                          </a:rPr>
                          <m:t>∆</m:t>
                        </m:r>
                        <m:r>
                          <a:rPr lang="en-US" sz="2300" b="1" i="1" smtClean="0">
                            <a:latin typeface="Cambria Math" panose="02040503050406030204" pitchFamily="18" charset="0"/>
                          </a:rPr>
                          <m:t>𝑪</m:t>
                        </m:r>
                      </m:num>
                      <m:den>
                        <m:r>
                          <a:rPr lang="en-US" sz="2300" b="1" i="1" smtClean="0">
                            <a:latin typeface="Cambria Math" panose="02040503050406030204" pitchFamily="18" charset="0"/>
                            <a:ea typeface="Cambria Math" panose="02040503050406030204" pitchFamily="18" charset="0"/>
                          </a:rPr>
                          <m:t>𝑪</m:t>
                        </m:r>
                      </m:den>
                    </m:f>
                  </m:oMath>
                </a14:m>
                <a:r>
                  <a:rPr lang="en-US" sz="2000" b="1" dirty="0"/>
                  <a:t>  (</a:t>
                </a:r>
                <a:r>
                  <a:rPr lang="en-US" sz="2000" b="1" dirty="0" err="1"/>
                  <a:t>Lamsah</a:t>
                </a:r>
                <a:r>
                  <a:rPr lang="en-US" sz="2000" b="1" dirty="0"/>
                  <a:t> et al., 2011)</a:t>
                </a:r>
                <a:r>
                  <a:rPr lang="en-US" dirty="0"/>
                  <a:t> </a:t>
                </a:r>
              </a:p>
              <a:p>
                <a:pPr marL="0" lvl="0" indent="0">
                  <a:spcAft>
                    <a:spcPts val="1200"/>
                  </a:spcAft>
                  <a:buNone/>
                </a:pPr>
                <a:r>
                  <a:rPr lang="en-US" sz="1500" dirty="0"/>
                  <a:t>where E is the targeted emission over certain regions,  and C is the corresponding receptor concentrations.</a:t>
                </a:r>
                <a:endParaRPr sz="1500" dirty="0"/>
              </a:p>
            </p:txBody>
          </p:sp>
        </mc:Choice>
        <mc:Fallback xmlns="">
          <p:sp>
            <p:nvSpPr>
              <p:cNvPr id="98" name="Google Shape;98;p15"/>
              <p:cNvSpPr txBox="1">
                <a:spLocks noGrp="1" noRot="1" noChangeAspect="1" noMove="1" noResize="1" noEditPoints="1" noAdjustHandles="1" noChangeArrowheads="1" noChangeShapeType="1" noTextEdit="1"/>
              </p:cNvSpPr>
              <p:nvPr>
                <p:ph type="body" idx="1"/>
              </p:nvPr>
            </p:nvSpPr>
            <p:spPr>
              <a:xfrm>
                <a:off x="639097" y="648930"/>
                <a:ext cx="7993626" cy="1081548"/>
              </a:xfrm>
              <a:prstGeom prst="rect">
                <a:avLst/>
              </a:prstGeom>
              <a:blipFill>
                <a:blip r:embed="rId3"/>
                <a:stretch>
                  <a:fillRect l="-76"/>
                </a:stretch>
              </a:blipFill>
            </p:spPr>
            <p:txBody>
              <a:bodyPr/>
              <a:lstStyle/>
              <a:p>
                <a:r>
                  <a:rPr lang="en-US">
                    <a:noFill/>
                  </a:rPr>
                  <a:t> </a:t>
                </a:r>
              </a:p>
            </p:txBody>
          </p:sp>
        </mc:Fallback>
      </mc:AlternateContent>
      <p:pic>
        <p:nvPicPr>
          <p:cNvPr id="3" name="Picture 2">
            <a:extLst>
              <a:ext uri="{FF2B5EF4-FFF2-40B4-BE49-F238E27FC236}">
                <a16:creationId xmlns:a16="http://schemas.microsoft.com/office/drawing/2014/main" id="{73CE45E4-6484-47D6-A983-9A9A2E5AE690}"/>
              </a:ext>
            </a:extLst>
          </p:cNvPr>
          <p:cNvPicPr>
            <a:picLocks noChangeAspect="1"/>
          </p:cNvPicPr>
          <p:nvPr/>
        </p:nvPicPr>
        <p:blipFill>
          <a:blip r:embed="rId4"/>
          <a:stretch>
            <a:fillRect/>
          </a:stretch>
        </p:blipFill>
        <p:spPr>
          <a:xfrm>
            <a:off x="1682700" y="1533833"/>
            <a:ext cx="5593171" cy="3609667"/>
          </a:xfrm>
          <a:prstGeom prst="rect">
            <a:avLst/>
          </a:prstGeom>
        </p:spPr>
      </p:pic>
      <p:sp>
        <p:nvSpPr>
          <p:cNvPr id="10" name="TextBox 9">
            <a:extLst>
              <a:ext uri="{FF2B5EF4-FFF2-40B4-BE49-F238E27FC236}">
                <a16:creationId xmlns:a16="http://schemas.microsoft.com/office/drawing/2014/main" id="{459B0090-EADA-4346-81A4-0ED6CAA1717C}"/>
              </a:ext>
            </a:extLst>
          </p:cNvPr>
          <p:cNvSpPr txBox="1"/>
          <p:nvPr/>
        </p:nvSpPr>
        <p:spPr>
          <a:xfrm>
            <a:off x="1868129" y="1691148"/>
            <a:ext cx="3959738" cy="307777"/>
          </a:xfrm>
          <a:prstGeom prst="rect">
            <a:avLst/>
          </a:prstGeom>
          <a:noFill/>
        </p:spPr>
        <p:txBody>
          <a:bodyPr wrap="none" rtlCol="0">
            <a:spAutoFit/>
          </a:bodyPr>
          <a:lstStyle/>
          <a:p>
            <a:r>
              <a:rPr lang="en-US" dirty="0"/>
              <a:t>2023 AEROMMA Field Campaign over CONUS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gradFill>
          <a:gsLst>
            <a:gs pos="0">
              <a:schemeClr val="bg1"/>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2F4465-6BB9-47FE-B971-6C84430261EC}"/>
              </a:ext>
            </a:extLst>
          </p:cNvPr>
          <p:cNvSpPr>
            <a:spLocks noGrp="1"/>
          </p:cNvSpPr>
          <p:nvPr>
            <p:ph type="title"/>
          </p:nvPr>
        </p:nvSpPr>
        <p:spPr>
          <a:xfrm>
            <a:off x="2113499" y="-64780"/>
            <a:ext cx="7128823" cy="999300"/>
          </a:xfrm>
        </p:spPr>
        <p:txBody>
          <a:bodyPr>
            <a:normAutofit fontScale="90000"/>
          </a:bodyPr>
          <a:lstStyle/>
          <a:p>
            <a:r>
              <a:rPr lang="en-US" sz="2200" dirty="0"/>
              <a:t>Regional Emission adjustment factors for anthropogenic emissions based on the biases below 3km</a:t>
            </a:r>
          </a:p>
        </p:txBody>
      </p:sp>
      <p:graphicFrame>
        <p:nvGraphicFramePr>
          <p:cNvPr id="4" name="Table 4">
            <a:extLst>
              <a:ext uri="{FF2B5EF4-FFF2-40B4-BE49-F238E27FC236}">
                <a16:creationId xmlns:a16="http://schemas.microsoft.com/office/drawing/2014/main" id="{5DBAAF49-48D0-47CB-8A89-3F804197F7F2}"/>
              </a:ext>
            </a:extLst>
          </p:cNvPr>
          <p:cNvGraphicFramePr>
            <a:graphicFrameLocks noGrp="1"/>
          </p:cNvGraphicFramePr>
          <p:nvPr>
            <p:extLst>
              <p:ext uri="{D42A27DB-BD31-4B8C-83A1-F6EECF244321}">
                <p14:modId xmlns:p14="http://schemas.microsoft.com/office/powerpoint/2010/main" val="1010786728"/>
              </p:ext>
            </p:extLst>
          </p:nvPr>
        </p:nvGraphicFramePr>
        <p:xfrm>
          <a:off x="176980" y="717139"/>
          <a:ext cx="8790039" cy="4321168"/>
        </p:xfrm>
        <a:graphic>
          <a:graphicData uri="http://schemas.openxmlformats.org/drawingml/2006/table">
            <a:tbl>
              <a:tblPr firstRow="1" bandRow="1">
                <a:tableStyleId>{5C22544A-7EE6-4342-B048-85BDC9FD1C3A}</a:tableStyleId>
              </a:tblPr>
              <a:tblGrid>
                <a:gridCol w="976671">
                  <a:extLst>
                    <a:ext uri="{9D8B030D-6E8A-4147-A177-3AD203B41FA5}">
                      <a16:colId xmlns:a16="http://schemas.microsoft.com/office/drawing/2014/main" val="3973596060"/>
                    </a:ext>
                  </a:extLst>
                </a:gridCol>
                <a:gridCol w="976671">
                  <a:extLst>
                    <a:ext uri="{9D8B030D-6E8A-4147-A177-3AD203B41FA5}">
                      <a16:colId xmlns:a16="http://schemas.microsoft.com/office/drawing/2014/main" val="3310658318"/>
                    </a:ext>
                  </a:extLst>
                </a:gridCol>
                <a:gridCol w="976671">
                  <a:extLst>
                    <a:ext uri="{9D8B030D-6E8A-4147-A177-3AD203B41FA5}">
                      <a16:colId xmlns:a16="http://schemas.microsoft.com/office/drawing/2014/main" val="2974036133"/>
                    </a:ext>
                  </a:extLst>
                </a:gridCol>
                <a:gridCol w="976671">
                  <a:extLst>
                    <a:ext uri="{9D8B030D-6E8A-4147-A177-3AD203B41FA5}">
                      <a16:colId xmlns:a16="http://schemas.microsoft.com/office/drawing/2014/main" val="3519910873"/>
                    </a:ext>
                  </a:extLst>
                </a:gridCol>
                <a:gridCol w="976671">
                  <a:extLst>
                    <a:ext uri="{9D8B030D-6E8A-4147-A177-3AD203B41FA5}">
                      <a16:colId xmlns:a16="http://schemas.microsoft.com/office/drawing/2014/main" val="2807581491"/>
                    </a:ext>
                  </a:extLst>
                </a:gridCol>
                <a:gridCol w="927510">
                  <a:extLst>
                    <a:ext uri="{9D8B030D-6E8A-4147-A177-3AD203B41FA5}">
                      <a16:colId xmlns:a16="http://schemas.microsoft.com/office/drawing/2014/main" val="988640844"/>
                    </a:ext>
                  </a:extLst>
                </a:gridCol>
                <a:gridCol w="1025832">
                  <a:extLst>
                    <a:ext uri="{9D8B030D-6E8A-4147-A177-3AD203B41FA5}">
                      <a16:colId xmlns:a16="http://schemas.microsoft.com/office/drawing/2014/main" val="445026010"/>
                    </a:ext>
                  </a:extLst>
                </a:gridCol>
                <a:gridCol w="976671">
                  <a:extLst>
                    <a:ext uri="{9D8B030D-6E8A-4147-A177-3AD203B41FA5}">
                      <a16:colId xmlns:a16="http://schemas.microsoft.com/office/drawing/2014/main" val="899687150"/>
                    </a:ext>
                  </a:extLst>
                </a:gridCol>
                <a:gridCol w="976671">
                  <a:extLst>
                    <a:ext uri="{9D8B030D-6E8A-4147-A177-3AD203B41FA5}">
                      <a16:colId xmlns:a16="http://schemas.microsoft.com/office/drawing/2014/main" val="77652774"/>
                    </a:ext>
                  </a:extLst>
                </a:gridCol>
              </a:tblGrid>
              <a:tr h="498236">
                <a:tc>
                  <a:txBody>
                    <a:bodyPr/>
                    <a:lstStyle/>
                    <a:p>
                      <a:endParaRPr lang="en-US" dirty="0"/>
                    </a:p>
                  </a:txBody>
                  <a:tcPr/>
                </a:tc>
                <a:tc>
                  <a:txBody>
                    <a:bodyPr/>
                    <a:lstStyle/>
                    <a:p>
                      <a:r>
                        <a:rPr lang="en-US" sz="1200" dirty="0"/>
                        <a:t>Northern CA</a:t>
                      </a:r>
                    </a:p>
                  </a:txBody>
                  <a:tcPr/>
                </a:tc>
                <a:tc>
                  <a:txBody>
                    <a:bodyPr/>
                    <a:lstStyle/>
                    <a:p>
                      <a:r>
                        <a:rPr lang="en-US" sz="1200" dirty="0"/>
                        <a:t>Southern CA</a:t>
                      </a:r>
                    </a:p>
                  </a:txBody>
                  <a:tcPr/>
                </a:tc>
                <a:tc>
                  <a:txBody>
                    <a:bodyPr/>
                    <a:lstStyle/>
                    <a:p>
                      <a:r>
                        <a:rPr lang="en-US" sz="1200" dirty="0"/>
                        <a:t>CA Central Valley</a:t>
                      </a:r>
                    </a:p>
                  </a:txBody>
                  <a:tcPr/>
                </a:tc>
                <a:tc>
                  <a:txBody>
                    <a:bodyPr/>
                    <a:lstStyle/>
                    <a:p>
                      <a:r>
                        <a:rPr lang="en-US" sz="1200" dirty="0"/>
                        <a:t>Rockies</a:t>
                      </a:r>
                    </a:p>
                  </a:txBody>
                  <a:tcPr/>
                </a:tc>
                <a:tc>
                  <a:txBody>
                    <a:bodyPr/>
                    <a:lstStyle/>
                    <a:p>
                      <a:r>
                        <a:rPr lang="en-US" sz="1200" dirty="0"/>
                        <a:t>North Central</a:t>
                      </a:r>
                    </a:p>
                  </a:txBody>
                  <a:tcPr/>
                </a:tc>
                <a:tc>
                  <a:txBody>
                    <a:bodyPr/>
                    <a:lstStyle/>
                    <a:p>
                      <a:r>
                        <a:rPr lang="en-US" sz="1200" dirty="0"/>
                        <a:t>Northeast</a:t>
                      </a:r>
                    </a:p>
                  </a:txBody>
                  <a:tcPr/>
                </a:tc>
                <a:tc>
                  <a:txBody>
                    <a:bodyPr/>
                    <a:lstStyle/>
                    <a:p>
                      <a:r>
                        <a:rPr lang="en-US" sz="1200" dirty="0"/>
                        <a:t>Southeast</a:t>
                      </a:r>
                    </a:p>
                  </a:txBody>
                  <a:tcPr/>
                </a:tc>
                <a:tc>
                  <a:txBody>
                    <a:bodyPr/>
                    <a:lstStyle/>
                    <a:p>
                      <a:r>
                        <a:rPr lang="en-US" sz="1200" dirty="0"/>
                        <a:t>South Central</a:t>
                      </a:r>
                    </a:p>
                  </a:txBody>
                  <a:tcPr/>
                </a:tc>
                <a:extLst>
                  <a:ext uri="{0D108BD9-81ED-4DB2-BD59-A6C34878D82A}">
                    <a16:rowId xmlns:a16="http://schemas.microsoft.com/office/drawing/2014/main" val="1896059690"/>
                  </a:ext>
                </a:extLst>
              </a:tr>
              <a:tr h="498236">
                <a:tc>
                  <a:txBody>
                    <a:bodyPr/>
                    <a:lstStyle/>
                    <a:p>
                      <a:pPr algn="ctr"/>
                      <a:r>
                        <a:rPr lang="en-US" dirty="0">
                          <a:solidFill>
                            <a:schemeClr val="bg2"/>
                          </a:solidFill>
                        </a:rPr>
                        <a:t>CO</a:t>
                      </a:r>
                    </a:p>
                  </a:txBody>
                  <a:tcPr anchor="ctr"/>
                </a:tc>
                <a:tc>
                  <a:txBody>
                    <a:bodyPr/>
                    <a:lstStyle/>
                    <a:p>
                      <a:pPr algn="ctr"/>
                      <a:r>
                        <a:rPr lang="en-US" sz="1600" dirty="0">
                          <a:solidFill>
                            <a:srgbClr val="FF0000"/>
                          </a:solidFill>
                        </a:rPr>
                        <a:t>1.2</a:t>
                      </a:r>
                    </a:p>
                  </a:txBody>
                  <a:tcPr anchor="ctr"/>
                </a:tc>
                <a:tc>
                  <a:txBody>
                    <a:bodyPr/>
                    <a:lstStyle/>
                    <a:p>
                      <a:pPr algn="ctr"/>
                      <a:r>
                        <a:rPr lang="en-US" sz="1600" dirty="0">
                          <a:solidFill>
                            <a:schemeClr val="bg2">
                              <a:lumMod val="50000"/>
                            </a:schemeClr>
                          </a:solidFill>
                        </a:rPr>
                        <a:t>1</a:t>
                      </a:r>
                    </a:p>
                  </a:txBody>
                  <a:tcPr anchor="ctr"/>
                </a:tc>
                <a:tc>
                  <a:txBody>
                    <a:bodyPr/>
                    <a:lstStyle/>
                    <a:p>
                      <a:pPr algn="ctr"/>
                      <a:r>
                        <a:rPr lang="en-US" sz="1600" dirty="0">
                          <a:solidFill>
                            <a:srgbClr val="FF0000"/>
                          </a:solidFill>
                        </a:rPr>
                        <a:t>1.2</a:t>
                      </a:r>
                    </a:p>
                  </a:txBody>
                  <a:tcPr anchor="ctr"/>
                </a:tc>
                <a:tc>
                  <a:txBody>
                    <a:bodyPr/>
                    <a:lstStyle/>
                    <a:p>
                      <a:pPr algn="ctr"/>
                      <a:r>
                        <a:rPr lang="en-US" sz="1600" dirty="0">
                          <a:solidFill>
                            <a:srgbClr val="0070C0"/>
                          </a:solidFill>
                        </a:rPr>
                        <a:t>0.3</a:t>
                      </a:r>
                    </a:p>
                  </a:txBody>
                  <a:tcPr anchor="ctr"/>
                </a:tc>
                <a:tc>
                  <a:txBody>
                    <a:bodyPr/>
                    <a:lstStyle/>
                    <a:p>
                      <a:pPr algn="ctr"/>
                      <a:r>
                        <a:rPr lang="en-US" sz="1600" dirty="0">
                          <a:solidFill>
                            <a:srgbClr val="FF0000"/>
                          </a:solidFill>
                        </a:rPr>
                        <a:t>2</a:t>
                      </a:r>
                    </a:p>
                  </a:txBody>
                  <a:tcPr anchor="ctr"/>
                </a:tc>
                <a:tc>
                  <a:txBody>
                    <a:bodyPr/>
                    <a:lstStyle/>
                    <a:p>
                      <a:pPr algn="ctr"/>
                      <a:r>
                        <a:rPr lang="en-US" sz="1600" dirty="0">
                          <a:solidFill>
                            <a:srgbClr val="FF0000"/>
                          </a:solidFill>
                        </a:rPr>
                        <a:t>1.7</a:t>
                      </a:r>
                    </a:p>
                  </a:txBody>
                  <a:tcPr anchor="ctr"/>
                </a:tc>
                <a:tc>
                  <a:txBody>
                    <a:bodyPr/>
                    <a:lstStyle/>
                    <a:p>
                      <a:pPr algn="ctr"/>
                      <a:r>
                        <a:rPr lang="en-US" sz="1600" dirty="0">
                          <a:solidFill>
                            <a:srgbClr val="FF0000"/>
                          </a:solidFill>
                        </a:rPr>
                        <a:t>2</a:t>
                      </a:r>
                    </a:p>
                  </a:txBody>
                  <a:tcPr anchor="ctr"/>
                </a:tc>
                <a:tc>
                  <a:txBody>
                    <a:bodyPr/>
                    <a:lstStyle/>
                    <a:p>
                      <a:pPr algn="ctr"/>
                      <a:r>
                        <a:rPr lang="en-US" sz="1600" dirty="0">
                          <a:solidFill>
                            <a:srgbClr val="FF0000"/>
                          </a:solidFill>
                        </a:rPr>
                        <a:t>2</a:t>
                      </a:r>
                    </a:p>
                  </a:txBody>
                  <a:tcPr anchor="ctr"/>
                </a:tc>
                <a:extLst>
                  <a:ext uri="{0D108BD9-81ED-4DB2-BD59-A6C34878D82A}">
                    <a16:rowId xmlns:a16="http://schemas.microsoft.com/office/drawing/2014/main" val="122244306"/>
                  </a:ext>
                </a:extLst>
              </a:tr>
              <a:tr h="498236">
                <a:tc>
                  <a:txBody>
                    <a:bodyPr/>
                    <a:lstStyle/>
                    <a:p>
                      <a:pPr algn="ctr"/>
                      <a:r>
                        <a:rPr lang="en-US" dirty="0">
                          <a:solidFill>
                            <a:schemeClr val="bg2"/>
                          </a:solidFill>
                        </a:rPr>
                        <a:t>C</a:t>
                      </a:r>
                      <a:r>
                        <a:rPr lang="en-US" baseline="-25000" dirty="0">
                          <a:solidFill>
                            <a:schemeClr val="bg2"/>
                          </a:solidFill>
                        </a:rPr>
                        <a:t>2</a:t>
                      </a:r>
                      <a:r>
                        <a:rPr lang="en-US" dirty="0">
                          <a:solidFill>
                            <a:schemeClr val="bg2"/>
                          </a:solidFill>
                        </a:rPr>
                        <a:t>H</a:t>
                      </a:r>
                      <a:r>
                        <a:rPr lang="en-US" baseline="-25000" dirty="0">
                          <a:solidFill>
                            <a:schemeClr val="bg2"/>
                          </a:solidFill>
                        </a:rPr>
                        <a:t>4</a:t>
                      </a:r>
                    </a:p>
                  </a:txBody>
                  <a:tcPr anchor="ctr"/>
                </a:tc>
                <a:tc>
                  <a:txBody>
                    <a:bodyPr/>
                    <a:lstStyle/>
                    <a:p>
                      <a:pPr algn="ctr"/>
                      <a:r>
                        <a:rPr lang="en-US" sz="1600" dirty="0">
                          <a:solidFill>
                            <a:srgbClr val="0070C0"/>
                          </a:solidFill>
                        </a:rPr>
                        <a:t>0.7</a:t>
                      </a:r>
                    </a:p>
                  </a:txBody>
                  <a:tcPr anchor="ctr"/>
                </a:tc>
                <a:tc>
                  <a:txBody>
                    <a:bodyPr/>
                    <a:lstStyle/>
                    <a:p>
                      <a:pPr algn="ctr"/>
                      <a:r>
                        <a:rPr lang="en-US" sz="1600" dirty="0">
                          <a:solidFill>
                            <a:srgbClr val="FF0000"/>
                          </a:solidFill>
                        </a:rPr>
                        <a:t>2</a:t>
                      </a:r>
                    </a:p>
                  </a:txBody>
                  <a:tcPr anchor="ctr"/>
                </a:tc>
                <a:tc>
                  <a:txBody>
                    <a:bodyPr/>
                    <a:lstStyle/>
                    <a:p>
                      <a:pPr algn="ctr"/>
                      <a:r>
                        <a:rPr lang="en-US" sz="1600" dirty="0">
                          <a:solidFill>
                            <a:srgbClr val="0070C0"/>
                          </a:solidFill>
                        </a:rPr>
                        <a:t>0.4</a:t>
                      </a:r>
                    </a:p>
                  </a:txBody>
                  <a:tcPr anchor="ctr"/>
                </a:tc>
                <a:tc>
                  <a:txBody>
                    <a:bodyPr/>
                    <a:lstStyle/>
                    <a:p>
                      <a:pPr algn="ctr"/>
                      <a:r>
                        <a:rPr lang="en-US" sz="1600" dirty="0">
                          <a:solidFill>
                            <a:srgbClr val="0070C0"/>
                          </a:solidFill>
                        </a:rPr>
                        <a:t>0.8</a:t>
                      </a:r>
                    </a:p>
                  </a:txBody>
                  <a:tcPr anchor="ctr"/>
                </a:tc>
                <a:tc>
                  <a:txBody>
                    <a:bodyPr/>
                    <a:lstStyle/>
                    <a:p>
                      <a:pPr algn="ctr"/>
                      <a:r>
                        <a:rPr lang="en-US" sz="1600" dirty="0">
                          <a:solidFill>
                            <a:srgbClr val="0070C0"/>
                          </a:solidFill>
                        </a:rPr>
                        <a:t>0.8</a:t>
                      </a:r>
                    </a:p>
                  </a:txBody>
                  <a:tcPr anchor="ctr"/>
                </a:tc>
                <a:tc>
                  <a:txBody>
                    <a:bodyPr/>
                    <a:lstStyle/>
                    <a:p>
                      <a:pPr algn="ctr"/>
                      <a:r>
                        <a:rPr lang="en-US" sz="1600" dirty="0">
                          <a:solidFill>
                            <a:srgbClr val="0070C0"/>
                          </a:solidFill>
                        </a:rPr>
                        <a:t>0.5</a:t>
                      </a:r>
                    </a:p>
                  </a:txBody>
                  <a:tcPr anchor="ctr"/>
                </a:tc>
                <a:tc>
                  <a:txBody>
                    <a:bodyPr/>
                    <a:lstStyle/>
                    <a:p>
                      <a:pPr algn="ctr"/>
                      <a:r>
                        <a:rPr lang="en-US" sz="1600" dirty="0">
                          <a:solidFill>
                            <a:schemeClr val="bg2"/>
                          </a:solidFill>
                        </a:rPr>
                        <a:t>1</a:t>
                      </a:r>
                    </a:p>
                  </a:txBody>
                  <a:tcPr anchor="ctr"/>
                </a:tc>
                <a:tc>
                  <a:txBody>
                    <a:bodyPr/>
                    <a:lstStyle/>
                    <a:p>
                      <a:pPr algn="ctr"/>
                      <a:r>
                        <a:rPr lang="en-US" sz="1600" dirty="0">
                          <a:solidFill>
                            <a:schemeClr val="bg2"/>
                          </a:solidFill>
                        </a:rPr>
                        <a:t>1</a:t>
                      </a:r>
                    </a:p>
                  </a:txBody>
                  <a:tcPr anchor="ctr"/>
                </a:tc>
                <a:extLst>
                  <a:ext uri="{0D108BD9-81ED-4DB2-BD59-A6C34878D82A}">
                    <a16:rowId xmlns:a16="http://schemas.microsoft.com/office/drawing/2014/main" val="2882230039"/>
                  </a:ext>
                </a:extLst>
              </a:tr>
              <a:tr h="498236">
                <a:tc>
                  <a:txBody>
                    <a:bodyPr/>
                    <a:lstStyle/>
                    <a:p>
                      <a:pPr algn="ctr"/>
                      <a:r>
                        <a:rPr lang="en-US" dirty="0">
                          <a:solidFill>
                            <a:schemeClr val="bg2"/>
                          </a:solidFill>
                        </a:rPr>
                        <a:t>C</a:t>
                      </a:r>
                      <a:r>
                        <a:rPr lang="en-US" baseline="-25000" dirty="0">
                          <a:solidFill>
                            <a:schemeClr val="bg2"/>
                          </a:solidFill>
                        </a:rPr>
                        <a:t>2</a:t>
                      </a:r>
                      <a:r>
                        <a:rPr lang="en-US" dirty="0">
                          <a:solidFill>
                            <a:schemeClr val="bg2"/>
                          </a:solidFill>
                        </a:rPr>
                        <a:t>H</a:t>
                      </a:r>
                      <a:r>
                        <a:rPr lang="en-US" baseline="-25000" dirty="0">
                          <a:solidFill>
                            <a:schemeClr val="bg2"/>
                          </a:solidFill>
                        </a:rPr>
                        <a:t>6</a:t>
                      </a:r>
                    </a:p>
                  </a:txBody>
                  <a:tcPr anchor="ctr"/>
                </a:tc>
                <a:tc>
                  <a:txBody>
                    <a:bodyPr/>
                    <a:lstStyle/>
                    <a:p>
                      <a:pPr algn="ctr"/>
                      <a:r>
                        <a:rPr lang="en-US" sz="1600" dirty="0">
                          <a:solidFill>
                            <a:srgbClr val="FF0000"/>
                          </a:solidFill>
                        </a:rPr>
                        <a:t>2</a:t>
                      </a:r>
                    </a:p>
                  </a:txBody>
                  <a:tcPr anchor="ctr"/>
                </a:tc>
                <a:tc>
                  <a:txBody>
                    <a:bodyPr/>
                    <a:lstStyle/>
                    <a:p>
                      <a:pPr algn="ctr"/>
                      <a:r>
                        <a:rPr lang="en-US" sz="1600" dirty="0">
                          <a:solidFill>
                            <a:srgbClr val="FF0000"/>
                          </a:solidFill>
                        </a:rPr>
                        <a:t>2</a:t>
                      </a:r>
                    </a:p>
                  </a:txBody>
                  <a:tcPr anchor="ctr"/>
                </a:tc>
                <a:tc>
                  <a:txBody>
                    <a:bodyPr/>
                    <a:lstStyle/>
                    <a:p>
                      <a:pPr algn="ctr"/>
                      <a:r>
                        <a:rPr lang="en-US" sz="1600" dirty="0">
                          <a:solidFill>
                            <a:srgbClr val="FF0000"/>
                          </a:solidFill>
                        </a:rPr>
                        <a:t>2</a:t>
                      </a:r>
                    </a:p>
                  </a:txBody>
                  <a:tcPr anchor="ctr"/>
                </a:tc>
                <a:tc>
                  <a:txBody>
                    <a:bodyPr/>
                    <a:lstStyle/>
                    <a:p>
                      <a:pPr algn="ctr"/>
                      <a:r>
                        <a:rPr lang="en-US" sz="1600" dirty="0">
                          <a:solidFill>
                            <a:srgbClr val="FF0000"/>
                          </a:solidFill>
                        </a:rPr>
                        <a:t>1.5</a:t>
                      </a:r>
                    </a:p>
                  </a:txBody>
                  <a:tcPr anchor="ctr"/>
                </a:tc>
                <a:tc>
                  <a:txBody>
                    <a:bodyPr/>
                    <a:lstStyle/>
                    <a:p>
                      <a:pPr algn="ctr"/>
                      <a:r>
                        <a:rPr lang="en-US" sz="1600" dirty="0">
                          <a:solidFill>
                            <a:srgbClr val="FF0000"/>
                          </a:solidFill>
                        </a:rPr>
                        <a:t>3</a:t>
                      </a:r>
                    </a:p>
                  </a:txBody>
                  <a:tcPr anchor="ctr"/>
                </a:tc>
                <a:tc>
                  <a:txBody>
                    <a:bodyPr/>
                    <a:lstStyle/>
                    <a:p>
                      <a:pPr algn="ctr"/>
                      <a:r>
                        <a:rPr lang="en-US" sz="1600" dirty="0">
                          <a:solidFill>
                            <a:srgbClr val="FF0000"/>
                          </a:solidFill>
                        </a:rPr>
                        <a:t>2.5</a:t>
                      </a:r>
                    </a:p>
                  </a:txBody>
                  <a:tcPr anchor="ctr"/>
                </a:tc>
                <a:tc>
                  <a:txBody>
                    <a:bodyPr/>
                    <a:lstStyle/>
                    <a:p>
                      <a:pPr algn="ctr"/>
                      <a:r>
                        <a:rPr lang="en-US" sz="1600" dirty="0">
                          <a:solidFill>
                            <a:srgbClr val="FF0000"/>
                          </a:solidFill>
                        </a:rPr>
                        <a:t>2</a:t>
                      </a:r>
                    </a:p>
                  </a:txBody>
                  <a:tcPr anchor="ctr"/>
                </a:tc>
                <a:tc>
                  <a:txBody>
                    <a:bodyPr/>
                    <a:lstStyle/>
                    <a:p>
                      <a:pPr algn="ctr"/>
                      <a:r>
                        <a:rPr lang="en-US" sz="1600" dirty="0">
                          <a:solidFill>
                            <a:srgbClr val="FF0000"/>
                          </a:solidFill>
                        </a:rPr>
                        <a:t>2</a:t>
                      </a:r>
                    </a:p>
                  </a:txBody>
                  <a:tcPr anchor="ctr"/>
                </a:tc>
                <a:extLst>
                  <a:ext uri="{0D108BD9-81ED-4DB2-BD59-A6C34878D82A}">
                    <a16:rowId xmlns:a16="http://schemas.microsoft.com/office/drawing/2014/main" val="4250704751"/>
                  </a:ext>
                </a:extLst>
              </a:tr>
              <a:tr h="498236">
                <a:tc>
                  <a:txBody>
                    <a:bodyPr/>
                    <a:lstStyle/>
                    <a:p>
                      <a:pPr algn="ctr"/>
                      <a:r>
                        <a:rPr lang="en-US" dirty="0">
                          <a:solidFill>
                            <a:schemeClr val="bg2"/>
                          </a:solidFill>
                        </a:rPr>
                        <a:t>C</a:t>
                      </a:r>
                      <a:r>
                        <a:rPr lang="en-US" baseline="-25000" dirty="0">
                          <a:solidFill>
                            <a:schemeClr val="bg2"/>
                          </a:solidFill>
                        </a:rPr>
                        <a:t>2</a:t>
                      </a:r>
                      <a:r>
                        <a:rPr lang="en-US" dirty="0">
                          <a:solidFill>
                            <a:schemeClr val="bg2"/>
                          </a:solidFill>
                        </a:rPr>
                        <a:t>H</a:t>
                      </a:r>
                      <a:r>
                        <a:rPr lang="en-US" baseline="-25000" dirty="0">
                          <a:solidFill>
                            <a:schemeClr val="bg2"/>
                          </a:solidFill>
                        </a:rPr>
                        <a:t>2</a:t>
                      </a:r>
                    </a:p>
                  </a:txBody>
                  <a:tcPr anchor="ctr"/>
                </a:tc>
                <a:tc>
                  <a:txBody>
                    <a:bodyPr/>
                    <a:lstStyle/>
                    <a:p>
                      <a:pPr algn="ctr"/>
                      <a:r>
                        <a:rPr lang="en-US" sz="1600" dirty="0">
                          <a:solidFill>
                            <a:srgbClr val="FF0000"/>
                          </a:solidFill>
                        </a:rPr>
                        <a:t>2</a:t>
                      </a:r>
                    </a:p>
                  </a:txBody>
                  <a:tcPr anchor="ctr"/>
                </a:tc>
                <a:tc>
                  <a:txBody>
                    <a:bodyPr/>
                    <a:lstStyle/>
                    <a:p>
                      <a:pPr algn="ctr"/>
                      <a:r>
                        <a:rPr lang="en-US" sz="1600" dirty="0">
                          <a:solidFill>
                            <a:schemeClr val="bg2"/>
                          </a:solidFill>
                        </a:rPr>
                        <a:t>1</a:t>
                      </a:r>
                    </a:p>
                  </a:txBody>
                  <a:tcPr anchor="ctr"/>
                </a:tc>
                <a:tc>
                  <a:txBody>
                    <a:bodyPr/>
                    <a:lstStyle/>
                    <a:p>
                      <a:pPr algn="ctr"/>
                      <a:r>
                        <a:rPr lang="en-US" sz="1600" dirty="0">
                          <a:solidFill>
                            <a:srgbClr val="0070C0"/>
                          </a:solidFill>
                        </a:rPr>
                        <a:t>0.5</a:t>
                      </a:r>
                    </a:p>
                  </a:txBody>
                  <a:tcPr anchor="ctr"/>
                </a:tc>
                <a:tc>
                  <a:txBody>
                    <a:bodyPr/>
                    <a:lstStyle/>
                    <a:p>
                      <a:pPr algn="ctr"/>
                      <a:r>
                        <a:rPr lang="en-US" sz="1600" dirty="0">
                          <a:solidFill>
                            <a:srgbClr val="FF0000"/>
                          </a:solidFill>
                        </a:rPr>
                        <a:t>1.5</a:t>
                      </a:r>
                    </a:p>
                  </a:txBody>
                  <a:tcPr anchor="ctr"/>
                </a:tc>
                <a:tc>
                  <a:txBody>
                    <a:bodyPr/>
                    <a:lstStyle/>
                    <a:p>
                      <a:pPr algn="ctr"/>
                      <a:r>
                        <a:rPr lang="en-US" sz="1600" dirty="0">
                          <a:solidFill>
                            <a:srgbClr val="FF0000"/>
                          </a:solidFill>
                        </a:rPr>
                        <a:t>2</a:t>
                      </a:r>
                    </a:p>
                  </a:txBody>
                  <a:tcPr anchor="ctr"/>
                </a:tc>
                <a:tc>
                  <a:txBody>
                    <a:bodyPr/>
                    <a:lstStyle/>
                    <a:p>
                      <a:pPr algn="ctr"/>
                      <a:r>
                        <a:rPr lang="en-US" sz="1600" dirty="0">
                          <a:solidFill>
                            <a:srgbClr val="0070C0"/>
                          </a:solidFill>
                        </a:rPr>
                        <a:t>0.8</a:t>
                      </a:r>
                    </a:p>
                  </a:txBody>
                  <a:tcPr anchor="ctr"/>
                </a:tc>
                <a:tc>
                  <a:txBody>
                    <a:bodyPr/>
                    <a:lstStyle/>
                    <a:p>
                      <a:pPr algn="ctr"/>
                      <a:r>
                        <a:rPr lang="en-US" sz="1600" dirty="0">
                          <a:solidFill>
                            <a:srgbClr val="FF0000"/>
                          </a:solidFill>
                        </a:rPr>
                        <a:t>2</a:t>
                      </a:r>
                    </a:p>
                  </a:txBody>
                  <a:tcPr anchor="ctr"/>
                </a:tc>
                <a:tc>
                  <a:txBody>
                    <a:bodyPr/>
                    <a:lstStyle/>
                    <a:p>
                      <a:pPr algn="ctr"/>
                      <a:r>
                        <a:rPr lang="en-US" sz="1600" dirty="0">
                          <a:solidFill>
                            <a:srgbClr val="FF0000"/>
                          </a:solidFill>
                        </a:rPr>
                        <a:t>2</a:t>
                      </a:r>
                    </a:p>
                  </a:txBody>
                  <a:tcPr anchor="ctr"/>
                </a:tc>
                <a:extLst>
                  <a:ext uri="{0D108BD9-81ED-4DB2-BD59-A6C34878D82A}">
                    <a16:rowId xmlns:a16="http://schemas.microsoft.com/office/drawing/2014/main" val="3632651433"/>
                  </a:ext>
                </a:extLst>
              </a:tr>
              <a:tr h="498236">
                <a:tc>
                  <a:txBody>
                    <a:bodyPr/>
                    <a:lstStyle/>
                    <a:p>
                      <a:pPr algn="ctr"/>
                      <a:r>
                        <a:rPr lang="en-US" dirty="0">
                          <a:solidFill>
                            <a:schemeClr val="bg2"/>
                          </a:solidFill>
                        </a:rPr>
                        <a:t>Propane</a:t>
                      </a:r>
                    </a:p>
                  </a:txBody>
                  <a:tcPr anchor="ctr"/>
                </a:tc>
                <a:tc>
                  <a:txBody>
                    <a:bodyPr/>
                    <a:lstStyle/>
                    <a:p>
                      <a:pPr algn="ctr"/>
                      <a:r>
                        <a:rPr lang="en-US" sz="1600" dirty="0">
                          <a:solidFill>
                            <a:srgbClr val="FF0000"/>
                          </a:solidFill>
                        </a:rPr>
                        <a:t>5</a:t>
                      </a:r>
                    </a:p>
                  </a:txBody>
                  <a:tcPr anchor="ctr"/>
                </a:tc>
                <a:tc>
                  <a:txBody>
                    <a:bodyPr/>
                    <a:lstStyle/>
                    <a:p>
                      <a:pPr algn="ctr"/>
                      <a:r>
                        <a:rPr lang="en-US" sz="1600" dirty="0">
                          <a:solidFill>
                            <a:srgbClr val="FF0000"/>
                          </a:solidFill>
                        </a:rPr>
                        <a:t>5</a:t>
                      </a:r>
                    </a:p>
                  </a:txBody>
                  <a:tcPr anchor="ctr"/>
                </a:tc>
                <a:tc>
                  <a:txBody>
                    <a:bodyPr/>
                    <a:lstStyle/>
                    <a:p>
                      <a:pPr algn="ctr"/>
                      <a:r>
                        <a:rPr lang="en-US" sz="1600" dirty="0">
                          <a:solidFill>
                            <a:srgbClr val="FF0000"/>
                          </a:solidFill>
                        </a:rPr>
                        <a:t>5</a:t>
                      </a:r>
                    </a:p>
                  </a:txBody>
                  <a:tcPr anchor="ctr"/>
                </a:tc>
                <a:tc>
                  <a:txBody>
                    <a:bodyPr/>
                    <a:lstStyle/>
                    <a:p>
                      <a:pPr algn="ctr"/>
                      <a:r>
                        <a:rPr lang="en-US" sz="1600" dirty="0">
                          <a:solidFill>
                            <a:srgbClr val="FF0000"/>
                          </a:solidFill>
                        </a:rPr>
                        <a:t>1.5</a:t>
                      </a:r>
                    </a:p>
                  </a:txBody>
                  <a:tcPr anchor="ctr"/>
                </a:tc>
                <a:tc>
                  <a:txBody>
                    <a:bodyPr/>
                    <a:lstStyle/>
                    <a:p>
                      <a:pPr algn="ctr"/>
                      <a:r>
                        <a:rPr lang="en-US" sz="1600" dirty="0">
                          <a:solidFill>
                            <a:srgbClr val="FF0000"/>
                          </a:solidFill>
                        </a:rPr>
                        <a:t>3</a:t>
                      </a:r>
                    </a:p>
                  </a:txBody>
                  <a:tcPr anchor="ctr"/>
                </a:tc>
                <a:tc>
                  <a:txBody>
                    <a:bodyPr/>
                    <a:lstStyle/>
                    <a:p>
                      <a:pPr algn="ctr"/>
                      <a:r>
                        <a:rPr lang="en-US" sz="1600" dirty="0">
                          <a:solidFill>
                            <a:srgbClr val="FF0000"/>
                          </a:solidFill>
                        </a:rPr>
                        <a:t>1.5</a:t>
                      </a:r>
                    </a:p>
                  </a:txBody>
                  <a:tcPr anchor="ctr"/>
                </a:tc>
                <a:tc>
                  <a:txBody>
                    <a:bodyPr/>
                    <a:lstStyle/>
                    <a:p>
                      <a:pPr algn="ctr"/>
                      <a:r>
                        <a:rPr lang="en-US" sz="1600" dirty="0">
                          <a:solidFill>
                            <a:srgbClr val="FF0000"/>
                          </a:solidFill>
                        </a:rPr>
                        <a:t>3</a:t>
                      </a:r>
                    </a:p>
                  </a:txBody>
                  <a:tcPr anchor="ctr"/>
                </a:tc>
                <a:tc>
                  <a:txBody>
                    <a:bodyPr/>
                    <a:lstStyle/>
                    <a:p>
                      <a:pPr algn="ctr"/>
                      <a:r>
                        <a:rPr lang="en-US" sz="1600" dirty="0">
                          <a:solidFill>
                            <a:srgbClr val="FF0000"/>
                          </a:solidFill>
                        </a:rPr>
                        <a:t>3</a:t>
                      </a:r>
                    </a:p>
                  </a:txBody>
                  <a:tcPr anchor="ctr"/>
                </a:tc>
                <a:extLst>
                  <a:ext uri="{0D108BD9-81ED-4DB2-BD59-A6C34878D82A}">
                    <a16:rowId xmlns:a16="http://schemas.microsoft.com/office/drawing/2014/main" val="2485679005"/>
                  </a:ext>
                </a:extLst>
              </a:tr>
              <a:tr h="498236">
                <a:tc>
                  <a:txBody>
                    <a:bodyPr/>
                    <a:lstStyle/>
                    <a:p>
                      <a:pPr algn="ctr"/>
                      <a:r>
                        <a:rPr lang="en-US" dirty="0">
                          <a:solidFill>
                            <a:schemeClr val="bg2"/>
                          </a:solidFill>
                        </a:rPr>
                        <a:t>Benzene</a:t>
                      </a:r>
                    </a:p>
                  </a:txBody>
                  <a:tcPr anchor="ctr"/>
                </a:tc>
                <a:tc>
                  <a:txBody>
                    <a:bodyPr/>
                    <a:lstStyle/>
                    <a:p>
                      <a:pPr algn="ctr"/>
                      <a:r>
                        <a:rPr lang="en-US" sz="1600" dirty="0">
                          <a:solidFill>
                            <a:srgbClr val="FF0000"/>
                          </a:solidFill>
                        </a:rPr>
                        <a:t>1.5</a:t>
                      </a:r>
                    </a:p>
                  </a:txBody>
                  <a:tcPr anchor="ctr"/>
                </a:tc>
                <a:tc>
                  <a:txBody>
                    <a:bodyPr/>
                    <a:lstStyle/>
                    <a:p>
                      <a:pPr algn="ctr"/>
                      <a:r>
                        <a:rPr lang="en-US" sz="1600" dirty="0">
                          <a:solidFill>
                            <a:srgbClr val="FF0000"/>
                          </a:solidFill>
                        </a:rPr>
                        <a:t>2</a:t>
                      </a:r>
                    </a:p>
                  </a:txBody>
                  <a:tcPr anchor="ctr"/>
                </a:tc>
                <a:tc>
                  <a:txBody>
                    <a:bodyPr/>
                    <a:lstStyle/>
                    <a:p>
                      <a:pPr algn="ctr"/>
                      <a:r>
                        <a:rPr lang="en-US" sz="1600" dirty="0">
                          <a:solidFill>
                            <a:srgbClr val="0070C0"/>
                          </a:solidFill>
                        </a:rPr>
                        <a:t>0.7</a:t>
                      </a:r>
                    </a:p>
                  </a:txBody>
                  <a:tcPr anchor="ctr"/>
                </a:tc>
                <a:tc>
                  <a:txBody>
                    <a:bodyPr/>
                    <a:lstStyle/>
                    <a:p>
                      <a:pPr algn="ctr"/>
                      <a:r>
                        <a:rPr lang="en-US" sz="1600" dirty="0">
                          <a:solidFill>
                            <a:schemeClr val="bg2"/>
                          </a:solidFill>
                        </a:rPr>
                        <a:t>1</a:t>
                      </a:r>
                    </a:p>
                  </a:txBody>
                  <a:tcPr anchor="ctr"/>
                </a:tc>
                <a:tc>
                  <a:txBody>
                    <a:bodyPr/>
                    <a:lstStyle/>
                    <a:p>
                      <a:pPr algn="ctr"/>
                      <a:r>
                        <a:rPr lang="en-US" sz="1600" dirty="0">
                          <a:solidFill>
                            <a:srgbClr val="FF0000"/>
                          </a:solidFill>
                        </a:rPr>
                        <a:t>2</a:t>
                      </a:r>
                    </a:p>
                  </a:txBody>
                  <a:tcPr anchor="ctr"/>
                </a:tc>
                <a:tc>
                  <a:txBody>
                    <a:bodyPr/>
                    <a:lstStyle/>
                    <a:p>
                      <a:pPr algn="ctr"/>
                      <a:r>
                        <a:rPr lang="en-US" sz="1600" dirty="0">
                          <a:solidFill>
                            <a:srgbClr val="FF0000"/>
                          </a:solidFill>
                        </a:rPr>
                        <a:t>2</a:t>
                      </a:r>
                    </a:p>
                  </a:txBody>
                  <a:tcPr anchor="ctr"/>
                </a:tc>
                <a:tc>
                  <a:txBody>
                    <a:bodyPr/>
                    <a:lstStyle/>
                    <a:p>
                      <a:pPr algn="ctr"/>
                      <a:r>
                        <a:rPr lang="en-US" sz="1600" dirty="0">
                          <a:solidFill>
                            <a:srgbClr val="FF0000"/>
                          </a:solidFill>
                        </a:rPr>
                        <a:t>2</a:t>
                      </a:r>
                    </a:p>
                  </a:txBody>
                  <a:tcPr anchor="ctr"/>
                </a:tc>
                <a:tc>
                  <a:txBody>
                    <a:bodyPr/>
                    <a:lstStyle/>
                    <a:p>
                      <a:pPr algn="ctr"/>
                      <a:r>
                        <a:rPr lang="en-US" sz="1600" dirty="0">
                          <a:solidFill>
                            <a:schemeClr val="bg2"/>
                          </a:solidFill>
                        </a:rPr>
                        <a:t>1</a:t>
                      </a:r>
                    </a:p>
                  </a:txBody>
                  <a:tcPr anchor="ctr"/>
                </a:tc>
                <a:extLst>
                  <a:ext uri="{0D108BD9-81ED-4DB2-BD59-A6C34878D82A}">
                    <a16:rowId xmlns:a16="http://schemas.microsoft.com/office/drawing/2014/main" val="656878098"/>
                  </a:ext>
                </a:extLst>
              </a:tr>
              <a:tr h="498236">
                <a:tc>
                  <a:txBody>
                    <a:bodyPr/>
                    <a:lstStyle/>
                    <a:p>
                      <a:pPr algn="ctr"/>
                      <a:r>
                        <a:rPr lang="en-US" dirty="0">
                          <a:solidFill>
                            <a:schemeClr val="bg2"/>
                          </a:solidFill>
                        </a:rPr>
                        <a:t>SO</a:t>
                      </a:r>
                      <a:r>
                        <a:rPr lang="en-US" baseline="-25000" dirty="0">
                          <a:solidFill>
                            <a:schemeClr val="bg2"/>
                          </a:solidFill>
                        </a:rPr>
                        <a:t>2</a:t>
                      </a:r>
                    </a:p>
                  </a:txBody>
                  <a:tcPr anchor="ctr"/>
                </a:tc>
                <a:tc>
                  <a:txBody>
                    <a:bodyPr/>
                    <a:lstStyle/>
                    <a:p>
                      <a:pPr algn="ctr"/>
                      <a:r>
                        <a:rPr lang="en-US" sz="1600" dirty="0">
                          <a:solidFill>
                            <a:srgbClr val="FF0000"/>
                          </a:solidFill>
                        </a:rPr>
                        <a:t>5</a:t>
                      </a:r>
                    </a:p>
                  </a:txBody>
                  <a:tcPr anchor="ctr"/>
                </a:tc>
                <a:tc>
                  <a:txBody>
                    <a:bodyPr/>
                    <a:lstStyle/>
                    <a:p>
                      <a:pPr algn="ctr"/>
                      <a:r>
                        <a:rPr lang="en-US" sz="1600" dirty="0">
                          <a:solidFill>
                            <a:schemeClr val="bg2"/>
                          </a:solidFill>
                        </a:rPr>
                        <a:t>1</a:t>
                      </a:r>
                    </a:p>
                  </a:txBody>
                  <a:tcPr anchor="ctr"/>
                </a:tc>
                <a:tc>
                  <a:txBody>
                    <a:bodyPr/>
                    <a:lstStyle/>
                    <a:p>
                      <a:pPr algn="ctr"/>
                      <a:r>
                        <a:rPr lang="en-US" sz="1600" dirty="0">
                          <a:solidFill>
                            <a:srgbClr val="FF0000"/>
                          </a:solidFill>
                        </a:rPr>
                        <a:t>5</a:t>
                      </a:r>
                    </a:p>
                  </a:txBody>
                  <a:tcPr anchor="ctr"/>
                </a:tc>
                <a:tc>
                  <a:txBody>
                    <a:bodyPr/>
                    <a:lstStyle/>
                    <a:p>
                      <a:pPr algn="ctr"/>
                      <a:r>
                        <a:rPr lang="en-US" sz="1600" dirty="0">
                          <a:solidFill>
                            <a:schemeClr val="bg2"/>
                          </a:solidFill>
                        </a:rPr>
                        <a:t>1</a:t>
                      </a:r>
                    </a:p>
                  </a:txBody>
                  <a:tcPr anchor="ctr"/>
                </a:tc>
                <a:tc>
                  <a:txBody>
                    <a:bodyPr/>
                    <a:lstStyle/>
                    <a:p>
                      <a:pPr algn="ctr"/>
                      <a:r>
                        <a:rPr lang="en-US" sz="1600" dirty="0">
                          <a:solidFill>
                            <a:srgbClr val="0070C0"/>
                          </a:solidFill>
                        </a:rPr>
                        <a:t>0.5</a:t>
                      </a:r>
                    </a:p>
                  </a:txBody>
                  <a:tcPr anchor="ctr"/>
                </a:tc>
                <a:tc>
                  <a:txBody>
                    <a:bodyPr/>
                    <a:lstStyle/>
                    <a:p>
                      <a:pPr algn="ctr"/>
                      <a:r>
                        <a:rPr lang="en-US" sz="1600" dirty="0">
                          <a:solidFill>
                            <a:srgbClr val="0070C0"/>
                          </a:solidFill>
                        </a:rPr>
                        <a:t>0.5</a:t>
                      </a:r>
                    </a:p>
                  </a:txBody>
                  <a:tcPr anchor="ctr"/>
                </a:tc>
                <a:tc>
                  <a:txBody>
                    <a:bodyPr/>
                    <a:lstStyle/>
                    <a:p>
                      <a:pPr algn="ctr"/>
                      <a:r>
                        <a:rPr lang="en-US" sz="1600" dirty="0">
                          <a:solidFill>
                            <a:srgbClr val="FF0000"/>
                          </a:solidFill>
                        </a:rPr>
                        <a:t>2</a:t>
                      </a:r>
                    </a:p>
                  </a:txBody>
                  <a:tcPr anchor="ctr"/>
                </a:tc>
                <a:tc>
                  <a:txBody>
                    <a:bodyPr/>
                    <a:lstStyle/>
                    <a:p>
                      <a:pPr algn="ctr"/>
                      <a:r>
                        <a:rPr lang="en-US" sz="1600" dirty="0">
                          <a:solidFill>
                            <a:schemeClr val="bg2"/>
                          </a:solidFill>
                        </a:rPr>
                        <a:t>1</a:t>
                      </a:r>
                    </a:p>
                  </a:txBody>
                  <a:tcPr anchor="ctr"/>
                </a:tc>
                <a:extLst>
                  <a:ext uri="{0D108BD9-81ED-4DB2-BD59-A6C34878D82A}">
                    <a16:rowId xmlns:a16="http://schemas.microsoft.com/office/drawing/2014/main" val="1902980948"/>
                  </a:ext>
                </a:extLst>
              </a:tr>
              <a:tr h="331089">
                <a:tc>
                  <a:txBody>
                    <a:bodyPr/>
                    <a:lstStyle/>
                    <a:p>
                      <a:pPr algn="ctr"/>
                      <a:r>
                        <a:rPr lang="en-US" dirty="0">
                          <a:solidFill>
                            <a:schemeClr val="bg2"/>
                          </a:solidFill>
                        </a:rPr>
                        <a:t>NH</a:t>
                      </a:r>
                      <a:r>
                        <a:rPr lang="en-US" baseline="-25000" dirty="0">
                          <a:solidFill>
                            <a:schemeClr val="bg2"/>
                          </a:solidFill>
                        </a:rPr>
                        <a:t>3</a:t>
                      </a:r>
                    </a:p>
                  </a:txBody>
                  <a:tcPr anchor="ctr"/>
                </a:tc>
                <a:tc>
                  <a:txBody>
                    <a:bodyPr/>
                    <a:lstStyle/>
                    <a:p>
                      <a:pPr algn="ctr"/>
                      <a:r>
                        <a:rPr lang="en-US" sz="1600" dirty="0">
                          <a:solidFill>
                            <a:srgbClr val="FF0000"/>
                          </a:solidFill>
                        </a:rPr>
                        <a:t>3</a:t>
                      </a:r>
                    </a:p>
                  </a:txBody>
                  <a:tcPr anchor="ctr"/>
                </a:tc>
                <a:tc>
                  <a:txBody>
                    <a:bodyPr/>
                    <a:lstStyle/>
                    <a:p>
                      <a:pPr algn="ctr"/>
                      <a:r>
                        <a:rPr lang="en-US" sz="1600" dirty="0">
                          <a:solidFill>
                            <a:srgbClr val="FF0000"/>
                          </a:solidFill>
                        </a:rPr>
                        <a:t>3</a:t>
                      </a:r>
                    </a:p>
                  </a:txBody>
                  <a:tcPr anchor="ctr"/>
                </a:tc>
                <a:tc>
                  <a:txBody>
                    <a:bodyPr/>
                    <a:lstStyle/>
                    <a:p>
                      <a:pPr algn="ctr"/>
                      <a:r>
                        <a:rPr lang="en-US" sz="1600" dirty="0">
                          <a:solidFill>
                            <a:srgbClr val="FF0000"/>
                          </a:solidFill>
                        </a:rPr>
                        <a:t>3</a:t>
                      </a:r>
                    </a:p>
                  </a:txBody>
                  <a:tcPr anchor="ctr"/>
                </a:tc>
                <a:tc>
                  <a:txBody>
                    <a:bodyPr/>
                    <a:lstStyle/>
                    <a:p>
                      <a:pPr algn="ctr"/>
                      <a:r>
                        <a:rPr lang="en-US" sz="1600" dirty="0">
                          <a:solidFill>
                            <a:srgbClr val="FF0000"/>
                          </a:solidFill>
                        </a:rPr>
                        <a:t>2</a:t>
                      </a:r>
                    </a:p>
                  </a:txBody>
                  <a:tcPr anchor="ctr"/>
                </a:tc>
                <a:tc>
                  <a:txBody>
                    <a:bodyPr/>
                    <a:lstStyle/>
                    <a:p>
                      <a:pPr algn="ctr"/>
                      <a:r>
                        <a:rPr lang="en-US" sz="1600" dirty="0">
                          <a:solidFill>
                            <a:srgbClr val="FF0000"/>
                          </a:solidFill>
                        </a:rPr>
                        <a:t>3</a:t>
                      </a:r>
                    </a:p>
                  </a:txBody>
                  <a:tcPr anchor="ctr"/>
                </a:tc>
                <a:tc>
                  <a:txBody>
                    <a:bodyPr/>
                    <a:lstStyle/>
                    <a:p>
                      <a:pPr algn="ctr"/>
                      <a:r>
                        <a:rPr lang="en-US" sz="1600" dirty="0">
                          <a:solidFill>
                            <a:srgbClr val="FF0000"/>
                          </a:solidFill>
                        </a:rPr>
                        <a:t>2.5</a:t>
                      </a:r>
                    </a:p>
                  </a:txBody>
                  <a:tcPr anchor="ctr"/>
                </a:tc>
                <a:tc>
                  <a:txBody>
                    <a:bodyPr/>
                    <a:lstStyle/>
                    <a:p>
                      <a:pPr algn="ctr"/>
                      <a:r>
                        <a:rPr lang="en-US" sz="1600" dirty="0">
                          <a:solidFill>
                            <a:schemeClr val="bg2"/>
                          </a:solidFill>
                        </a:rPr>
                        <a:t>1</a:t>
                      </a:r>
                    </a:p>
                  </a:txBody>
                  <a:tcPr anchor="ctr"/>
                </a:tc>
                <a:tc>
                  <a:txBody>
                    <a:bodyPr/>
                    <a:lstStyle/>
                    <a:p>
                      <a:pPr algn="ctr"/>
                      <a:r>
                        <a:rPr lang="en-US" sz="1600" dirty="0">
                          <a:solidFill>
                            <a:schemeClr val="bg2"/>
                          </a:solidFill>
                        </a:rPr>
                        <a:t>1</a:t>
                      </a:r>
                    </a:p>
                  </a:txBody>
                  <a:tcPr anchor="ctr"/>
                </a:tc>
                <a:extLst>
                  <a:ext uri="{0D108BD9-81ED-4DB2-BD59-A6C34878D82A}">
                    <a16:rowId xmlns:a16="http://schemas.microsoft.com/office/drawing/2014/main" val="183843268"/>
                  </a:ext>
                </a:extLst>
              </a:tr>
            </a:tbl>
          </a:graphicData>
        </a:graphic>
      </p:graphicFrame>
    </p:spTree>
    <p:extLst>
      <p:ext uri="{BB962C8B-B14F-4D97-AF65-F5344CB8AC3E}">
        <p14:creationId xmlns:p14="http://schemas.microsoft.com/office/powerpoint/2010/main" val="27795997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1C7F90C-E366-404F-BBAA-926F223772AE}"/>
              </a:ext>
            </a:extLst>
          </p:cNvPr>
          <p:cNvPicPr>
            <a:picLocks noChangeAspect="1"/>
          </p:cNvPicPr>
          <p:nvPr/>
        </p:nvPicPr>
        <p:blipFill>
          <a:blip r:embed="rId3"/>
          <a:stretch>
            <a:fillRect/>
          </a:stretch>
        </p:blipFill>
        <p:spPr>
          <a:xfrm>
            <a:off x="6084798" y="50805"/>
            <a:ext cx="3018113" cy="2442289"/>
          </a:xfrm>
          <a:prstGeom prst="rect">
            <a:avLst/>
          </a:prstGeom>
        </p:spPr>
      </p:pic>
      <p:pic>
        <p:nvPicPr>
          <p:cNvPr id="7" name="Picture 6">
            <a:extLst>
              <a:ext uri="{FF2B5EF4-FFF2-40B4-BE49-F238E27FC236}">
                <a16:creationId xmlns:a16="http://schemas.microsoft.com/office/drawing/2014/main" id="{D473DF1F-9DDC-4403-8423-F34289EE51D8}"/>
              </a:ext>
            </a:extLst>
          </p:cNvPr>
          <p:cNvPicPr>
            <a:picLocks noChangeAspect="1"/>
          </p:cNvPicPr>
          <p:nvPr/>
        </p:nvPicPr>
        <p:blipFill>
          <a:blip r:embed="rId4"/>
          <a:stretch>
            <a:fillRect/>
          </a:stretch>
        </p:blipFill>
        <p:spPr>
          <a:xfrm>
            <a:off x="20039" y="40970"/>
            <a:ext cx="3017520" cy="2451023"/>
          </a:xfrm>
          <a:prstGeom prst="rect">
            <a:avLst/>
          </a:prstGeom>
        </p:spPr>
      </p:pic>
      <p:pic>
        <p:nvPicPr>
          <p:cNvPr id="9" name="Picture 8">
            <a:extLst>
              <a:ext uri="{FF2B5EF4-FFF2-40B4-BE49-F238E27FC236}">
                <a16:creationId xmlns:a16="http://schemas.microsoft.com/office/drawing/2014/main" id="{D3E9197C-33B3-454D-B8BB-0988861AA0F0}"/>
              </a:ext>
            </a:extLst>
          </p:cNvPr>
          <p:cNvPicPr>
            <a:picLocks noChangeAspect="1"/>
          </p:cNvPicPr>
          <p:nvPr/>
        </p:nvPicPr>
        <p:blipFill>
          <a:blip r:embed="rId5"/>
          <a:stretch>
            <a:fillRect/>
          </a:stretch>
        </p:blipFill>
        <p:spPr>
          <a:xfrm>
            <a:off x="3054280" y="9832"/>
            <a:ext cx="3017520" cy="2463690"/>
          </a:xfrm>
          <a:prstGeom prst="rect">
            <a:avLst/>
          </a:prstGeom>
        </p:spPr>
      </p:pic>
      <p:pic>
        <p:nvPicPr>
          <p:cNvPr id="11" name="Picture 10">
            <a:extLst>
              <a:ext uri="{FF2B5EF4-FFF2-40B4-BE49-F238E27FC236}">
                <a16:creationId xmlns:a16="http://schemas.microsoft.com/office/drawing/2014/main" id="{E034DF6A-E0EC-46D5-A11D-BD0E6E8C0FCE}"/>
              </a:ext>
            </a:extLst>
          </p:cNvPr>
          <p:cNvPicPr>
            <a:picLocks noChangeAspect="1"/>
          </p:cNvPicPr>
          <p:nvPr/>
        </p:nvPicPr>
        <p:blipFill>
          <a:blip r:embed="rId6"/>
          <a:stretch>
            <a:fillRect/>
          </a:stretch>
        </p:blipFill>
        <p:spPr>
          <a:xfrm>
            <a:off x="26381" y="2571353"/>
            <a:ext cx="3017520" cy="2410061"/>
          </a:xfrm>
          <a:prstGeom prst="rect">
            <a:avLst/>
          </a:prstGeom>
        </p:spPr>
      </p:pic>
      <p:pic>
        <p:nvPicPr>
          <p:cNvPr id="13" name="Picture 12">
            <a:extLst>
              <a:ext uri="{FF2B5EF4-FFF2-40B4-BE49-F238E27FC236}">
                <a16:creationId xmlns:a16="http://schemas.microsoft.com/office/drawing/2014/main" id="{A68279AE-77E3-42C8-82B0-09F87EBF88A5}"/>
              </a:ext>
            </a:extLst>
          </p:cNvPr>
          <p:cNvPicPr>
            <a:picLocks noChangeAspect="1"/>
          </p:cNvPicPr>
          <p:nvPr/>
        </p:nvPicPr>
        <p:blipFill>
          <a:blip r:embed="rId7"/>
          <a:stretch>
            <a:fillRect/>
          </a:stretch>
        </p:blipFill>
        <p:spPr>
          <a:xfrm>
            <a:off x="3071643" y="2546560"/>
            <a:ext cx="3017520" cy="2461886"/>
          </a:xfrm>
          <a:prstGeom prst="rect">
            <a:avLst/>
          </a:prstGeom>
        </p:spPr>
      </p:pic>
      <p:pic>
        <p:nvPicPr>
          <p:cNvPr id="15" name="Picture 14">
            <a:extLst>
              <a:ext uri="{FF2B5EF4-FFF2-40B4-BE49-F238E27FC236}">
                <a16:creationId xmlns:a16="http://schemas.microsoft.com/office/drawing/2014/main" id="{D1FEDE0E-250E-4106-885E-68595F73AD80}"/>
              </a:ext>
            </a:extLst>
          </p:cNvPr>
          <p:cNvPicPr>
            <a:picLocks noChangeAspect="1"/>
          </p:cNvPicPr>
          <p:nvPr/>
        </p:nvPicPr>
        <p:blipFill>
          <a:blip r:embed="rId8"/>
          <a:stretch>
            <a:fillRect/>
          </a:stretch>
        </p:blipFill>
        <p:spPr>
          <a:xfrm>
            <a:off x="6117795" y="2566716"/>
            <a:ext cx="3017520" cy="2451735"/>
          </a:xfrm>
          <a:prstGeom prst="rect">
            <a:avLst/>
          </a:prstGeom>
        </p:spPr>
      </p:pic>
      <p:sp>
        <p:nvSpPr>
          <p:cNvPr id="16" name="TextBox 15">
            <a:extLst>
              <a:ext uri="{FF2B5EF4-FFF2-40B4-BE49-F238E27FC236}">
                <a16:creationId xmlns:a16="http://schemas.microsoft.com/office/drawing/2014/main" id="{544F6385-4CB0-4BFD-8E29-54527E432605}"/>
              </a:ext>
            </a:extLst>
          </p:cNvPr>
          <p:cNvSpPr txBox="1"/>
          <p:nvPr/>
        </p:nvSpPr>
        <p:spPr>
          <a:xfrm>
            <a:off x="127821" y="2143432"/>
            <a:ext cx="9006349" cy="830997"/>
          </a:xfrm>
          <a:prstGeom prst="rect">
            <a:avLst/>
          </a:prstGeom>
          <a:solidFill>
            <a:schemeClr val="lt1">
              <a:alpha val="64000"/>
            </a:schemeClr>
          </a:solidFill>
        </p:spPr>
        <p:txBody>
          <a:bodyPr wrap="square" rtlCol="0">
            <a:spAutoFit/>
          </a:bodyPr>
          <a:lstStyle/>
          <a:p>
            <a:r>
              <a:rPr lang="en-US" sz="2400" dirty="0">
                <a:solidFill>
                  <a:srgbClr val="0070C0"/>
                </a:solidFill>
                <a:latin typeface="Arial Rounded MT Bold" panose="020F0704030504030204" pitchFamily="34" charset="0"/>
              </a:rPr>
              <a:t>This regional emission adjustment generally improved the predictions for emitted species compared with aircraft data </a:t>
            </a:r>
          </a:p>
        </p:txBody>
      </p:sp>
    </p:spTree>
    <p:extLst>
      <p:ext uri="{BB962C8B-B14F-4D97-AF65-F5344CB8AC3E}">
        <p14:creationId xmlns:p14="http://schemas.microsoft.com/office/powerpoint/2010/main" val="16058316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pic>
        <p:nvPicPr>
          <p:cNvPr id="18" name="Picture 17">
            <a:extLst>
              <a:ext uri="{FF2B5EF4-FFF2-40B4-BE49-F238E27FC236}">
                <a16:creationId xmlns:a16="http://schemas.microsoft.com/office/drawing/2014/main" id="{23F66510-0DEA-474A-97B9-A6B4A97EE04F}"/>
              </a:ext>
            </a:extLst>
          </p:cNvPr>
          <p:cNvPicPr>
            <a:picLocks noChangeAspect="1"/>
          </p:cNvPicPr>
          <p:nvPr/>
        </p:nvPicPr>
        <p:blipFill>
          <a:blip r:embed="rId3"/>
          <a:stretch>
            <a:fillRect/>
          </a:stretch>
        </p:blipFill>
        <p:spPr>
          <a:xfrm>
            <a:off x="3083949" y="2604235"/>
            <a:ext cx="3017520" cy="2442483"/>
          </a:xfrm>
          <a:prstGeom prst="rect">
            <a:avLst/>
          </a:prstGeom>
        </p:spPr>
      </p:pic>
      <p:pic>
        <p:nvPicPr>
          <p:cNvPr id="3" name="Picture 2">
            <a:extLst>
              <a:ext uri="{FF2B5EF4-FFF2-40B4-BE49-F238E27FC236}">
                <a16:creationId xmlns:a16="http://schemas.microsoft.com/office/drawing/2014/main" id="{4FD8B3ED-079F-4F78-A9B2-482B868B2974}"/>
              </a:ext>
            </a:extLst>
          </p:cNvPr>
          <p:cNvPicPr>
            <a:picLocks noChangeAspect="1"/>
          </p:cNvPicPr>
          <p:nvPr/>
        </p:nvPicPr>
        <p:blipFill>
          <a:blip r:embed="rId4"/>
          <a:stretch>
            <a:fillRect/>
          </a:stretch>
        </p:blipFill>
        <p:spPr>
          <a:xfrm>
            <a:off x="3071643" y="97457"/>
            <a:ext cx="3017520" cy="2441809"/>
          </a:xfrm>
          <a:prstGeom prst="rect">
            <a:avLst/>
          </a:prstGeom>
        </p:spPr>
      </p:pic>
      <p:pic>
        <p:nvPicPr>
          <p:cNvPr id="6" name="Picture 5">
            <a:extLst>
              <a:ext uri="{FF2B5EF4-FFF2-40B4-BE49-F238E27FC236}">
                <a16:creationId xmlns:a16="http://schemas.microsoft.com/office/drawing/2014/main" id="{733E4047-6196-4CAC-8DB4-6ADA98441D5F}"/>
              </a:ext>
            </a:extLst>
          </p:cNvPr>
          <p:cNvPicPr>
            <a:picLocks noChangeAspect="1"/>
          </p:cNvPicPr>
          <p:nvPr/>
        </p:nvPicPr>
        <p:blipFill>
          <a:blip r:embed="rId5"/>
          <a:stretch>
            <a:fillRect/>
          </a:stretch>
        </p:blipFill>
        <p:spPr>
          <a:xfrm>
            <a:off x="53019" y="91875"/>
            <a:ext cx="3017520" cy="2458189"/>
          </a:xfrm>
          <a:prstGeom prst="rect">
            <a:avLst/>
          </a:prstGeom>
        </p:spPr>
      </p:pic>
      <p:pic>
        <p:nvPicPr>
          <p:cNvPr id="10" name="Picture 9">
            <a:extLst>
              <a:ext uri="{FF2B5EF4-FFF2-40B4-BE49-F238E27FC236}">
                <a16:creationId xmlns:a16="http://schemas.microsoft.com/office/drawing/2014/main" id="{56300537-84CC-4121-B65C-20C50D0A0D0A}"/>
              </a:ext>
            </a:extLst>
          </p:cNvPr>
          <p:cNvPicPr>
            <a:picLocks noChangeAspect="1"/>
          </p:cNvPicPr>
          <p:nvPr/>
        </p:nvPicPr>
        <p:blipFill>
          <a:blip r:embed="rId6"/>
          <a:stretch>
            <a:fillRect/>
          </a:stretch>
        </p:blipFill>
        <p:spPr>
          <a:xfrm>
            <a:off x="6130966" y="108061"/>
            <a:ext cx="3017520" cy="2443965"/>
          </a:xfrm>
          <a:prstGeom prst="rect">
            <a:avLst/>
          </a:prstGeom>
        </p:spPr>
      </p:pic>
      <p:sp>
        <p:nvSpPr>
          <p:cNvPr id="16" name="TextBox 15">
            <a:extLst>
              <a:ext uri="{FF2B5EF4-FFF2-40B4-BE49-F238E27FC236}">
                <a16:creationId xmlns:a16="http://schemas.microsoft.com/office/drawing/2014/main" id="{544F6385-4CB0-4BFD-8E29-54527E432605}"/>
              </a:ext>
            </a:extLst>
          </p:cNvPr>
          <p:cNvSpPr txBox="1"/>
          <p:nvPr/>
        </p:nvSpPr>
        <p:spPr>
          <a:xfrm>
            <a:off x="3274143" y="2308433"/>
            <a:ext cx="3146321" cy="461665"/>
          </a:xfrm>
          <a:prstGeom prst="rect">
            <a:avLst/>
          </a:prstGeom>
          <a:solidFill>
            <a:schemeClr val="lt1">
              <a:alpha val="64000"/>
            </a:schemeClr>
          </a:solidFill>
        </p:spPr>
        <p:txBody>
          <a:bodyPr wrap="square" rtlCol="0">
            <a:spAutoFit/>
          </a:bodyPr>
          <a:lstStyle/>
          <a:p>
            <a:r>
              <a:rPr lang="en-US" sz="2400" dirty="0">
                <a:solidFill>
                  <a:srgbClr val="0070C0"/>
                </a:solidFill>
                <a:latin typeface="Arial Rounded MT Bold" panose="020F0704030504030204" pitchFamily="34" charset="0"/>
              </a:rPr>
              <a:t>Same but for C</a:t>
            </a:r>
            <a:r>
              <a:rPr lang="en-US" sz="2400" baseline="-25000" dirty="0">
                <a:solidFill>
                  <a:srgbClr val="0070C0"/>
                </a:solidFill>
                <a:latin typeface="Arial Rounded MT Bold" panose="020F0704030504030204" pitchFamily="34" charset="0"/>
              </a:rPr>
              <a:t>2</a:t>
            </a:r>
            <a:r>
              <a:rPr lang="en-US" sz="2400" dirty="0">
                <a:solidFill>
                  <a:srgbClr val="0070C0"/>
                </a:solidFill>
                <a:latin typeface="Arial Rounded MT Bold" panose="020F0704030504030204" pitchFamily="34" charset="0"/>
              </a:rPr>
              <a:t>H</a:t>
            </a:r>
            <a:r>
              <a:rPr lang="en-US" sz="2400" baseline="-25000" dirty="0">
                <a:solidFill>
                  <a:srgbClr val="0070C0"/>
                </a:solidFill>
                <a:latin typeface="Arial Rounded MT Bold" panose="020F0704030504030204" pitchFamily="34" charset="0"/>
              </a:rPr>
              <a:t>6</a:t>
            </a:r>
          </a:p>
        </p:txBody>
      </p:sp>
      <p:pic>
        <p:nvPicPr>
          <p:cNvPr id="14" name="Picture 13">
            <a:extLst>
              <a:ext uri="{FF2B5EF4-FFF2-40B4-BE49-F238E27FC236}">
                <a16:creationId xmlns:a16="http://schemas.microsoft.com/office/drawing/2014/main" id="{A625247F-DBAD-42ED-B9CF-B6DBFB069BAE}"/>
              </a:ext>
            </a:extLst>
          </p:cNvPr>
          <p:cNvPicPr>
            <a:picLocks noChangeAspect="1"/>
          </p:cNvPicPr>
          <p:nvPr/>
        </p:nvPicPr>
        <p:blipFill>
          <a:blip r:embed="rId7"/>
          <a:stretch>
            <a:fillRect/>
          </a:stretch>
        </p:blipFill>
        <p:spPr>
          <a:xfrm>
            <a:off x="6116648" y="2571811"/>
            <a:ext cx="3017520" cy="2454593"/>
          </a:xfrm>
          <a:prstGeom prst="rect">
            <a:avLst/>
          </a:prstGeom>
        </p:spPr>
      </p:pic>
      <p:pic>
        <p:nvPicPr>
          <p:cNvPr id="20" name="Picture 19">
            <a:extLst>
              <a:ext uri="{FF2B5EF4-FFF2-40B4-BE49-F238E27FC236}">
                <a16:creationId xmlns:a16="http://schemas.microsoft.com/office/drawing/2014/main" id="{D3DA29FA-EF48-49A1-A92D-83AAD3C91A51}"/>
              </a:ext>
            </a:extLst>
          </p:cNvPr>
          <p:cNvPicPr>
            <a:picLocks noChangeAspect="1"/>
          </p:cNvPicPr>
          <p:nvPr/>
        </p:nvPicPr>
        <p:blipFill>
          <a:blip r:embed="rId8"/>
          <a:stretch>
            <a:fillRect/>
          </a:stretch>
        </p:blipFill>
        <p:spPr>
          <a:xfrm>
            <a:off x="37958" y="2615286"/>
            <a:ext cx="3017520" cy="2453153"/>
          </a:xfrm>
          <a:prstGeom prst="rect">
            <a:avLst/>
          </a:prstGeom>
        </p:spPr>
      </p:pic>
    </p:spTree>
    <p:extLst>
      <p:ext uri="{BB962C8B-B14F-4D97-AF65-F5344CB8AC3E}">
        <p14:creationId xmlns:p14="http://schemas.microsoft.com/office/powerpoint/2010/main" val="34697723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pic>
        <p:nvPicPr>
          <p:cNvPr id="19" name="Picture 18">
            <a:extLst>
              <a:ext uri="{FF2B5EF4-FFF2-40B4-BE49-F238E27FC236}">
                <a16:creationId xmlns:a16="http://schemas.microsoft.com/office/drawing/2014/main" id="{31A4A88F-71C5-4B5B-84F0-C12027245781}"/>
              </a:ext>
            </a:extLst>
          </p:cNvPr>
          <p:cNvPicPr>
            <a:picLocks noChangeAspect="1"/>
          </p:cNvPicPr>
          <p:nvPr/>
        </p:nvPicPr>
        <p:blipFill>
          <a:blip r:embed="rId3"/>
          <a:stretch>
            <a:fillRect/>
          </a:stretch>
        </p:blipFill>
        <p:spPr>
          <a:xfrm>
            <a:off x="3047016" y="2620515"/>
            <a:ext cx="3017520" cy="2434493"/>
          </a:xfrm>
          <a:prstGeom prst="rect">
            <a:avLst/>
          </a:prstGeom>
        </p:spPr>
      </p:pic>
      <p:pic>
        <p:nvPicPr>
          <p:cNvPr id="12" name="Picture 11">
            <a:extLst>
              <a:ext uri="{FF2B5EF4-FFF2-40B4-BE49-F238E27FC236}">
                <a16:creationId xmlns:a16="http://schemas.microsoft.com/office/drawing/2014/main" id="{5C77E421-FF70-4F2C-BAFF-921F284C50B9}"/>
              </a:ext>
            </a:extLst>
          </p:cNvPr>
          <p:cNvPicPr>
            <a:picLocks noChangeAspect="1"/>
          </p:cNvPicPr>
          <p:nvPr/>
        </p:nvPicPr>
        <p:blipFill>
          <a:blip r:embed="rId4"/>
          <a:stretch>
            <a:fillRect/>
          </a:stretch>
        </p:blipFill>
        <p:spPr>
          <a:xfrm>
            <a:off x="3059949" y="94767"/>
            <a:ext cx="3017520" cy="2446020"/>
          </a:xfrm>
          <a:prstGeom prst="rect">
            <a:avLst/>
          </a:prstGeom>
        </p:spPr>
      </p:pic>
      <p:sp>
        <p:nvSpPr>
          <p:cNvPr id="16" name="TextBox 15">
            <a:extLst>
              <a:ext uri="{FF2B5EF4-FFF2-40B4-BE49-F238E27FC236}">
                <a16:creationId xmlns:a16="http://schemas.microsoft.com/office/drawing/2014/main" id="{544F6385-4CB0-4BFD-8E29-54527E432605}"/>
              </a:ext>
            </a:extLst>
          </p:cNvPr>
          <p:cNvSpPr txBox="1"/>
          <p:nvPr/>
        </p:nvSpPr>
        <p:spPr>
          <a:xfrm>
            <a:off x="3274143" y="2308433"/>
            <a:ext cx="3146321" cy="461665"/>
          </a:xfrm>
          <a:prstGeom prst="rect">
            <a:avLst/>
          </a:prstGeom>
          <a:solidFill>
            <a:schemeClr val="lt1">
              <a:alpha val="64000"/>
            </a:schemeClr>
          </a:solidFill>
        </p:spPr>
        <p:txBody>
          <a:bodyPr wrap="square" rtlCol="0">
            <a:spAutoFit/>
          </a:bodyPr>
          <a:lstStyle/>
          <a:p>
            <a:r>
              <a:rPr lang="en-US" sz="2400" dirty="0">
                <a:solidFill>
                  <a:srgbClr val="0070C0"/>
                </a:solidFill>
                <a:latin typeface="Arial Rounded MT Bold" panose="020F0704030504030204" pitchFamily="34" charset="0"/>
              </a:rPr>
              <a:t>Same but for SO</a:t>
            </a:r>
            <a:r>
              <a:rPr lang="en-US" sz="2400" baseline="-25000" dirty="0">
                <a:solidFill>
                  <a:srgbClr val="0070C0"/>
                </a:solidFill>
                <a:latin typeface="Arial Rounded MT Bold" panose="020F0704030504030204" pitchFamily="34" charset="0"/>
              </a:rPr>
              <a:t>2</a:t>
            </a:r>
          </a:p>
        </p:txBody>
      </p:sp>
      <p:pic>
        <p:nvPicPr>
          <p:cNvPr id="7" name="Picture 6">
            <a:extLst>
              <a:ext uri="{FF2B5EF4-FFF2-40B4-BE49-F238E27FC236}">
                <a16:creationId xmlns:a16="http://schemas.microsoft.com/office/drawing/2014/main" id="{41632379-C8FF-491B-8A63-C2D1F7A99F9E}"/>
              </a:ext>
            </a:extLst>
          </p:cNvPr>
          <p:cNvPicPr>
            <a:picLocks noChangeAspect="1"/>
          </p:cNvPicPr>
          <p:nvPr/>
        </p:nvPicPr>
        <p:blipFill>
          <a:blip r:embed="rId5"/>
          <a:stretch>
            <a:fillRect/>
          </a:stretch>
        </p:blipFill>
        <p:spPr>
          <a:xfrm>
            <a:off x="6112570" y="83193"/>
            <a:ext cx="3017520" cy="2429838"/>
          </a:xfrm>
          <a:prstGeom prst="rect">
            <a:avLst/>
          </a:prstGeom>
        </p:spPr>
      </p:pic>
      <p:pic>
        <p:nvPicPr>
          <p:cNvPr id="9" name="Picture 8">
            <a:extLst>
              <a:ext uri="{FF2B5EF4-FFF2-40B4-BE49-F238E27FC236}">
                <a16:creationId xmlns:a16="http://schemas.microsoft.com/office/drawing/2014/main" id="{D0D8247F-FC63-410E-B979-352F772C16AD}"/>
              </a:ext>
            </a:extLst>
          </p:cNvPr>
          <p:cNvPicPr>
            <a:picLocks noChangeAspect="1"/>
          </p:cNvPicPr>
          <p:nvPr/>
        </p:nvPicPr>
        <p:blipFill>
          <a:blip r:embed="rId6"/>
          <a:stretch>
            <a:fillRect/>
          </a:stretch>
        </p:blipFill>
        <p:spPr>
          <a:xfrm>
            <a:off x="36933" y="46983"/>
            <a:ext cx="3017520" cy="2451735"/>
          </a:xfrm>
          <a:prstGeom prst="rect">
            <a:avLst/>
          </a:prstGeom>
        </p:spPr>
      </p:pic>
      <p:pic>
        <p:nvPicPr>
          <p:cNvPr id="15" name="Picture 14">
            <a:extLst>
              <a:ext uri="{FF2B5EF4-FFF2-40B4-BE49-F238E27FC236}">
                <a16:creationId xmlns:a16="http://schemas.microsoft.com/office/drawing/2014/main" id="{D2AD31D5-2592-4C33-9A8F-72B351C5A29E}"/>
              </a:ext>
            </a:extLst>
          </p:cNvPr>
          <p:cNvPicPr>
            <a:picLocks noChangeAspect="1"/>
          </p:cNvPicPr>
          <p:nvPr/>
        </p:nvPicPr>
        <p:blipFill>
          <a:blip r:embed="rId7"/>
          <a:stretch>
            <a:fillRect/>
          </a:stretch>
        </p:blipFill>
        <p:spPr>
          <a:xfrm>
            <a:off x="29496" y="2615287"/>
            <a:ext cx="3017520" cy="2441140"/>
          </a:xfrm>
          <a:prstGeom prst="rect">
            <a:avLst/>
          </a:prstGeom>
        </p:spPr>
      </p:pic>
      <p:pic>
        <p:nvPicPr>
          <p:cNvPr id="22" name="Picture 21">
            <a:extLst>
              <a:ext uri="{FF2B5EF4-FFF2-40B4-BE49-F238E27FC236}">
                <a16:creationId xmlns:a16="http://schemas.microsoft.com/office/drawing/2014/main" id="{903961CF-4707-4D51-A910-FB8C087294B5}"/>
              </a:ext>
            </a:extLst>
          </p:cNvPr>
          <p:cNvPicPr>
            <a:picLocks noChangeAspect="1"/>
          </p:cNvPicPr>
          <p:nvPr/>
        </p:nvPicPr>
        <p:blipFill>
          <a:blip r:embed="rId8"/>
          <a:stretch>
            <a:fillRect/>
          </a:stretch>
        </p:blipFill>
        <p:spPr>
          <a:xfrm>
            <a:off x="6078306" y="2664587"/>
            <a:ext cx="3017520" cy="2431096"/>
          </a:xfrm>
          <a:prstGeom prst="rect">
            <a:avLst/>
          </a:prstGeom>
        </p:spPr>
      </p:pic>
    </p:spTree>
    <p:extLst>
      <p:ext uri="{BB962C8B-B14F-4D97-AF65-F5344CB8AC3E}">
        <p14:creationId xmlns:p14="http://schemas.microsoft.com/office/powerpoint/2010/main" val="34146203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86C6BD0-F51C-47F1-AA15-AC76A6240204}"/>
              </a:ext>
            </a:extLst>
          </p:cNvPr>
          <p:cNvPicPr>
            <a:picLocks noChangeAspect="1"/>
          </p:cNvPicPr>
          <p:nvPr/>
        </p:nvPicPr>
        <p:blipFill>
          <a:blip r:embed="rId2"/>
          <a:stretch>
            <a:fillRect/>
          </a:stretch>
        </p:blipFill>
        <p:spPr>
          <a:xfrm>
            <a:off x="216326" y="309608"/>
            <a:ext cx="4297680" cy="2394602"/>
          </a:xfrm>
          <a:prstGeom prst="rect">
            <a:avLst/>
          </a:prstGeom>
        </p:spPr>
      </p:pic>
      <p:pic>
        <p:nvPicPr>
          <p:cNvPr id="7" name="Picture 6">
            <a:extLst>
              <a:ext uri="{FF2B5EF4-FFF2-40B4-BE49-F238E27FC236}">
                <a16:creationId xmlns:a16="http://schemas.microsoft.com/office/drawing/2014/main" id="{B1085926-D6CA-430F-BFEC-EC980185FE22}"/>
              </a:ext>
            </a:extLst>
          </p:cNvPr>
          <p:cNvPicPr>
            <a:picLocks noChangeAspect="1"/>
          </p:cNvPicPr>
          <p:nvPr/>
        </p:nvPicPr>
        <p:blipFill>
          <a:blip r:embed="rId3"/>
          <a:stretch>
            <a:fillRect/>
          </a:stretch>
        </p:blipFill>
        <p:spPr>
          <a:xfrm>
            <a:off x="4572015" y="258235"/>
            <a:ext cx="4297680" cy="2379630"/>
          </a:xfrm>
          <a:prstGeom prst="rect">
            <a:avLst/>
          </a:prstGeom>
        </p:spPr>
      </p:pic>
      <p:pic>
        <p:nvPicPr>
          <p:cNvPr id="9" name="Picture 8">
            <a:extLst>
              <a:ext uri="{FF2B5EF4-FFF2-40B4-BE49-F238E27FC236}">
                <a16:creationId xmlns:a16="http://schemas.microsoft.com/office/drawing/2014/main" id="{65ADBCA4-042D-4B6B-85C7-965359AFE95F}"/>
              </a:ext>
            </a:extLst>
          </p:cNvPr>
          <p:cNvPicPr>
            <a:picLocks noChangeAspect="1"/>
          </p:cNvPicPr>
          <p:nvPr/>
        </p:nvPicPr>
        <p:blipFill>
          <a:blip r:embed="rId4"/>
          <a:stretch>
            <a:fillRect/>
          </a:stretch>
        </p:blipFill>
        <p:spPr>
          <a:xfrm>
            <a:off x="182578" y="2747335"/>
            <a:ext cx="4297680" cy="2410356"/>
          </a:xfrm>
          <a:prstGeom prst="rect">
            <a:avLst/>
          </a:prstGeom>
        </p:spPr>
      </p:pic>
      <p:pic>
        <p:nvPicPr>
          <p:cNvPr id="11" name="Picture 10">
            <a:extLst>
              <a:ext uri="{FF2B5EF4-FFF2-40B4-BE49-F238E27FC236}">
                <a16:creationId xmlns:a16="http://schemas.microsoft.com/office/drawing/2014/main" id="{C5446F05-6C04-4775-9C21-FE7536636D8C}"/>
              </a:ext>
            </a:extLst>
          </p:cNvPr>
          <p:cNvPicPr>
            <a:picLocks noChangeAspect="1"/>
          </p:cNvPicPr>
          <p:nvPr/>
        </p:nvPicPr>
        <p:blipFill>
          <a:blip r:embed="rId5"/>
          <a:stretch>
            <a:fillRect/>
          </a:stretch>
        </p:blipFill>
        <p:spPr>
          <a:xfrm>
            <a:off x="4581097" y="2742141"/>
            <a:ext cx="4297680" cy="2408729"/>
          </a:xfrm>
          <a:prstGeom prst="rect">
            <a:avLst/>
          </a:prstGeom>
        </p:spPr>
      </p:pic>
      <p:sp>
        <p:nvSpPr>
          <p:cNvPr id="13" name="Title 12">
            <a:extLst>
              <a:ext uri="{FF2B5EF4-FFF2-40B4-BE49-F238E27FC236}">
                <a16:creationId xmlns:a16="http://schemas.microsoft.com/office/drawing/2014/main" id="{5068F7A8-C99D-41F8-837C-A47A360CE3C5}"/>
              </a:ext>
            </a:extLst>
          </p:cNvPr>
          <p:cNvSpPr>
            <a:spLocks noGrp="1"/>
          </p:cNvSpPr>
          <p:nvPr>
            <p:ph type="title"/>
          </p:nvPr>
        </p:nvSpPr>
        <p:spPr>
          <a:xfrm>
            <a:off x="843694" y="2382417"/>
            <a:ext cx="7831122" cy="676324"/>
          </a:xfrm>
          <a:solidFill>
            <a:schemeClr val="lt1">
              <a:alpha val="50000"/>
            </a:schemeClr>
          </a:solidFill>
        </p:spPr>
        <p:txBody>
          <a:bodyPr>
            <a:normAutofit fontScale="90000"/>
          </a:bodyPr>
          <a:lstStyle/>
          <a:p>
            <a:r>
              <a:rPr lang="en-US" dirty="0">
                <a:solidFill>
                  <a:srgbClr val="0070C0"/>
                </a:solidFill>
              </a:rPr>
              <a:t>The improvement is also shown near surface compared to AQS data</a:t>
            </a:r>
          </a:p>
        </p:txBody>
      </p:sp>
    </p:spTree>
    <p:extLst>
      <p:ext uri="{BB962C8B-B14F-4D97-AF65-F5344CB8AC3E}">
        <p14:creationId xmlns:p14="http://schemas.microsoft.com/office/powerpoint/2010/main" val="121594394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63439E04-993A-4DBC-AC18-D1739D1F904C}"/>
              </a:ext>
            </a:extLst>
          </p:cNvPr>
          <p:cNvPicPr>
            <a:picLocks noChangeAspect="1"/>
          </p:cNvPicPr>
          <p:nvPr/>
        </p:nvPicPr>
        <p:blipFill rotWithShape="1">
          <a:blip r:embed="rId2"/>
          <a:srcRect l="66451" t="37238"/>
          <a:stretch/>
        </p:blipFill>
        <p:spPr>
          <a:xfrm>
            <a:off x="58992" y="-42139"/>
            <a:ext cx="4297680" cy="2680024"/>
          </a:xfrm>
          <a:prstGeom prst="rect">
            <a:avLst/>
          </a:prstGeom>
        </p:spPr>
      </p:pic>
      <p:pic>
        <p:nvPicPr>
          <p:cNvPr id="7" name="Picture 6">
            <a:extLst>
              <a:ext uri="{FF2B5EF4-FFF2-40B4-BE49-F238E27FC236}">
                <a16:creationId xmlns:a16="http://schemas.microsoft.com/office/drawing/2014/main" id="{E9DF1FAE-98BC-400F-BF05-83C082DC6044}"/>
              </a:ext>
            </a:extLst>
          </p:cNvPr>
          <p:cNvPicPr>
            <a:picLocks noChangeAspect="1"/>
          </p:cNvPicPr>
          <p:nvPr/>
        </p:nvPicPr>
        <p:blipFill rotWithShape="1">
          <a:blip r:embed="rId3"/>
          <a:srcRect l="66882" t="37561"/>
          <a:stretch/>
        </p:blipFill>
        <p:spPr>
          <a:xfrm>
            <a:off x="4668355" y="-43262"/>
            <a:ext cx="4297680" cy="2700875"/>
          </a:xfrm>
          <a:prstGeom prst="rect">
            <a:avLst/>
          </a:prstGeom>
        </p:spPr>
      </p:pic>
      <p:pic>
        <p:nvPicPr>
          <p:cNvPr id="9" name="Picture 8">
            <a:extLst>
              <a:ext uri="{FF2B5EF4-FFF2-40B4-BE49-F238E27FC236}">
                <a16:creationId xmlns:a16="http://schemas.microsoft.com/office/drawing/2014/main" id="{971E790C-F159-47DB-A822-410A03965BF0}"/>
              </a:ext>
            </a:extLst>
          </p:cNvPr>
          <p:cNvPicPr>
            <a:picLocks noChangeAspect="1"/>
          </p:cNvPicPr>
          <p:nvPr/>
        </p:nvPicPr>
        <p:blipFill>
          <a:blip r:embed="rId4"/>
          <a:stretch>
            <a:fillRect/>
          </a:stretch>
        </p:blipFill>
        <p:spPr>
          <a:xfrm>
            <a:off x="4572000" y="2700474"/>
            <a:ext cx="4297680" cy="2443026"/>
          </a:xfrm>
          <a:prstGeom prst="rect">
            <a:avLst/>
          </a:prstGeom>
        </p:spPr>
      </p:pic>
      <p:sp>
        <p:nvSpPr>
          <p:cNvPr id="10" name="Title 12">
            <a:extLst>
              <a:ext uri="{FF2B5EF4-FFF2-40B4-BE49-F238E27FC236}">
                <a16:creationId xmlns:a16="http://schemas.microsoft.com/office/drawing/2014/main" id="{FD2071BA-18C9-4726-AEFD-CB7A5A0BC2CE}"/>
              </a:ext>
            </a:extLst>
          </p:cNvPr>
          <p:cNvSpPr>
            <a:spLocks noGrp="1"/>
          </p:cNvSpPr>
          <p:nvPr>
            <p:ph type="title"/>
          </p:nvPr>
        </p:nvSpPr>
        <p:spPr>
          <a:xfrm>
            <a:off x="58992" y="198017"/>
            <a:ext cx="4335043" cy="676324"/>
          </a:xfrm>
          <a:solidFill>
            <a:schemeClr val="lt1">
              <a:alpha val="50000"/>
            </a:schemeClr>
          </a:solidFill>
        </p:spPr>
        <p:txBody>
          <a:bodyPr>
            <a:normAutofit/>
          </a:bodyPr>
          <a:lstStyle/>
          <a:p>
            <a:r>
              <a:rPr lang="en-US" sz="1200" dirty="0">
                <a:solidFill>
                  <a:srgbClr val="FF0000"/>
                </a:solidFill>
              </a:rPr>
              <a:t>Mean daytime CO concentration changed due to the this emission adjustment, July, 2023</a:t>
            </a:r>
          </a:p>
        </p:txBody>
      </p:sp>
      <p:sp>
        <p:nvSpPr>
          <p:cNvPr id="12" name="TextBox 11">
            <a:extLst>
              <a:ext uri="{FF2B5EF4-FFF2-40B4-BE49-F238E27FC236}">
                <a16:creationId xmlns:a16="http://schemas.microsoft.com/office/drawing/2014/main" id="{547C3024-C942-41F1-96F5-E39DC7713120}"/>
              </a:ext>
            </a:extLst>
          </p:cNvPr>
          <p:cNvSpPr txBox="1"/>
          <p:nvPr/>
        </p:nvSpPr>
        <p:spPr>
          <a:xfrm>
            <a:off x="4572000" y="256756"/>
            <a:ext cx="4572000" cy="523220"/>
          </a:xfrm>
          <a:prstGeom prst="rect">
            <a:avLst/>
          </a:prstGeom>
          <a:solidFill>
            <a:schemeClr val="lt1">
              <a:alpha val="50000"/>
            </a:schemeClr>
          </a:solidFill>
        </p:spPr>
        <p:txBody>
          <a:bodyPr wrap="square">
            <a:spAutoFit/>
          </a:bodyPr>
          <a:lstStyle/>
          <a:p>
            <a:r>
              <a:rPr lang="en-US" sz="1400" dirty="0">
                <a:solidFill>
                  <a:srgbClr val="FF0000"/>
                </a:solidFill>
              </a:rPr>
              <a:t>Mean daytime O</a:t>
            </a:r>
            <a:r>
              <a:rPr lang="en-US" sz="1400" baseline="-25000" dirty="0">
                <a:solidFill>
                  <a:srgbClr val="FF0000"/>
                </a:solidFill>
              </a:rPr>
              <a:t>3</a:t>
            </a:r>
            <a:r>
              <a:rPr lang="en-US" sz="1400" dirty="0">
                <a:solidFill>
                  <a:srgbClr val="FF0000"/>
                </a:solidFill>
              </a:rPr>
              <a:t> concentration changed due to the this emission adjustment, July, 2023</a:t>
            </a:r>
            <a:endParaRPr lang="en-US" dirty="0">
              <a:solidFill>
                <a:srgbClr val="FF0000"/>
              </a:solidFill>
            </a:endParaRPr>
          </a:p>
        </p:txBody>
      </p:sp>
      <p:sp>
        <p:nvSpPr>
          <p:cNvPr id="13" name="Title 12">
            <a:extLst>
              <a:ext uri="{FF2B5EF4-FFF2-40B4-BE49-F238E27FC236}">
                <a16:creationId xmlns:a16="http://schemas.microsoft.com/office/drawing/2014/main" id="{D93EC527-E28E-4299-9588-1B3CFAEB18A0}"/>
              </a:ext>
            </a:extLst>
          </p:cNvPr>
          <p:cNvSpPr txBox="1">
            <a:spLocks/>
          </p:cNvSpPr>
          <p:nvPr/>
        </p:nvSpPr>
        <p:spPr>
          <a:xfrm>
            <a:off x="-20173" y="2899776"/>
            <a:ext cx="4500733" cy="1621424"/>
          </a:xfrm>
          <a:prstGeom prst="rect">
            <a:avLst/>
          </a:prstGeom>
          <a:solidFill>
            <a:schemeClr val="lt1">
              <a:alpha val="50000"/>
            </a:schemeClr>
          </a:solid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2"/>
              </a:buClr>
              <a:buSzPts val="2800"/>
              <a:buFont typeface="Maven Pro"/>
              <a:buNone/>
              <a:defRPr sz="2800" b="1" i="0" u="none" strike="noStrike" cap="none">
                <a:solidFill>
                  <a:schemeClr val="dk2"/>
                </a:solidFill>
                <a:latin typeface="Maven Pro"/>
                <a:ea typeface="Maven Pro"/>
                <a:cs typeface="Maven Pro"/>
                <a:sym typeface="Maven Pro"/>
              </a:defRPr>
            </a:lvl1pPr>
            <a:lvl2pPr marR="0" lvl="1" algn="l" rtl="0">
              <a:lnSpc>
                <a:spcPct val="100000"/>
              </a:lnSpc>
              <a:spcBef>
                <a:spcPts val="0"/>
              </a:spcBef>
              <a:spcAft>
                <a:spcPts val="0"/>
              </a:spcAft>
              <a:buClr>
                <a:schemeClr val="dk2"/>
              </a:buClr>
              <a:buSzPts val="2800"/>
              <a:buFont typeface="Maven Pro"/>
              <a:buNone/>
              <a:defRPr sz="2800" b="1" i="0" u="none" strike="noStrike" cap="none">
                <a:solidFill>
                  <a:schemeClr val="dk2"/>
                </a:solidFill>
                <a:latin typeface="Maven Pro"/>
                <a:ea typeface="Maven Pro"/>
                <a:cs typeface="Maven Pro"/>
                <a:sym typeface="Maven Pro"/>
              </a:defRPr>
            </a:lvl2pPr>
            <a:lvl3pPr marR="0" lvl="2" algn="l" rtl="0">
              <a:lnSpc>
                <a:spcPct val="100000"/>
              </a:lnSpc>
              <a:spcBef>
                <a:spcPts val="0"/>
              </a:spcBef>
              <a:spcAft>
                <a:spcPts val="0"/>
              </a:spcAft>
              <a:buClr>
                <a:schemeClr val="dk2"/>
              </a:buClr>
              <a:buSzPts val="2800"/>
              <a:buFont typeface="Maven Pro"/>
              <a:buNone/>
              <a:defRPr sz="2800" b="1" i="0" u="none" strike="noStrike" cap="none">
                <a:solidFill>
                  <a:schemeClr val="dk2"/>
                </a:solidFill>
                <a:latin typeface="Maven Pro"/>
                <a:ea typeface="Maven Pro"/>
                <a:cs typeface="Maven Pro"/>
                <a:sym typeface="Maven Pro"/>
              </a:defRPr>
            </a:lvl3pPr>
            <a:lvl4pPr marR="0" lvl="3" algn="l" rtl="0">
              <a:lnSpc>
                <a:spcPct val="100000"/>
              </a:lnSpc>
              <a:spcBef>
                <a:spcPts val="0"/>
              </a:spcBef>
              <a:spcAft>
                <a:spcPts val="0"/>
              </a:spcAft>
              <a:buClr>
                <a:schemeClr val="dk2"/>
              </a:buClr>
              <a:buSzPts val="2800"/>
              <a:buFont typeface="Maven Pro"/>
              <a:buNone/>
              <a:defRPr sz="2800" b="1" i="0" u="none" strike="noStrike" cap="none">
                <a:solidFill>
                  <a:schemeClr val="dk2"/>
                </a:solidFill>
                <a:latin typeface="Maven Pro"/>
                <a:ea typeface="Maven Pro"/>
                <a:cs typeface="Maven Pro"/>
                <a:sym typeface="Maven Pro"/>
              </a:defRPr>
            </a:lvl4pPr>
            <a:lvl5pPr marR="0" lvl="4" algn="l" rtl="0">
              <a:lnSpc>
                <a:spcPct val="100000"/>
              </a:lnSpc>
              <a:spcBef>
                <a:spcPts val="0"/>
              </a:spcBef>
              <a:spcAft>
                <a:spcPts val="0"/>
              </a:spcAft>
              <a:buClr>
                <a:schemeClr val="dk2"/>
              </a:buClr>
              <a:buSzPts val="2800"/>
              <a:buFont typeface="Maven Pro"/>
              <a:buNone/>
              <a:defRPr sz="2800" b="1" i="0" u="none" strike="noStrike" cap="none">
                <a:solidFill>
                  <a:schemeClr val="dk2"/>
                </a:solidFill>
                <a:latin typeface="Maven Pro"/>
                <a:ea typeface="Maven Pro"/>
                <a:cs typeface="Maven Pro"/>
                <a:sym typeface="Maven Pro"/>
              </a:defRPr>
            </a:lvl5pPr>
            <a:lvl6pPr marR="0" lvl="5" algn="l" rtl="0">
              <a:lnSpc>
                <a:spcPct val="100000"/>
              </a:lnSpc>
              <a:spcBef>
                <a:spcPts val="0"/>
              </a:spcBef>
              <a:spcAft>
                <a:spcPts val="0"/>
              </a:spcAft>
              <a:buClr>
                <a:schemeClr val="dk2"/>
              </a:buClr>
              <a:buSzPts val="2800"/>
              <a:buFont typeface="Maven Pro"/>
              <a:buNone/>
              <a:defRPr sz="2800" b="1" i="0" u="none" strike="noStrike" cap="none">
                <a:solidFill>
                  <a:schemeClr val="dk2"/>
                </a:solidFill>
                <a:latin typeface="Maven Pro"/>
                <a:ea typeface="Maven Pro"/>
                <a:cs typeface="Maven Pro"/>
                <a:sym typeface="Maven Pro"/>
              </a:defRPr>
            </a:lvl6pPr>
            <a:lvl7pPr marR="0" lvl="6" algn="l" rtl="0">
              <a:lnSpc>
                <a:spcPct val="100000"/>
              </a:lnSpc>
              <a:spcBef>
                <a:spcPts val="0"/>
              </a:spcBef>
              <a:spcAft>
                <a:spcPts val="0"/>
              </a:spcAft>
              <a:buClr>
                <a:schemeClr val="dk2"/>
              </a:buClr>
              <a:buSzPts val="2800"/>
              <a:buFont typeface="Maven Pro"/>
              <a:buNone/>
              <a:defRPr sz="2800" b="1" i="0" u="none" strike="noStrike" cap="none">
                <a:solidFill>
                  <a:schemeClr val="dk2"/>
                </a:solidFill>
                <a:latin typeface="Maven Pro"/>
                <a:ea typeface="Maven Pro"/>
                <a:cs typeface="Maven Pro"/>
                <a:sym typeface="Maven Pro"/>
              </a:defRPr>
            </a:lvl7pPr>
            <a:lvl8pPr marR="0" lvl="7" algn="l" rtl="0">
              <a:lnSpc>
                <a:spcPct val="100000"/>
              </a:lnSpc>
              <a:spcBef>
                <a:spcPts val="0"/>
              </a:spcBef>
              <a:spcAft>
                <a:spcPts val="0"/>
              </a:spcAft>
              <a:buClr>
                <a:schemeClr val="dk2"/>
              </a:buClr>
              <a:buSzPts val="2800"/>
              <a:buFont typeface="Maven Pro"/>
              <a:buNone/>
              <a:defRPr sz="2800" b="1" i="0" u="none" strike="noStrike" cap="none">
                <a:solidFill>
                  <a:schemeClr val="dk2"/>
                </a:solidFill>
                <a:latin typeface="Maven Pro"/>
                <a:ea typeface="Maven Pro"/>
                <a:cs typeface="Maven Pro"/>
                <a:sym typeface="Maven Pro"/>
              </a:defRPr>
            </a:lvl8pPr>
            <a:lvl9pPr marR="0" lvl="8" algn="l" rtl="0">
              <a:lnSpc>
                <a:spcPct val="100000"/>
              </a:lnSpc>
              <a:spcBef>
                <a:spcPts val="0"/>
              </a:spcBef>
              <a:spcAft>
                <a:spcPts val="0"/>
              </a:spcAft>
              <a:buClr>
                <a:schemeClr val="dk2"/>
              </a:buClr>
              <a:buSzPts val="2800"/>
              <a:buFont typeface="Maven Pro"/>
              <a:buNone/>
              <a:defRPr sz="2800" b="1" i="0" u="none" strike="noStrike" cap="none">
                <a:solidFill>
                  <a:schemeClr val="dk2"/>
                </a:solidFill>
                <a:latin typeface="Maven Pro"/>
                <a:ea typeface="Maven Pro"/>
                <a:cs typeface="Maven Pro"/>
                <a:sym typeface="Maven Pro"/>
              </a:defRPr>
            </a:lvl9pPr>
          </a:lstStyle>
          <a:p>
            <a:r>
              <a:rPr lang="en-US" sz="2400" dirty="0">
                <a:solidFill>
                  <a:srgbClr val="0070C0"/>
                </a:solidFill>
              </a:rPr>
              <a:t>The impact of CO and VOC emission adjustments on O</a:t>
            </a:r>
            <a:r>
              <a:rPr lang="en-US" sz="2400" baseline="-25000" dirty="0">
                <a:solidFill>
                  <a:srgbClr val="0070C0"/>
                </a:solidFill>
              </a:rPr>
              <a:t>3</a:t>
            </a:r>
            <a:r>
              <a:rPr lang="en-US" sz="2400" dirty="0">
                <a:solidFill>
                  <a:srgbClr val="0070C0"/>
                </a:solidFill>
              </a:rPr>
              <a:t> is relatively small for summer 2023.</a:t>
            </a:r>
          </a:p>
        </p:txBody>
      </p:sp>
    </p:spTree>
    <p:extLst>
      <p:ext uri="{BB962C8B-B14F-4D97-AF65-F5344CB8AC3E}">
        <p14:creationId xmlns:p14="http://schemas.microsoft.com/office/powerpoint/2010/main" val="3816578910"/>
      </p:ext>
    </p:extLst>
  </p:cSld>
  <p:clrMapOvr>
    <a:masterClrMapping/>
  </p:clrMapOvr>
</p:sld>
</file>

<file path=ppt/theme/theme1.xml><?xml version="1.0" encoding="utf-8"?>
<a:theme xmlns:a="http://schemas.openxmlformats.org/drawingml/2006/main" name="Momentum">
  <a:themeElements>
    <a:clrScheme name="Momentum">
      <a:dk1>
        <a:srgbClr val="C0791B"/>
      </a:dk1>
      <a:lt1>
        <a:srgbClr val="FFFFFF"/>
      </a:lt1>
      <a:dk2>
        <a:srgbClr val="424242"/>
      </a:dk2>
      <a:lt2>
        <a:srgbClr val="8DD8D3"/>
      </a:lt2>
      <a:accent1>
        <a:srgbClr val="0B6374"/>
      </a:accent1>
      <a:accent2>
        <a:srgbClr val="FD5B58"/>
      </a:accent2>
      <a:accent3>
        <a:srgbClr val="599191"/>
      </a:accent3>
      <a:accent4>
        <a:srgbClr val="D7E6A3"/>
      </a:accent4>
      <a:accent5>
        <a:srgbClr val="27278B"/>
      </a:accent5>
      <a:accent6>
        <a:srgbClr val="D558AB"/>
      </a:accent6>
      <a:hlink>
        <a:srgbClr val="27278B"/>
      </a:hlink>
      <a:folHlink>
        <a:srgbClr val="2727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12504</TotalTime>
  <Words>825</Words>
  <Application>Microsoft Office PowerPoint</Application>
  <PresentationFormat>On-screen Show (16:9)</PresentationFormat>
  <Paragraphs>129</Paragraphs>
  <Slides>15</Slides>
  <Notes>7</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15</vt:i4>
      </vt:variant>
    </vt:vector>
  </HeadingPairs>
  <TitlesOfParts>
    <vt:vector size="24" baseType="lpstr">
      <vt:lpstr>Cambria Math</vt:lpstr>
      <vt:lpstr>Arial Rounded MT Bold</vt:lpstr>
      <vt:lpstr>Times</vt:lpstr>
      <vt:lpstr>Arial</vt:lpstr>
      <vt:lpstr>Maven Pro</vt:lpstr>
      <vt:lpstr>Times New Roman</vt:lpstr>
      <vt:lpstr>Calibri</vt:lpstr>
      <vt:lpstr>Nunito</vt:lpstr>
      <vt:lpstr>Momentum</vt:lpstr>
      <vt:lpstr>Enhancing UFS Air Quality Predictions with Aircraft-Derived Regional Emission Adjustments</vt:lpstr>
      <vt:lpstr>Why do we need to adjust UFS model’s emission with aircraft observations?</vt:lpstr>
      <vt:lpstr>Emission Adjustment Methods</vt:lpstr>
      <vt:lpstr>Regional Emission adjustment factors for anthropogenic emissions based on the biases below 3km</vt:lpstr>
      <vt:lpstr>PowerPoint Presentation</vt:lpstr>
      <vt:lpstr>PowerPoint Presentation</vt:lpstr>
      <vt:lpstr>PowerPoint Presentation</vt:lpstr>
      <vt:lpstr>The improvement is also shown near surface compared to AQS data</vt:lpstr>
      <vt:lpstr>Mean daytime CO concentration changed due to the this emission adjustment, July, 2023</vt:lpstr>
      <vt:lpstr>PowerPoint Presentation</vt:lpstr>
      <vt:lpstr>PowerPoint Presentation</vt:lpstr>
      <vt:lpstr>PowerPoint Presentation</vt:lpstr>
      <vt:lpstr>PowerPoint Presentation</vt:lpstr>
      <vt:lpstr>PowerPoint Presentation</vt:lpstr>
      <vt:lpstr>Summary</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Enhancing UFS Air Quality Predictions with Aircraft-Derived Regional Emission Adjustments</dc:title>
  <dc:creator>youhua.tang</dc:creator>
  <cp:lastModifiedBy>Youhua Tang</cp:lastModifiedBy>
  <cp:revision>44</cp:revision>
  <dcterms:modified xsi:type="dcterms:W3CDTF">2026-07-14T18:18:33Z</dcterms:modified>
</cp:coreProperties>
</file>