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0" r:id="rId3"/>
    <p:sldMasterId id="2147483681" r:id="rId4"/>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11" Type="http://schemas.openxmlformats.org/officeDocument/2006/relationships/slide" Target="slides/slide3.xml"/><Relationship Id="rId22" Type="http://schemas.openxmlformats.org/officeDocument/2006/relationships/slide" Target="slides/slide14.xml"/><Relationship Id="rId10" Type="http://schemas.openxmlformats.org/officeDocument/2006/relationships/slide" Target="slides/slide2.xml"/><Relationship Id="rId21" Type="http://schemas.openxmlformats.org/officeDocument/2006/relationships/slide" Target="slides/slide13.xml"/><Relationship Id="rId13" Type="http://schemas.openxmlformats.org/officeDocument/2006/relationships/slide" Target="slides/slide5.xml"/><Relationship Id="rId24" Type="http://schemas.openxmlformats.org/officeDocument/2006/relationships/slide" Target="slides/slide16.xml"/><Relationship Id="rId12" Type="http://schemas.openxmlformats.org/officeDocument/2006/relationships/slide" Target="slides/slide4.xml"/><Relationship Id="rId23" Type="http://schemas.openxmlformats.org/officeDocument/2006/relationships/slide" Target="slides/slide15.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1.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5" Type="http://schemas.openxmlformats.org/officeDocument/2006/relationships/slideMaster" Target="slideMasters/slideMaster3.xml"/><Relationship Id="rId19" Type="http://schemas.openxmlformats.org/officeDocument/2006/relationships/slide" Target="slides/slide11.xml"/><Relationship Id="rId6" Type="http://schemas.openxmlformats.org/officeDocument/2006/relationships/slideMaster" Target="slideMasters/slideMaster4.xml"/><Relationship Id="rId18" Type="http://schemas.openxmlformats.org/officeDocument/2006/relationships/slide" Target="slides/slide10.xml"/><Relationship Id="rId7" Type="http://schemas.openxmlformats.org/officeDocument/2006/relationships/slideMaster" Target="slideMasters/slideMaster5.xml"/><Relationship Id="rId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210e76a7f4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3210e76a7f4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g3210e76a7f4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f5075b8e84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From 10/30/25 MEG webinar</a:t>
            </a:r>
            <a:endParaRPr/>
          </a:p>
        </p:txBody>
      </p:sp>
      <p:sp>
        <p:nvSpPr>
          <p:cNvPr id="331" name="Google Shape;331;g3f5075b8e84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f5075b8e84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From GFSv17 warm-season evaluation MEG webinar</a:t>
            </a:r>
            <a:endParaRPr/>
          </a:p>
        </p:txBody>
      </p:sp>
      <p:sp>
        <p:nvSpPr>
          <p:cNvPr id="349" name="Google Shape;349;g3f5075b8e84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ee5b45176c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ee5b45176c_0_4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49250" lvl="0" marL="457200" rtl="0" algn="l">
              <a:lnSpc>
                <a:spcPct val="115000"/>
              </a:lnSpc>
              <a:spcBef>
                <a:spcPts val="1000"/>
              </a:spcBef>
              <a:spcAft>
                <a:spcPts val="1000"/>
              </a:spcAft>
              <a:buClr>
                <a:schemeClr val="dk1"/>
              </a:buClr>
              <a:buSzPts val="1900"/>
              <a:buChar char="●"/>
            </a:pPr>
            <a:r>
              <a:t/>
            </a:r>
            <a:endParaRPr>
              <a:latin typeface="Arial"/>
              <a:ea typeface="Arial"/>
              <a:cs typeface="Arial"/>
              <a:sym typeface="Arial"/>
            </a:endParaRPr>
          </a:p>
        </p:txBody>
      </p:sp>
      <p:sp>
        <p:nvSpPr>
          <p:cNvPr id="367" name="Google Shape;367;g3ee5b45176c_0_42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ee5b45176c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ee5b45176c_0_4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49250" lvl="0" marL="457200" rtl="0" algn="l">
              <a:lnSpc>
                <a:spcPct val="115000"/>
              </a:lnSpc>
              <a:spcBef>
                <a:spcPts val="1000"/>
              </a:spcBef>
              <a:spcAft>
                <a:spcPts val="1000"/>
              </a:spcAft>
              <a:buClr>
                <a:schemeClr val="dk1"/>
              </a:buClr>
              <a:buSzPts val="1900"/>
              <a:buChar char="●"/>
            </a:pPr>
            <a:r>
              <a:t/>
            </a:r>
            <a:endParaRPr>
              <a:latin typeface="Arial"/>
              <a:ea typeface="Arial"/>
              <a:cs typeface="Arial"/>
              <a:sym typeface="Arial"/>
            </a:endParaRPr>
          </a:p>
        </p:txBody>
      </p:sp>
      <p:sp>
        <p:nvSpPr>
          <p:cNvPr id="378" name="Google Shape;378;g3ee5b45176c_0_4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ee5b45176c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ee5b45176c_0_2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49250" lvl="0" marL="457200" rtl="0" algn="l">
              <a:lnSpc>
                <a:spcPct val="115000"/>
              </a:lnSpc>
              <a:spcBef>
                <a:spcPts val="1000"/>
              </a:spcBef>
              <a:spcAft>
                <a:spcPts val="1000"/>
              </a:spcAft>
              <a:buClr>
                <a:schemeClr val="dk1"/>
              </a:buClr>
              <a:buSzPts val="1900"/>
              <a:buChar char="●"/>
            </a:pPr>
            <a:r>
              <a:t/>
            </a:r>
            <a:endParaRPr>
              <a:latin typeface="Arial"/>
              <a:ea typeface="Arial"/>
              <a:cs typeface="Arial"/>
              <a:sym typeface="Arial"/>
            </a:endParaRPr>
          </a:p>
        </p:txBody>
      </p:sp>
      <p:sp>
        <p:nvSpPr>
          <p:cNvPr id="390" name="Google Shape;390;g3ee5b45176c_0_28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5075b8e84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f5075b8e84_0_2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f5726ceb5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f5726ceb53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ee5b45176c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ee5b45176c_0_1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ee5b45176c_0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ee5b45176c_0_2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49250" lvl="0" marL="457200" rtl="0" algn="l">
              <a:lnSpc>
                <a:spcPct val="115000"/>
              </a:lnSpc>
              <a:spcBef>
                <a:spcPts val="1000"/>
              </a:spcBef>
              <a:spcAft>
                <a:spcPts val="1000"/>
              </a:spcAft>
              <a:buClr>
                <a:schemeClr val="dk1"/>
              </a:buClr>
              <a:buSzPts val="1900"/>
              <a:buChar char="●"/>
            </a:pPr>
            <a:r>
              <a:t/>
            </a:r>
            <a:endParaRPr>
              <a:latin typeface="Arial"/>
              <a:ea typeface="Arial"/>
              <a:cs typeface="Arial"/>
              <a:sym typeface="Arial"/>
            </a:endParaRPr>
          </a:p>
        </p:txBody>
      </p:sp>
      <p:sp>
        <p:nvSpPr>
          <p:cNvPr id="222" name="Google Shape;222;g3ee5b45176c_0_2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ee5b45176c_0_3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ee5b45176c_0_36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solidFill>
                <a:srgbClr val="000000"/>
              </a:solidFill>
              <a:latin typeface="Arial"/>
              <a:ea typeface="Arial"/>
              <a:cs typeface="Arial"/>
              <a:sym typeface="Arial"/>
            </a:endParaRPr>
          </a:p>
        </p:txBody>
      </p:sp>
      <p:sp>
        <p:nvSpPr>
          <p:cNvPr id="235" name="Google Shape;235;g3ee5b45176c_0_3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f5075b8e8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f5075b8e8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49250" lvl="0" marL="457200" rtl="0" algn="l">
              <a:lnSpc>
                <a:spcPct val="115000"/>
              </a:lnSpc>
              <a:spcBef>
                <a:spcPts val="1000"/>
              </a:spcBef>
              <a:spcAft>
                <a:spcPts val="1000"/>
              </a:spcAft>
              <a:buClr>
                <a:schemeClr val="dk1"/>
              </a:buClr>
              <a:buSzPts val="1900"/>
              <a:buChar char="●"/>
            </a:pPr>
            <a:r>
              <a:t/>
            </a:r>
            <a:endParaRPr>
              <a:latin typeface="Arial"/>
              <a:ea typeface="Arial"/>
              <a:cs typeface="Arial"/>
              <a:sym typeface="Arial"/>
            </a:endParaRPr>
          </a:p>
        </p:txBody>
      </p:sp>
      <p:sp>
        <p:nvSpPr>
          <p:cNvPr id="257" name="Google Shape;257;g3f5075b8e8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f5075b8e84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f5075b8e84_0_16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68300" lvl="0" marL="457200" rtl="0" algn="l">
              <a:lnSpc>
                <a:spcPct val="115000"/>
              </a:lnSpc>
              <a:spcBef>
                <a:spcPts val="1000"/>
              </a:spcBef>
              <a:spcAft>
                <a:spcPts val="0"/>
              </a:spcAft>
              <a:buClr>
                <a:schemeClr val="dk1"/>
              </a:buClr>
              <a:buSzPts val="2200"/>
              <a:buChar char="●"/>
            </a:pPr>
            <a:r>
              <a:rPr lang="en-US" sz="1800">
                <a:latin typeface="Arial"/>
                <a:ea typeface="Arial"/>
                <a:cs typeface="Arial"/>
                <a:sym typeface="Arial"/>
              </a:rPr>
              <a:t>Early AI modeling efforts have demonstrated significant efficiencies and increased model skill.  </a:t>
            </a:r>
            <a:endParaRPr sz="1800">
              <a:latin typeface="Arial"/>
              <a:ea typeface="Arial"/>
              <a:cs typeface="Arial"/>
              <a:sym typeface="Arial"/>
            </a:endParaRPr>
          </a:p>
          <a:p>
            <a:pPr indent="-368300" lvl="0" marL="457200" rtl="0" algn="l">
              <a:lnSpc>
                <a:spcPct val="115000"/>
              </a:lnSpc>
              <a:spcBef>
                <a:spcPts val="1000"/>
              </a:spcBef>
              <a:spcAft>
                <a:spcPts val="0"/>
              </a:spcAft>
              <a:buClr>
                <a:schemeClr val="dk1"/>
              </a:buClr>
              <a:buSzPts val="2200"/>
              <a:buChar char="●"/>
            </a:pPr>
            <a:r>
              <a:rPr lang="en-US" sz="1800">
                <a:latin typeface="Arial"/>
                <a:ea typeface="Arial"/>
                <a:cs typeface="Arial"/>
                <a:sym typeface="Arial"/>
              </a:rPr>
              <a:t>AI still requires a strong training data set based on physics-based models.  It is not seen as a replacement for traditional NWP, but as a compliment to it.  </a:t>
            </a:r>
            <a:endParaRPr sz="1800">
              <a:latin typeface="Arial"/>
              <a:ea typeface="Arial"/>
              <a:cs typeface="Arial"/>
              <a:sym typeface="Arial"/>
            </a:endParaRPr>
          </a:p>
          <a:p>
            <a:pPr indent="-368300" lvl="0" marL="457200" rtl="0" algn="l">
              <a:lnSpc>
                <a:spcPct val="115000"/>
              </a:lnSpc>
              <a:spcBef>
                <a:spcPts val="1000"/>
              </a:spcBef>
              <a:spcAft>
                <a:spcPts val="0"/>
              </a:spcAft>
              <a:buClr>
                <a:schemeClr val="dk1"/>
              </a:buClr>
              <a:buSzPts val="2200"/>
              <a:buChar char="●"/>
            </a:pPr>
            <a:r>
              <a:rPr lang="en-US" sz="1800">
                <a:latin typeface="Arial"/>
                <a:ea typeface="Arial"/>
                <a:cs typeface="Arial"/>
                <a:sym typeface="Arial"/>
              </a:rPr>
              <a:t>AI emulator components of our global model ensemble suite will allow expanded ensemble size with significant compute savings.  It can be tailored to improve the ensemble distributions for increased identification of the potential for high impact events and to improve the calibrated probabilistic guidance (Next generation NBM) that will serve as the future NWS forecast and foundation of decision support services and public warnings. </a:t>
            </a:r>
            <a:endParaRPr sz="1800">
              <a:latin typeface="Arial"/>
              <a:ea typeface="Arial"/>
              <a:cs typeface="Arial"/>
              <a:sym typeface="Arial"/>
            </a:endParaRPr>
          </a:p>
          <a:p>
            <a:pPr indent="-368300" lvl="0" marL="457200" rtl="0" algn="l">
              <a:lnSpc>
                <a:spcPct val="115000"/>
              </a:lnSpc>
              <a:spcBef>
                <a:spcPts val="1000"/>
              </a:spcBef>
              <a:spcAft>
                <a:spcPts val="1000"/>
              </a:spcAft>
              <a:buClr>
                <a:schemeClr val="dk1"/>
              </a:buClr>
              <a:buSzPts val="2200"/>
              <a:buChar char="●"/>
            </a:pPr>
            <a:r>
              <a:rPr lang="en-US" sz="1800">
                <a:latin typeface="Arial"/>
                <a:ea typeface="Arial"/>
                <a:cs typeface="Arial"/>
                <a:sym typeface="Arial"/>
              </a:rPr>
              <a:t>AI driven model output can also be tailored to address high resolution microscale forecasts tailored for specific sector demands.</a:t>
            </a:r>
            <a:endParaRPr b="1" sz="1100"/>
          </a:p>
        </p:txBody>
      </p:sp>
      <p:sp>
        <p:nvSpPr>
          <p:cNvPr id="279" name="Google Shape;279;g3f5075b8e84_0_1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ee5b45176c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g3ee5b45176c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13"/>
          <p:cNvSpPr txBox="1"/>
          <p:nvPr/>
        </p:nvSpPr>
        <p:spPr>
          <a:xfrm>
            <a:off x="2057400" y="4832325"/>
            <a:ext cx="5029200" cy="2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750"/>
              <a:buFont typeface="Arial"/>
              <a:buNone/>
            </a:pPr>
            <a:r>
              <a:rPr i="0" lang="en-US" sz="750" u="none" cap="none" strike="noStrike">
                <a:solidFill>
                  <a:srgbClr val="001743"/>
                </a:solidFill>
              </a:rPr>
              <a:t>Department of Commerce   |   National Oceanic and Atmospheric Administration   |   </a:t>
            </a:r>
            <a:r>
              <a:rPr lang="en-US" sz="750">
                <a:solidFill>
                  <a:srgbClr val="001743"/>
                </a:solidFill>
              </a:rPr>
              <a:t>weather</a:t>
            </a:r>
            <a:r>
              <a:rPr i="0" lang="en-US" sz="750" u="none" cap="none" strike="noStrike">
                <a:solidFill>
                  <a:srgbClr val="001743"/>
                </a:solidFill>
              </a:rPr>
              <a:t>.gov</a:t>
            </a:r>
            <a:endParaRPr i="0" sz="750" u="none" cap="none" strike="noStrike">
              <a:solidFill>
                <a:srgbClr val="001743"/>
              </a:solidFill>
            </a:endParaRPr>
          </a:p>
        </p:txBody>
      </p:sp>
      <p:sp>
        <p:nvSpPr>
          <p:cNvPr id="66" name="Google Shape;66;p13"/>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7" name="Shape 67"/>
        <p:cNvGrpSpPr/>
        <p:nvPr/>
      </p:nvGrpSpPr>
      <p:grpSpPr>
        <a:xfrm>
          <a:off x="0" y="0"/>
          <a:ext cx="0" cy="0"/>
          <a:chOff x="0" y="0"/>
          <a:chExt cx="0" cy="0"/>
        </a:xfrm>
      </p:grpSpPr>
      <p:sp>
        <p:nvSpPr>
          <p:cNvPr id="68" name="Google Shape;68;p1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rgbClr val="001742"/>
              </a:buClr>
              <a:buSzPts val="1350"/>
              <a:buNone/>
              <a:defRPr b="1" sz="3300"/>
            </a:lvl1pPr>
            <a:lvl2pPr lvl="1" algn="l">
              <a:lnSpc>
                <a:spcPct val="100000"/>
              </a:lnSpc>
              <a:spcBef>
                <a:spcPts val="0"/>
              </a:spcBef>
              <a:spcAft>
                <a:spcPts val="0"/>
              </a:spcAft>
              <a:buSzPts val="1050"/>
              <a:buNone/>
              <a:defRPr sz="1350"/>
            </a:lvl2pPr>
            <a:lvl3pPr lvl="2" algn="l">
              <a:lnSpc>
                <a:spcPct val="100000"/>
              </a:lnSpc>
              <a:spcBef>
                <a:spcPts val="0"/>
              </a:spcBef>
              <a:spcAft>
                <a:spcPts val="0"/>
              </a:spcAft>
              <a:buSzPts val="1050"/>
              <a:buNone/>
              <a:defRPr sz="1350"/>
            </a:lvl3pPr>
            <a:lvl4pPr lvl="3" algn="l">
              <a:lnSpc>
                <a:spcPct val="100000"/>
              </a:lnSpc>
              <a:spcBef>
                <a:spcPts val="0"/>
              </a:spcBef>
              <a:spcAft>
                <a:spcPts val="0"/>
              </a:spcAft>
              <a:buSzPts val="1050"/>
              <a:buNone/>
              <a:defRPr sz="1350"/>
            </a:lvl4pPr>
            <a:lvl5pPr lvl="4" algn="l">
              <a:lnSpc>
                <a:spcPct val="100000"/>
              </a:lnSpc>
              <a:spcBef>
                <a:spcPts val="0"/>
              </a:spcBef>
              <a:spcAft>
                <a:spcPts val="0"/>
              </a:spcAft>
              <a:buSzPts val="1050"/>
              <a:buNone/>
              <a:defRPr sz="1350"/>
            </a:lvl5pPr>
            <a:lvl6pPr lvl="5" algn="l">
              <a:lnSpc>
                <a:spcPct val="100000"/>
              </a:lnSpc>
              <a:spcBef>
                <a:spcPts val="0"/>
              </a:spcBef>
              <a:spcAft>
                <a:spcPts val="0"/>
              </a:spcAft>
              <a:buSzPts val="1050"/>
              <a:buNone/>
              <a:defRPr sz="1350"/>
            </a:lvl6pPr>
            <a:lvl7pPr lvl="6" algn="l">
              <a:lnSpc>
                <a:spcPct val="100000"/>
              </a:lnSpc>
              <a:spcBef>
                <a:spcPts val="0"/>
              </a:spcBef>
              <a:spcAft>
                <a:spcPts val="0"/>
              </a:spcAft>
              <a:buSzPts val="1050"/>
              <a:buNone/>
              <a:defRPr sz="1350"/>
            </a:lvl7pPr>
            <a:lvl8pPr lvl="7" algn="l">
              <a:lnSpc>
                <a:spcPct val="100000"/>
              </a:lnSpc>
              <a:spcBef>
                <a:spcPts val="0"/>
              </a:spcBef>
              <a:spcAft>
                <a:spcPts val="0"/>
              </a:spcAft>
              <a:buSzPts val="1050"/>
              <a:buNone/>
              <a:defRPr sz="1350"/>
            </a:lvl8pPr>
            <a:lvl9pPr lvl="8" algn="l">
              <a:lnSpc>
                <a:spcPct val="100000"/>
              </a:lnSpc>
              <a:spcBef>
                <a:spcPts val="0"/>
              </a:spcBef>
              <a:spcAft>
                <a:spcPts val="0"/>
              </a:spcAft>
              <a:buSzPts val="1050"/>
              <a:buNone/>
              <a:defRPr sz="1350"/>
            </a:lvl9pPr>
          </a:lstStyle>
          <a:p/>
        </p:txBody>
      </p:sp>
      <p:sp>
        <p:nvSpPr>
          <p:cNvPr id="69" name="Google Shape;69;p1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750"/>
              </a:spcBef>
              <a:spcAft>
                <a:spcPts val="0"/>
              </a:spcAft>
              <a:buClr>
                <a:schemeClr val="dk1"/>
              </a:buClr>
              <a:buSzPts val="2100"/>
              <a:buChar char="•"/>
              <a:defRPr i="0" sz="2100" u="none" cap="none" strike="noStrike">
                <a:solidFill>
                  <a:schemeClr val="dk1"/>
                </a:solidFill>
              </a:defRPr>
            </a:lvl1pPr>
            <a:lvl2pPr indent="-342900" lvl="1" marL="914400" marR="0" rtl="0" algn="l">
              <a:lnSpc>
                <a:spcPct val="90000"/>
              </a:lnSpc>
              <a:spcBef>
                <a:spcPts val="375"/>
              </a:spcBef>
              <a:spcAft>
                <a:spcPts val="0"/>
              </a:spcAft>
              <a:buClr>
                <a:schemeClr val="dk1"/>
              </a:buClr>
              <a:buSzPts val="1800"/>
              <a:buChar char="•"/>
              <a:defRPr i="0" sz="1800" u="none" cap="none" strike="noStrike">
                <a:solidFill>
                  <a:schemeClr val="dk1"/>
                </a:solidFill>
              </a:defRPr>
            </a:lvl2pPr>
            <a:lvl3pPr indent="-323850" lvl="2" marL="1371600" marR="0" rtl="0" algn="l">
              <a:lnSpc>
                <a:spcPct val="90000"/>
              </a:lnSpc>
              <a:spcBef>
                <a:spcPts val="375"/>
              </a:spcBef>
              <a:spcAft>
                <a:spcPts val="0"/>
              </a:spcAft>
              <a:buClr>
                <a:schemeClr val="dk1"/>
              </a:buClr>
              <a:buSzPts val="1500"/>
              <a:buChar char="•"/>
              <a:defRPr i="0" sz="1500" u="none" cap="none" strike="noStrike">
                <a:solidFill>
                  <a:schemeClr val="dk1"/>
                </a:solidFill>
              </a:defRPr>
            </a:lvl3pPr>
            <a:lvl4pPr indent="-314325" lvl="3" marL="1828800" marR="0" rtl="0" algn="l">
              <a:lnSpc>
                <a:spcPct val="90000"/>
              </a:lnSpc>
              <a:spcBef>
                <a:spcPts val="375"/>
              </a:spcBef>
              <a:spcAft>
                <a:spcPts val="0"/>
              </a:spcAft>
              <a:buClr>
                <a:schemeClr val="dk1"/>
              </a:buClr>
              <a:buSzPts val="1350"/>
              <a:buChar char="•"/>
              <a:defRPr i="0" sz="1350" u="none" cap="none" strike="noStrike">
                <a:solidFill>
                  <a:schemeClr val="dk1"/>
                </a:solidFill>
              </a:defRPr>
            </a:lvl4pPr>
            <a:lvl5pPr indent="-314325" lvl="4" marL="2286000" marR="0" rtl="0" algn="l">
              <a:lnSpc>
                <a:spcPct val="90000"/>
              </a:lnSpc>
              <a:spcBef>
                <a:spcPts val="375"/>
              </a:spcBef>
              <a:spcAft>
                <a:spcPts val="0"/>
              </a:spcAft>
              <a:buClr>
                <a:schemeClr val="dk1"/>
              </a:buClr>
              <a:buSzPts val="1350"/>
              <a:buChar char="•"/>
              <a:defRPr i="0" sz="1350" u="none" cap="none" strike="noStrike">
                <a:solidFill>
                  <a:schemeClr val="dk1"/>
                </a:solidFill>
              </a:defRPr>
            </a:lvl5pPr>
            <a:lvl6pPr indent="-314325" lvl="5" marL="2743200" marR="0" rtl="0" algn="l">
              <a:lnSpc>
                <a:spcPct val="90000"/>
              </a:lnSpc>
              <a:spcBef>
                <a:spcPts val="375"/>
              </a:spcBef>
              <a:spcAft>
                <a:spcPts val="0"/>
              </a:spcAft>
              <a:buClr>
                <a:schemeClr val="dk1"/>
              </a:buClr>
              <a:buSzPts val="1350"/>
              <a:buChar char="•"/>
              <a:defRPr i="0" sz="1350" u="none" cap="none" strike="noStrike">
                <a:solidFill>
                  <a:schemeClr val="dk1"/>
                </a:solidFill>
              </a:defRPr>
            </a:lvl6pPr>
            <a:lvl7pPr indent="-314325" lvl="6" marL="3200400" marR="0" rtl="0" algn="l">
              <a:lnSpc>
                <a:spcPct val="90000"/>
              </a:lnSpc>
              <a:spcBef>
                <a:spcPts val="375"/>
              </a:spcBef>
              <a:spcAft>
                <a:spcPts val="0"/>
              </a:spcAft>
              <a:buClr>
                <a:schemeClr val="dk1"/>
              </a:buClr>
              <a:buSzPts val="1350"/>
              <a:buChar char="•"/>
              <a:defRPr i="0" sz="1350" u="none" cap="none" strike="noStrike">
                <a:solidFill>
                  <a:schemeClr val="dk1"/>
                </a:solidFill>
              </a:defRPr>
            </a:lvl7pPr>
            <a:lvl8pPr indent="-314325" lvl="7" marL="3657600" marR="0" rtl="0" algn="l">
              <a:lnSpc>
                <a:spcPct val="90000"/>
              </a:lnSpc>
              <a:spcBef>
                <a:spcPts val="375"/>
              </a:spcBef>
              <a:spcAft>
                <a:spcPts val="0"/>
              </a:spcAft>
              <a:buClr>
                <a:schemeClr val="dk1"/>
              </a:buClr>
              <a:buSzPts val="1350"/>
              <a:buChar char="•"/>
              <a:defRPr i="0" sz="1350" u="none" cap="none" strike="noStrike">
                <a:solidFill>
                  <a:schemeClr val="dk1"/>
                </a:solidFill>
              </a:defRPr>
            </a:lvl8pPr>
            <a:lvl9pPr indent="-314325" lvl="8" marL="4114800" marR="0" rtl="0" algn="l">
              <a:lnSpc>
                <a:spcPct val="90000"/>
              </a:lnSpc>
              <a:spcBef>
                <a:spcPts val="375"/>
              </a:spcBef>
              <a:spcAft>
                <a:spcPts val="0"/>
              </a:spcAft>
              <a:buClr>
                <a:schemeClr val="dk1"/>
              </a:buClr>
              <a:buSzPts val="1350"/>
              <a:buChar char="•"/>
              <a:defRPr i="0" sz="1350" u="none" cap="none" strike="noStrike">
                <a:solidFill>
                  <a:schemeClr val="dk1"/>
                </a:solidFill>
              </a:defRPr>
            </a:lvl9pPr>
          </a:lstStyle>
          <a:p/>
        </p:txBody>
      </p:sp>
      <p:sp>
        <p:nvSpPr>
          <p:cNvPr id="70" name="Google Shape;70;p14"/>
          <p:cNvSpPr txBox="1"/>
          <p:nvPr/>
        </p:nvSpPr>
        <p:spPr>
          <a:xfrm>
            <a:off x="2057400" y="4832325"/>
            <a:ext cx="5029200" cy="2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750"/>
              <a:buFont typeface="Arial"/>
              <a:buNone/>
            </a:pPr>
            <a:r>
              <a:rPr i="0" lang="en-US" sz="750" u="none" cap="none" strike="noStrike">
                <a:solidFill>
                  <a:srgbClr val="001743"/>
                </a:solidFill>
              </a:rPr>
              <a:t>Department of Commerce   |   National Oceanic and Atmospheric Administration   |   </a:t>
            </a:r>
            <a:r>
              <a:rPr lang="en-US" sz="750">
                <a:solidFill>
                  <a:srgbClr val="001743"/>
                </a:solidFill>
              </a:rPr>
              <a:t>weather</a:t>
            </a:r>
            <a:r>
              <a:rPr i="0" lang="en-US" sz="750" u="none" cap="none" strike="noStrike">
                <a:solidFill>
                  <a:srgbClr val="001743"/>
                </a:solidFill>
              </a:rPr>
              <a:t>.gov</a:t>
            </a:r>
            <a:endParaRPr i="0" sz="750" u="none" cap="none" strike="noStrike">
              <a:solidFill>
                <a:srgbClr val="001743"/>
              </a:solidFill>
            </a:endParaRPr>
          </a:p>
        </p:txBody>
      </p:sp>
      <p:sp>
        <p:nvSpPr>
          <p:cNvPr id="71" name="Google Shape;71;p14"/>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5"/>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rgbClr val="001742"/>
              </a:buClr>
              <a:buSzPts val="4500"/>
              <a:buFont typeface="Calibri"/>
              <a:buNone/>
              <a:defRPr b="1" sz="4500"/>
            </a:lvl1pPr>
            <a:lvl2pPr lvl="1" algn="l">
              <a:lnSpc>
                <a:spcPct val="100000"/>
              </a:lnSpc>
              <a:spcBef>
                <a:spcPts val="0"/>
              </a:spcBef>
              <a:spcAft>
                <a:spcPts val="0"/>
              </a:spcAft>
              <a:buSzPts val="1050"/>
              <a:buNone/>
              <a:defRPr sz="1350"/>
            </a:lvl2pPr>
            <a:lvl3pPr lvl="2" algn="l">
              <a:lnSpc>
                <a:spcPct val="100000"/>
              </a:lnSpc>
              <a:spcBef>
                <a:spcPts val="0"/>
              </a:spcBef>
              <a:spcAft>
                <a:spcPts val="0"/>
              </a:spcAft>
              <a:buSzPts val="1050"/>
              <a:buNone/>
              <a:defRPr sz="1350"/>
            </a:lvl3pPr>
            <a:lvl4pPr lvl="3" algn="l">
              <a:lnSpc>
                <a:spcPct val="100000"/>
              </a:lnSpc>
              <a:spcBef>
                <a:spcPts val="0"/>
              </a:spcBef>
              <a:spcAft>
                <a:spcPts val="0"/>
              </a:spcAft>
              <a:buSzPts val="1050"/>
              <a:buNone/>
              <a:defRPr sz="1350"/>
            </a:lvl4pPr>
            <a:lvl5pPr lvl="4" algn="l">
              <a:lnSpc>
                <a:spcPct val="100000"/>
              </a:lnSpc>
              <a:spcBef>
                <a:spcPts val="0"/>
              </a:spcBef>
              <a:spcAft>
                <a:spcPts val="0"/>
              </a:spcAft>
              <a:buSzPts val="1050"/>
              <a:buNone/>
              <a:defRPr sz="1350"/>
            </a:lvl5pPr>
            <a:lvl6pPr lvl="5" algn="l">
              <a:lnSpc>
                <a:spcPct val="100000"/>
              </a:lnSpc>
              <a:spcBef>
                <a:spcPts val="0"/>
              </a:spcBef>
              <a:spcAft>
                <a:spcPts val="0"/>
              </a:spcAft>
              <a:buSzPts val="1050"/>
              <a:buNone/>
              <a:defRPr sz="1350"/>
            </a:lvl6pPr>
            <a:lvl7pPr lvl="6" algn="l">
              <a:lnSpc>
                <a:spcPct val="100000"/>
              </a:lnSpc>
              <a:spcBef>
                <a:spcPts val="0"/>
              </a:spcBef>
              <a:spcAft>
                <a:spcPts val="0"/>
              </a:spcAft>
              <a:buSzPts val="1050"/>
              <a:buNone/>
              <a:defRPr sz="1350"/>
            </a:lvl7pPr>
            <a:lvl8pPr lvl="7" algn="l">
              <a:lnSpc>
                <a:spcPct val="100000"/>
              </a:lnSpc>
              <a:spcBef>
                <a:spcPts val="0"/>
              </a:spcBef>
              <a:spcAft>
                <a:spcPts val="0"/>
              </a:spcAft>
              <a:buSzPts val="1050"/>
              <a:buNone/>
              <a:defRPr sz="1350"/>
            </a:lvl8pPr>
            <a:lvl9pPr lvl="8" algn="l">
              <a:lnSpc>
                <a:spcPct val="100000"/>
              </a:lnSpc>
              <a:spcBef>
                <a:spcPts val="0"/>
              </a:spcBef>
              <a:spcAft>
                <a:spcPts val="0"/>
              </a:spcAft>
              <a:buSzPts val="1050"/>
              <a:buNone/>
              <a:defRPr sz="1350"/>
            </a:lvl9pPr>
          </a:lstStyle>
          <a:p/>
        </p:txBody>
      </p:sp>
      <p:sp>
        <p:nvSpPr>
          <p:cNvPr id="74" name="Google Shape;74;p15"/>
          <p:cNvSpPr txBox="1"/>
          <p:nvPr>
            <p:ph idx="1" type="body"/>
          </p:nvPr>
        </p:nvSpPr>
        <p:spPr>
          <a:xfrm>
            <a:off x="623888" y="3442097"/>
            <a:ext cx="7886700" cy="11250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750"/>
              </a:spcBef>
              <a:spcAft>
                <a:spcPts val="0"/>
              </a:spcAft>
              <a:buClr>
                <a:srgbClr val="888888"/>
              </a:buClr>
              <a:buSzPts val="1800"/>
              <a:buNone/>
              <a:defRPr i="0" sz="1800" u="none" cap="none" strike="noStrike">
                <a:solidFill>
                  <a:srgbClr val="888888"/>
                </a:solidFill>
              </a:defRPr>
            </a:lvl1pPr>
            <a:lvl2pPr indent="-228600" lvl="1" marL="914400" marR="0" rtl="0" algn="l">
              <a:lnSpc>
                <a:spcPct val="90000"/>
              </a:lnSpc>
              <a:spcBef>
                <a:spcPts val="375"/>
              </a:spcBef>
              <a:spcAft>
                <a:spcPts val="0"/>
              </a:spcAft>
              <a:buClr>
                <a:srgbClr val="888888"/>
              </a:buClr>
              <a:buSzPts val="1500"/>
              <a:buNone/>
              <a:defRPr i="0" sz="1500" u="none" cap="none" strike="noStrike">
                <a:solidFill>
                  <a:srgbClr val="888888"/>
                </a:solidFill>
              </a:defRPr>
            </a:lvl2pPr>
            <a:lvl3pPr indent="-228600" lvl="2" marL="1371600" marR="0" rtl="0" algn="l">
              <a:lnSpc>
                <a:spcPct val="90000"/>
              </a:lnSpc>
              <a:spcBef>
                <a:spcPts val="375"/>
              </a:spcBef>
              <a:spcAft>
                <a:spcPts val="0"/>
              </a:spcAft>
              <a:buClr>
                <a:srgbClr val="888888"/>
              </a:buClr>
              <a:buSzPts val="1350"/>
              <a:buNone/>
              <a:defRPr i="0" sz="1350" u="none" cap="none" strike="noStrike">
                <a:solidFill>
                  <a:srgbClr val="888888"/>
                </a:solidFill>
              </a:defRPr>
            </a:lvl3pPr>
            <a:lvl4pPr indent="-228600" lvl="3" marL="1828800" marR="0" rtl="0" algn="l">
              <a:lnSpc>
                <a:spcPct val="90000"/>
              </a:lnSpc>
              <a:spcBef>
                <a:spcPts val="375"/>
              </a:spcBef>
              <a:spcAft>
                <a:spcPts val="0"/>
              </a:spcAft>
              <a:buClr>
                <a:srgbClr val="888888"/>
              </a:buClr>
              <a:buSzPts val="1200"/>
              <a:buNone/>
              <a:defRPr i="0" sz="1200" u="none" cap="none" strike="noStrike">
                <a:solidFill>
                  <a:srgbClr val="888888"/>
                </a:solidFill>
              </a:defRPr>
            </a:lvl4pPr>
            <a:lvl5pPr indent="-228600" lvl="4" marL="2286000" marR="0" rtl="0" algn="l">
              <a:lnSpc>
                <a:spcPct val="90000"/>
              </a:lnSpc>
              <a:spcBef>
                <a:spcPts val="375"/>
              </a:spcBef>
              <a:spcAft>
                <a:spcPts val="0"/>
              </a:spcAft>
              <a:buClr>
                <a:srgbClr val="888888"/>
              </a:buClr>
              <a:buSzPts val="1200"/>
              <a:buNone/>
              <a:defRPr i="0" sz="1200" u="none" cap="none" strike="noStrike">
                <a:solidFill>
                  <a:srgbClr val="888888"/>
                </a:solidFill>
              </a:defRPr>
            </a:lvl5pPr>
            <a:lvl6pPr indent="-228600" lvl="5" marL="2743200" marR="0" rtl="0" algn="l">
              <a:lnSpc>
                <a:spcPct val="90000"/>
              </a:lnSpc>
              <a:spcBef>
                <a:spcPts val="375"/>
              </a:spcBef>
              <a:spcAft>
                <a:spcPts val="0"/>
              </a:spcAft>
              <a:buClr>
                <a:srgbClr val="888888"/>
              </a:buClr>
              <a:buSzPts val="1200"/>
              <a:buNone/>
              <a:defRPr i="0" sz="1200" u="none" cap="none" strike="noStrike">
                <a:solidFill>
                  <a:srgbClr val="888888"/>
                </a:solidFill>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None/>
              <a:defRPr i="0" sz="1200" u="none" cap="none" strike="noStrike">
                <a:solidFill>
                  <a:srgbClr val="888888"/>
                </a:solidFill>
              </a:defRPr>
            </a:lvl8pPr>
            <a:lvl9pPr indent="-228600" lvl="8" marL="4114800" marR="0" rtl="0" algn="l">
              <a:lnSpc>
                <a:spcPct val="90000"/>
              </a:lnSpc>
              <a:spcBef>
                <a:spcPts val="375"/>
              </a:spcBef>
              <a:spcAft>
                <a:spcPts val="0"/>
              </a:spcAft>
              <a:buClr>
                <a:srgbClr val="888888"/>
              </a:buClr>
              <a:buSzPts val="1200"/>
              <a:buNone/>
              <a:defRPr i="0" sz="1200" u="none" cap="none" strike="noStrike">
                <a:solidFill>
                  <a:srgbClr val="888888"/>
                </a:solidFill>
              </a:defRPr>
            </a:lvl9pPr>
          </a:lstStyle>
          <a:p/>
        </p:txBody>
      </p:sp>
      <p:sp>
        <p:nvSpPr>
          <p:cNvPr id="75" name="Google Shape;75;p15"/>
          <p:cNvSpPr txBox="1"/>
          <p:nvPr/>
        </p:nvSpPr>
        <p:spPr>
          <a:xfrm>
            <a:off x="2057400" y="4832325"/>
            <a:ext cx="5029200" cy="2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750"/>
              <a:buFont typeface="Arial"/>
              <a:buNone/>
            </a:pPr>
            <a:r>
              <a:rPr i="0" lang="en-US" sz="750" u="none" cap="none" strike="noStrike">
                <a:solidFill>
                  <a:srgbClr val="001743"/>
                </a:solidFill>
              </a:rPr>
              <a:t>Department of Commerce   |   National Oceanic and Atmospheric Administration   |   </a:t>
            </a:r>
            <a:r>
              <a:rPr lang="en-US" sz="750">
                <a:solidFill>
                  <a:srgbClr val="001743"/>
                </a:solidFill>
              </a:rPr>
              <a:t>weather</a:t>
            </a:r>
            <a:r>
              <a:rPr i="0" lang="en-US" sz="750" u="none" cap="none" strike="noStrike">
                <a:solidFill>
                  <a:srgbClr val="001743"/>
                </a:solidFill>
              </a:rPr>
              <a:t>.gov</a:t>
            </a:r>
            <a:endParaRPr i="0" sz="750" u="none" cap="none" strike="noStrike">
              <a:solidFill>
                <a:srgbClr val="001743"/>
              </a:solidFill>
            </a:endParaRPr>
          </a:p>
        </p:txBody>
      </p:sp>
      <p:sp>
        <p:nvSpPr>
          <p:cNvPr id="76" name="Google Shape;76;p15"/>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7" name="Shape 77"/>
        <p:cNvGrpSpPr/>
        <p:nvPr/>
      </p:nvGrpSpPr>
      <p:grpSpPr>
        <a:xfrm>
          <a:off x="0" y="0"/>
          <a:ext cx="0" cy="0"/>
          <a:chOff x="0" y="0"/>
          <a:chExt cx="0" cy="0"/>
        </a:xfrm>
      </p:grpSpPr>
      <p:sp>
        <p:nvSpPr>
          <p:cNvPr id="78" name="Google Shape;78;p1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rgbClr val="001742"/>
              </a:buClr>
              <a:buSzPts val="1350"/>
              <a:buNone/>
              <a:defRPr b="1" sz="3300"/>
            </a:lvl1pPr>
            <a:lvl2pPr lvl="1" algn="l">
              <a:lnSpc>
                <a:spcPct val="100000"/>
              </a:lnSpc>
              <a:spcBef>
                <a:spcPts val="0"/>
              </a:spcBef>
              <a:spcAft>
                <a:spcPts val="0"/>
              </a:spcAft>
              <a:buSzPts val="1050"/>
              <a:buNone/>
              <a:defRPr b="1" sz="1350"/>
            </a:lvl2pPr>
            <a:lvl3pPr lvl="2" algn="l">
              <a:lnSpc>
                <a:spcPct val="100000"/>
              </a:lnSpc>
              <a:spcBef>
                <a:spcPts val="0"/>
              </a:spcBef>
              <a:spcAft>
                <a:spcPts val="0"/>
              </a:spcAft>
              <a:buSzPts val="1050"/>
              <a:buNone/>
              <a:defRPr b="1" sz="1350"/>
            </a:lvl3pPr>
            <a:lvl4pPr lvl="3" algn="l">
              <a:lnSpc>
                <a:spcPct val="100000"/>
              </a:lnSpc>
              <a:spcBef>
                <a:spcPts val="0"/>
              </a:spcBef>
              <a:spcAft>
                <a:spcPts val="0"/>
              </a:spcAft>
              <a:buSzPts val="1050"/>
              <a:buNone/>
              <a:defRPr b="1" sz="1350"/>
            </a:lvl4pPr>
            <a:lvl5pPr lvl="4" algn="l">
              <a:lnSpc>
                <a:spcPct val="100000"/>
              </a:lnSpc>
              <a:spcBef>
                <a:spcPts val="0"/>
              </a:spcBef>
              <a:spcAft>
                <a:spcPts val="0"/>
              </a:spcAft>
              <a:buSzPts val="1050"/>
              <a:buNone/>
              <a:defRPr b="1" sz="1350"/>
            </a:lvl5pPr>
            <a:lvl6pPr lvl="5" algn="l">
              <a:lnSpc>
                <a:spcPct val="100000"/>
              </a:lnSpc>
              <a:spcBef>
                <a:spcPts val="0"/>
              </a:spcBef>
              <a:spcAft>
                <a:spcPts val="0"/>
              </a:spcAft>
              <a:buSzPts val="1050"/>
              <a:buNone/>
              <a:defRPr b="1" sz="1350"/>
            </a:lvl6pPr>
            <a:lvl7pPr lvl="6" algn="l">
              <a:lnSpc>
                <a:spcPct val="100000"/>
              </a:lnSpc>
              <a:spcBef>
                <a:spcPts val="0"/>
              </a:spcBef>
              <a:spcAft>
                <a:spcPts val="0"/>
              </a:spcAft>
              <a:buSzPts val="1050"/>
              <a:buNone/>
              <a:defRPr b="1" sz="1350"/>
            </a:lvl7pPr>
            <a:lvl8pPr lvl="7" algn="l">
              <a:lnSpc>
                <a:spcPct val="100000"/>
              </a:lnSpc>
              <a:spcBef>
                <a:spcPts val="0"/>
              </a:spcBef>
              <a:spcAft>
                <a:spcPts val="0"/>
              </a:spcAft>
              <a:buSzPts val="1050"/>
              <a:buNone/>
              <a:defRPr b="1" sz="1350"/>
            </a:lvl8pPr>
            <a:lvl9pPr lvl="8" algn="l">
              <a:lnSpc>
                <a:spcPct val="100000"/>
              </a:lnSpc>
              <a:spcBef>
                <a:spcPts val="0"/>
              </a:spcBef>
              <a:spcAft>
                <a:spcPts val="0"/>
              </a:spcAft>
              <a:buSzPts val="1050"/>
              <a:buNone/>
              <a:defRPr b="1" sz="1350"/>
            </a:lvl9pPr>
          </a:lstStyle>
          <a:p/>
        </p:txBody>
      </p:sp>
      <p:sp>
        <p:nvSpPr>
          <p:cNvPr id="79" name="Google Shape;79;p16"/>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750"/>
              </a:spcBef>
              <a:spcAft>
                <a:spcPts val="0"/>
              </a:spcAft>
              <a:buClr>
                <a:schemeClr val="dk1"/>
              </a:buClr>
              <a:buSzPts val="2100"/>
              <a:buChar char="•"/>
              <a:defRPr i="0" sz="2100" u="none" cap="none" strike="noStrike">
                <a:solidFill>
                  <a:schemeClr val="dk1"/>
                </a:solidFill>
              </a:defRPr>
            </a:lvl1pPr>
            <a:lvl2pPr indent="-342900" lvl="1" marL="914400" marR="0" rtl="0" algn="l">
              <a:lnSpc>
                <a:spcPct val="90000"/>
              </a:lnSpc>
              <a:spcBef>
                <a:spcPts val="375"/>
              </a:spcBef>
              <a:spcAft>
                <a:spcPts val="0"/>
              </a:spcAft>
              <a:buClr>
                <a:schemeClr val="dk1"/>
              </a:buClr>
              <a:buSzPts val="1800"/>
              <a:buChar char="•"/>
              <a:defRPr i="0" sz="1800" u="none" cap="none" strike="noStrike">
                <a:solidFill>
                  <a:schemeClr val="dk1"/>
                </a:solidFill>
              </a:defRPr>
            </a:lvl2pPr>
            <a:lvl3pPr indent="-323850" lvl="2" marL="1371600" marR="0" rtl="0" algn="l">
              <a:lnSpc>
                <a:spcPct val="90000"/>
              </a:lnSpc>
              <a:spcBef>
                <a:spcPts val="375"/>
              </a:spcBef>
              <a:spcAft>
                <a:spcPts val="0"/>
              </a:spcAft>
              <a:buClr>
                <a:schemeClr val="dk1"/>
              </a:buClr>
              <a:buSzPts val="1500"/>
              <a:buChar char="•"/>
              <a:defRPr i="0" sz="1500" u="none" cap="none" strike="noStrike">
                <a:solidFill>
                  <a:schemeClr val="dk1"/>
                </a:solidFill>
              </a:defRPr>
            </a:lvl3pPr>
            <a:lvl4pPr indent="-314325" lvl="3" marL="1828800" marR="0" rtl="0" algn="l">
              <a:lnSpc>
                <a:spcPct val="90000"/>
              </a:lnSpc>
              <a:spcBef>
                <a:spcPts val="375"/>
              </a:spcBef>
              <a:spcAft>
                <a:spcPts val="0"/>
              </a:spcAft>
              <a:buClr>
                <a:schemeClr val="dk1"/>
              </a:buClr>
              <a:buSzPts val="1350"/>
              <a:buChar char="•"/>
              <a:defRPr i="0" sz="1350" u="none" cap="none" strike="noStrike">
                <a:solidFill>
                  <a:schemeClr val="dk1"/>
                </a:solidFill>
              </a:defRPr>
            </a:lvl4pPr>
            <a:lvl5pPr indent="-314325" lvl="4" marL="2286000" marR="0" rtl="0" algn="l">
              <a:lnSpc>
                <a:spcPct val="90000"/>
              </a:lnSpc>
              <a:spcBef>
                <a:spcPts val="375"/>
              </a:spcBef>
              <a:spcAft>
                <a:spcPts val="0"/>
              </a:spcAft>
              <a:buClr>
                <a:schemeClr val="dk1"/>
              </a:buClr>
              <a:buSzPts val="1350"/>
              <a:buChar char="•"/>
              <a:defRPr i="0" sz="1350" u="none" cap="none" strike="noStrike">
                <a:solidFill>
                  <a:schemeClr val="dk1"/>
                </a:solidFill>
              </a:defRPr>
            </a:lvl5pPr>
            <a:lvl6pPr indent="-314325" lvl="5" marL="2743200" marR="0" rtl="0" algn="l">
              <a:lnSpc>
                <a:spcPct val="90000"/>
              </a:lnSpc>
              <a:spcBef>
                <a:spcPts val="375"/>
              </a:spcBef>
              <a:spcAft>
                <a:spcPts val="0"/>
              </a:spcAft>
              <a:buClr>
                <a:schemeClr val="dk1"/>
              </a:buClr>
              <a:buSzPts val="1350"/>
              <a:buChar char="•"/>
              <a:defRPr i="0" sz="1350" u="none" cap="none" strike="noStrike">
                <a:solidFill>
                  <a:schemeClr val="dk1"/>
                </a:solidFill>
              </a:defRPr>
            </a:lvl6pPr>
            <a:lvl7pPr indent="-314325" lvl="6" marL="3200400" marR="0" rtl="0" algn="l">
              <a:lnSpc>
                <a:spcPct val="90000"/>
              </a:lnSpc>
              <a:spcBef>
                <a:spcPts val="375"/>
              </a:spcBef>
              <a:spcAft>
                <a:spcPts val="0"/>
              </a:spcAft>
              <a:buClr>
                <a:schemeClr val="dk1"/>
              </a:buClr>
              <a:buSzPts val="1350"/>
              <a:buChar char="•"/>
              <a:defRPr i="0" sz="1350" u="none" cap="none" strike="noStrike">
                <a:solidFill>
                  <a:schemeClr val="dk1"/>
                </a:solidFill>
              </a:defRPr>
            </a:lvl7pPr>
            <a:lvl8pPr indent="-314325" lvl="7" marL="3657600" marR="0" rtl="0" algn="l">
              <a:lnSpc>
                <a:spcPct val="90000"/>
              </a:lnSpc>
              <a:spcBef>
                <a:spcPts val="375"/>
              </a:spcBef>
              <a:spcAft>
                <a:spcPts val="0"/>
              </a:spcAft>
              <a:buClr>
                <a:schemeClr val="dk1"/>
              </a:buClr>
              <a:buSzPts val="1350"/>
              <a:buChar char="•"/>
              <a:defRPr i="0" sz="1350" u="none" cap="none" strike="noStrike">
                <a:solidFill>
                  <a:schemeClr val="dk1"/>
                </a:solidFill>
              </a:defRPr>
            </a:lvl8pPr>
            <a:lvl9pPr indent="-314325" lvl="8" marL="4114800" marR="0" rtl="0" algn="l">
              <a:lnSpc>
                <a:spcPct val="90000"/>
              </a:lnSpc>
              <a:spcBef>
                <a:spcPts val="375"/>
              </a:spcBef>
              <a:spcAft>
                <a:spcPts val="0"/>
              </a:spcAft>
              <a:buClr>
                <a:schemeClr val="dk1"/>
              </a:buClr>
              <a:buSzPts val="1350"/>
              <a:buChar char="•"/>
              <a:defRPr i="0" sz="1350" u="none" cap="none" strike="noStrike">
                <a:solidFill>
                  <a:schemeClr val="dk1"/>
                </a:solidFill>
              </a:defRPr>
            </a:lvl9pPr>
          </a:lstStyle>
          <a:p/>
        </p:txBody>
      </p:sp>
      <p:sp>
        <p:nvSpPr>
          <p:cNvPr id="80" name="Google Shape;80;p16"/>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750"/>
              </a:spcBef>
              <a:spcAft>
                <a:spcPts val="0"/>
              </a:spcAft>
              <a:buClr>
                <a:schemeClr val="dk1"/>
              </a:buClr>
              <a:buSzPts val="2100"/>
              <a:buChar char="•"/>
              <a:defRPr i="0" sz="2100" u="none" cap="none" strike="noStrike">
                <a:solidFill>
                  <a:schemeClr val="dk1"/>
                </a:solidFill>
              </a:defRPr>
            </a:lvl1pPr>
            <a:lvl2pPr indent="-342900" lvl="1" marL="914400" marR="0" rtl="0" algn="l">
              <a:lnSpc>
                <a:spcPct val="90000"/>
              </a:lnSpc>
              <a:spcBef>
                <a:spcPts val="375"/>
              </a:spcBef>
              <a:spcAft>
                <a:spcPts val="0"/>
              </a:spcAft>
              <a:buClr>
                <a:schemeClr val="dk1"/>
              </a:buClr>
              <a:buSzPts val="1800"/>
              <a:buChar char="•"/>
              <a:defRPr i="0" sz="1800" u="none" cap="none" strike="noStrike">
                <a:solidFill>
                  <a:schemeClr val="dk1"/>
                </a:solidFill>
              </a:defRPr>
            </a:lvl2pPr>
            <a:lvl3pPr indent="-323850" lvl="2" marL="1371600" marR="0" rtl="0" algn="l">
              <a:lnSpc>
                <a:spcPct val="90000"/>
              </a:lnSpc>
              <a:spcBef>
                <a:spcPts val="375"/>
              </a:spcBef>
              <a:spcAft>
                <a:spcPts val="0"/>
              </a:spcAft>
              <a:buClr>
                <a:schemeClr val="dk1"/>
              </a:buClr>
              <a:buSzPts val="1500"/>
              <a:buChar char="•"/>
              <a:defRPr i="0" sz="1500" u="none" cap="none" strike="noStrike">
                <a:solidFill>
                  <a:schemeClr val="dk1"/>
                </a:solidFill>
              </a:defRPr>
            </a:lvl3pPr>
            <a:lvl4pPr indent="-314325" lvl="3" marL="1828800" marR="0" rtl="0" algn="l">
              <a:lnSpc>
                <a:spcPct val="90000"/>
              </a:lnSpc>
              <a:spcBef>
                <a:spcPts val="375"/>
              </a:spcBef>
              <a:spcAft>
                <a:spcPts val="0"/>
              </a:spcAft>
              <a:buClr>
                <a:schemeClr val="dk1"/>
              </a:buClr>
              <a:buSzPts val="1350"/>
              <a:buChar char="•"/>
              <a:defRPr i="0" sz="1350" u="none" cap="none" strike="noStrike">
                <a:solidFill>
                  <a:schemeClr val="dk1"/>
                </a:solidFill>
              </a:defRPr>
            </a:lvl4pPr>
            <a:lvl5pPr indent="-314325" lvl="4" marL="2286000" marR="0" rtl="0" algn="l">
              <a:lnSpc>
                <a:spcPct val="90000"/>
              </a:lnSpc>
              <a:spcBef>
                <a:spcPts val="375"/>
              </a:spcBef>
              <a:spcAft>
                <a:spcPts val="0"/>
              </a:spcAft>
              <a:buClr>
                <a:schemeClr val="dk1"/>
              </a:buClr>
              <a:buSzPts val="1350"/>
              <a:buChar char="•"/>
              <a:defRPr i="0" sz="1350" u="none" cap="none" strike="noStrike">
                <a:solidFill>
                  <a:schemeClr val="dk1"/>
                </a:solidFill>
              </a:defRPr>
            </a:lvl5pPr>
            <a:lvl6pPr indent="-314325" lvl="5" marL="2743200" marR="0" rtl="0" algn="l">
              <a:lnSpc>
                <a:spcPct val="90000"/>
              </a:lnSpc>
              <a:spcBef>
                <a:spcPts val="375"/>
              </a:spcBef>
              <a:spcAft>
                <a:spcPts val="0"/>
              </a:spcAft>
              <a:buClr>
                <a:schemeClr val="dk1"/>
              </a:buClr>
              <a:buSzPts val="1350"/>
              <a:buChar char="•"/>
              <a:defRPr i="0" sz="1350" u="none" cap="none" strike="noStrike">
                <a:solidFill>
                  <a:schemeClr val="dk1"/>
                </a:solidFill>
              </a:defRPr>
            </a:lvl6pPr>
            <a:lvl7pPr indent="-314325" lvl="6" marL="3200400" marR="0" rtl="0" algn="l">
              <a:lnSpc>
                <a:spcPct val="90000"/>
              </a:lnSpc>
              <a:spcBef>
                <a:spcPts val="375"/>
              </a:spcBef>
              <a:spcAft>
                <a:spcPts val="0"/>
              </a:spcAft>
              <a:buClr>
                <a:schemeClr val="dk1"/>
              </a:buClr>
              <a:buSzPts val="1350"/>
              <a:buChar char="•"/>
              <a:defRPr i="0" sz="1350" u="none" cap="none" strike="noStrike">
                <a:solidFill>
                  <a:schemeClr val="dk1"/>
                </a:solidFill>
              </a:defRPr>
            </a:lvl7pPr>
            <a:lvl8pPr indent="-314325" lvl="7" marL="3657600" marR="0" rtl="0" algn="l">
              <a:lnSpc>
                <a:spcPct val="90000"/>
              </a:lnSpc>
              <a:spcBef>
                <a:spcPts val="375"/>
              </a:spcBef>
              <a:spcAft>
                <a:spcPts val="0"/>
              </a:spcAft>
              <a:buClr>
                <a:schemeClr val="dk1"/>
              </a:buClr>
              <a:buSzPts val="1350"/>
              <a:buChar char="•"/>
              <a:defRPr i="0" sz="1350" u="none" cap="none" strike="noStrike">
                <a:solidFill>
                  <a:schemeClr val="dk1"/>
                </a:solidFill>
              </a:defRPr>
            </a:lvl8pPr>
            <a:lvl9pPr indent="-314325" lvl="8" marL="4114800" marR="0" rtl="0" algn="l">
              <a:lnSpc>
                <a:spcPct val="90000"/>
              </a:lnSpc>
              <a:spcBef>
                <a:spcPts val="375"/>
              </a:spcBef>
              <a:spcAft>
                <a:spcPts val="0"/>
              </a:spcAft>
              <a:buClr>
                <a:schemeClr val="dk1"/>
              </a:buClr>
              <a:buSzPts val="1350"/>
              <a:buChar char="•"/>
              <a:defRPr i="0" sz="1350" u="none" cap="none" strike="noStrike">
                <a:solidFill>
                  <a:schemeClr val="dk1"/>
                </a:solidFill>
              </a:defRPr>
            </a:lvl9pPr>
          </a:lstStyle>
          <a:p/>
        </p:txBody>
      </p:sp>
      <p:sp>
        <p:nvSpPr>
          <p:cNvPr id="81" name="Google Shape;81;p16"/>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8" name="Shape 88"/>
        <p:cNvGrpSpPr/>
        <p:nvPr/>
      </p:nvGrpSpPr>
      <p:grpSpPr>
        <a:xfrm>
          <a:off x="0" y="0"/>
          <a:ext cx="0" cy="0"/>
          <a:chOff x="0" y="0"/>
          <a:chExt cx="0" cy="0"/>
        </a:xfrm>
      </p:grpSpPr>
      <p:sp>
        <p:nvSpPr>
          <p:cNvPr id="89" name="Google Shape;89;p18"/>
          <p:cNvSpPr txBox="1"/>
          <p:nvPr>
            <p:ph type="title"/>
          </p:nvPr>
        </p:nvSpPr>
        <p:spPr>
          <a:xfrm>
            <a:off x="200025" y="-110075"/>
            <a:ext cx="8315400" cy="10101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p18"/>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atin typeface="Arial"/>
                <a:ea typeface="Arial"/>
                <a:cs typeface="Arial"/>
                <a:sym typeface="Arial"/>
              </a:defRPr>
            </a:lvl2pPr>
            <a:lvl3pPr indent="-317500" lvl="2" marL="1371600" algn="l">
              <a:lnSpc>
                <a:spcPct val="90000"/>
              </a:lnSpc>
              <a:spcBef>
                <a:spcPts val="400"/>
              </a:spcBef>
              <a:spcAft>
                <a:spcPts val="0"/>
              </a:spcAft>
              <a:buClr>
                <a:schemeClr val="dk1"/>
              </a:buClr>
              <a:buSzPts val="1400"/>
              <a:buChar char="•"/>
              <a:defRPr>
                <a:latin typeface="Arial"/>
                <a:ea typeface="Arial"/>
                <a:cs typeface="Arial"/>
                <a:sym typeface="Arial"/>
              </a:defRPr>
            </a:lvl3pPr>
            <a:lvl4pPr indent="-317500" lvl="3" marL="1828800" algn="l">
              <a:lnSpc>
                <a:spcPct val="90000"/>
              </a:lnSpc>
              <a:spcBef>
                <a:spcPts val="400"/>
              </a:spcBef>
              <a:spcAft>
                <a:spcPts val="0"/>
              </a:spcAft>
              <a:buClr>
                <a:schemeClr val="dk1"/>
              </a:buClr>
              <a:buSzPts val="1400"/>
              <a:buChar char="•"/>
              <a:defRPr>
                <a:latin typeface="Arial"/>
                <a:ea typeface="Arial"/>
                <a:cs typeface="Arial"/>
                <a:sym typeface="Arial"/>
              </a:defRPr>
            </a:lvl4pPr>
            <a:lvl5pPr indent="-317500" lvl="4" marL="2286000" algn="l">
              <a:lnSpc>
                <a:spcPct val="90000"/>
              </a:lnSpc>
              <a:spcBef>
                <a:spcPts val="4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400"/>
              </a:spcBef>
              <a:spcAft>
                <a:spcPts val="0"/>
              </a:spcAft>
              <a:buClr>
                <a:schemeClr val="dk1"/>
              </a:buClr>
              <a:buSzPts val="1400"/>
              <a:buChar char="•"/>
              <a:defRPr>
                <a:latin typeface="Arial"/>
                <a:ea typeface="Arial"/>
                <a:cs typeface="Arial"/>
                <a:sym typeface="Arial"/>
              </a:defRPr>
            </a:lvl6pPr>
            <a:lvl7pPr indent="-317500" lvl="6" marL="3200400" algn="l">
              <a:lnSpc>
                <a:spcPct val="90000"/>
              </a:lnSpc>
              <a:spcBef>
                <a:spcPts val="400"/>
              </a:spcBef>
              <a:spcAft>
                <a:spcPts val="0"/>
              </a:spcAft>
              <a:buClr>
                <a:schemeClr val="dk1"/>
              </a:buClr>
              <a:buSzPts val="1400"/>
              <a:buChar char="•"/>
              <a:defRPr>
                <a:latin typeface="Arial"/>
                <a:ea typeface="Arial"/>
                <a:cs typeface="Arial"/>
                <a:sym typeface="Arial"/>
              </a:defRPr>
            </a:lvl7pPr>
            <a:lvl8pPr indent="-317500" lvl="7" marL="3657600" algn="l">
              <a:lnSpc>
                <a:spcPct val="90000"/>
              </a:lnSpc>
              <a:spcBef>
                <a:spcPts val="400"/>
              </a:spcBef>
              <a:spcAft>
                <a:spcPts val="0"/>
              </a:spcAft>
              <a:buClr>
                <a:schemeClr val="dk1"/>
              </a:buClr>
              <a:buSzPts val="1400"/>
              <a:buChar char="•"/>
              <a:defRPr>
                <a:latin typeface="Arial"/>
                <a:ea typeface="Arial"/>
                <a:cs typeface="Arial"/>
                <a:sym typeface="Arial"/>
              </a:defRPr>
            </a:lvl8pPr>
            <a:lvl9pPr indent="-317500" lvl="8" marL="4114800" algn="l">
              <a:lnSpc>
                <a:spcPct val="90000"/>
              </a:lnSpc>
              <a:spcBef>
                <a:spcPts val="400"/>
              </a:spcBef>
              <a:spcAft>
                <a:spcPts val="0"/>
              </a:spcAft>
              <a:buClr>
                <a:schemeClr val="dk1"/>
              </a:buClr>
              <a:buSzPts val="1400"/>
              <a:buChar char="•"/>
              <a:defRPr>
                <a:latin typeface="Arial"/>
                <a:ea typeface="Arial"/>
                <a:cs typeface="Arial"/>
                <a:sym typeface="Arial"/>
              </a:defRPr>
            </a:lvl9pPr>
          </a:lstStyle>
          <a:p/>
        </p:txBody>
      </p:sp>
      <p:sp>
        <p:nvSpPr>
          <p:cNvPr id="91" name="Google Shape;91;p18"/>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2" name="Shape 92"/>
        <p:cNvGrpSpPr/>
        <p:nvPr/>
      </p:nvGrpSpPr>
      <p:grpSpPr>
        <a:xfrm>
          <a:off x="0" y="0"/>
          <a:ext cx="0" cy="0"/>
          <a:chOff x="0" y="0"/>
          <a:chExt cx="0" cy="0"/>
        </a:xfrm>
      </p:grpSpPr>
      <p:sp>
        <p:nvSpPr>
          <p:cNvPr id="93" name="Google Shape;93;p19"/>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 name="Google Shape;94;p19"/>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5" name="Google Shape;95;p19"/>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6" name="Google Shape;96;p19"/>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7" name="Shape 97"/>
        <p:cNvGrpSpPr/>
        <p:nvPr/>
      </p:nvGrpSpPr>
      <p:grpSpPr>
        <a:xfrm>
          <a:off x="0" y="0"/>
          <a:ext cx="0" cy="0"/>
          <a:chOff x="0" y="0"/>
          <a:chExt cx="0" cy="0"/>
        </a:xfrm>
      </p:grpSpPr>
      <p:sp>
        <p:nvSpPr>
          <p:cNvPr id="98" name="Google Shape;98;p20"/>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9" name="Google Shape;99;p20"/>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0" name="Shape 100"/>
        <p:cNvGrpSpPr/>
        <p:nvPr/>
      </p:nvGrpSpPr>
      <p:grpSpPr>
        <a:xfrm>
          <a:off x="0" y="0"/>
          <a:ext cx="0" cy="0"/>
          <a:chOff x="0" y="0"/>
          <a:chExt cx="0" cy="0"/>
        </a:xfrm>
      </p:grpSpPr>
      <p:sp>
        <p:nvSpPr>
          <p:cNvPr id="101" name="Google Shape;101;p21"/>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image-right">
  <p:cSld name="TITLE_AND_BODY_2_1">
    <p:spTree>
      <p:nvGrpSpPr>
        <p:cNvPr id="102" name="Shape 102"/>
        <p:cNvGrpSpPr/>
        <p:nvPr/>
      </p:nvGrpSpPr>
      <p:grpSpPr>
        <a:xfrm>
          <a:off x="0" y="0"/>
          <a:ext cx="0" cy="0"/>
          <a:chOff x="0" y="0"/>
          <a:chExt cx="0" cy="0"/>
        </a:xfrm>
      </p:grpSpPr>
      <p:pic>
        <p:nvPicPr>
          <p:cNvPr id="103" name="Google Shape;103;p22"/>
          <p:cNvPicPr preferRelativeResize="0"/>
          <p:nvPr/>
        </p:nvPicPr>
        <p:blipFill rotWithShape="1">
          <a:blip r:embed="rId2">
            <a:alphaModFix/>
          </a:blip>
          <a:srcRect b="28249" l="120" r="-120" t="21761"/>
          <a:stretch/>
        </p:blipFill>
        <p:spPr>
          <a:xfrm>
            <a:off x="0" y="0"/>
            <a:ext cx="9144001" cy="5143500"/>
          </a:xfrm>
          <a:prstGeom prst="rect">
            <a:avLst/>
          </a:prstGeom>
          <a:noFill/>
          <a:ln>
            <a:noFill/>
          </a:ln>
        </p:spPr>
      </p:pic>
      <p:sp>
        <p:nvSpPr>
          <p:cNvPr id="104" name="Google Shape;104;p22"/>
          <p:cNvSpPr txBox="1"/>
          <p:nvPr>
            <p:ph idx="12" type="sldNum"/>
          </p:nvPr>
        </p:nvSpPr>
        <p:spPr>
          <a:xfrm>
            <a:off x="8472458" y="4739417"/>
            <a:ext cx="548700" cy="393600"/>
          </a:xfrm>
          <a:prstGeom prst="rect">
            <a:avLst/>
          </a:prstGeom>
        </p:spPr>
        <p:txBody>
          <a:bodyPr anchorCtr="0" anchor="ctr" bIns="34275" lIns="68575" spcFirstLastPara="1" rIns="68575" wrap="square" tIns="34275">
            <a:noAutofit/>
          </a:bodyPr>
          <a:lstStyle>
            <a:lvl1pPr lvl="0">
              <a:buNone/>
              <a:defRPr sz="800">
                <a:solidFill>
                  <a:srgbClr val="001743"/>
                </a:solidFill>
                <a:latin typeface="Calibri"/>
                <a:ea typeface="Calibri"/>
                <a:cs typeface="Calibri"/>
                <a:sym typeface="Calibri"/>
              </a:defRPr>
            </a:lvl1pPr>
            <a:lvl2pPr lvl="1">
              <a:buNone/>
              <a:defRPr sz="800">
                <a:solidFill>
                  <a:srgbClr val="001743"/>
                </a:solidFill>
                <a:latin typeface="Calibri"/>
                <a:ea typeface="Calibri"/>
                <a:cs typeface="Calibri"/>
                <a:sym typeface="Calibri"/>
              </a:defRPr>
            </a:lvl2pPr>
            <a:lvl3pPr lvl="2">
              <a:buNone/>
              <a:defRPr sz="800">
                <a:solidFill>
                  <a:srgbClr val="001743"/>
                </a:solidFill>
                <a:latin typeface="Calibri"/>
                <a:ea typeface="Calibri"/>
                <a:cs typeface="Calibri"/>
                <a:sym typeface="Calibri"/>
              </a:defRPr>
            </a:lvl3pPr>
            <a:lvl4pPr lvl="3">
              <a:buNone/>
              <a:defRPr sz="800">
                <a:solidFill>
                  <a:srgbClr val="001743"/>
                </a:solidFill>
                <a:latin typeface="Calibri"/>
                <a:ea typeface="Calibri"/>
                <a:cs typeface="Calibri"/>
                <a:sym typeface="Calibri"/>
              </a:defRPr>
            </a:lvl4pPr>
            <a:lvl5pPr lvl="4">
              <a:buNone/>
              <a:defRPr sz="800">
                <a:solidFill>
                  <a:srgbClr val="001743"/>
                </a:solidFill>
                <a:latin typeface="Calibri"/>
                <a:ea typeface="Calibri"/>
                <a:cs typeface="Calibri"/>
                <a:sym typeface="Calibri"/>
              </a:defRPr>
            </a:lvl5pPr>
            <a:lvl6pPr lvl="5">
              <a:buNone/>
              <a:defRPr sz="800">
                <a:solidFill>
                  <a:srgbClr val="001743"/>
                </a:solidFill>
                <a:latin typeface="Calibri"/>
                <a:ea typeface="Calibri"/>
                <a:cs typeface="Calibri"/>
                <a:sym typeface="Calibri"/>
              </a:defRPr>
            </a:lvl6pPr>
            <a:lvl7pPr lvl="6">
              <a:buNone/>
              <a:defRPr sz="800">
                <a:solidFill>
                  <a:srgbClr val="001743"/>
                </a:solidFill>
                <a:latin typeface="Calibri"/>
                <a:ea typeface="Calibri"/>
                <a:cs typeface="Calibri"/>
                <a:sym typeface="Calibri"/>
              </a:defRPr>
            </a:lvl7pPr>
            <a:lvl8pPr lvl="7">
              <a:buNone/>
              <a:defRPr sz="800">
                <a:solidFill>
                  <a:srgbClr val="001743"/>
                </a:solidFill>
                <a:latin typeface="Calibri"/>
                <a:ea typeface="Calibri"/>
                <a:cs typeface="Calibri"/>
                <a:sym typeface="Calibri"/>
              </a:defRPr>
            </a:lvl8pPr>
            <a:lvl9pPr lvl="8">
              <a:buNone/>
              <a:defRPr sz="800">
                <a:solidFill>
                  <a:srgbClr val="00174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5" name="Google Shape;105;p22"/>
          <p:cNvSpPr txBox="1"/>
          <p:nvPr>
            <p:ph idx="2" type="sldNum"/>
          </p:nvPr>
        </p:nvSpPr>
        <p:spPr>
          <a:xfrm>
            <a:off x="8472458" y="4739417"/>
            <a:ext cx="548700" cy="393600"/>
          </a:xfrm>
          <a:prstGeom prst="rect">
            <a:avLst/>
          </a:prstGeom>
        </p:spPr>
        <p:txBody>
          <a:bodyPr anchorCtr="0" anchor="ctr" bIns="34275" lIns="68575" spcFirstLastPara="1" rIns="68575" wrap="square" tIns="34275">
            <a:noAutofit/>
          </a:bodyPr>
          <a:lstStyle>
            <a:lvl1pPr lvl="0">
              <a:buNone/>
              <a:defRPr sz="800">
                <a:solidFill>
                  <a:schemeClr val="lt1"/>
                </a:solidFill>
                <a:latin typeface="Calibri"/>
                <a:ea typeface="Calibri"/>
                <a:cs typeface="Calibri"/>
                <a:sym typeface="Calibri"/>
              </a:defRPr>
            </a:lvl1pPr>
            <a:lvl2pPr lvl="1">
              <a:buNone/>
              <a:defRPr sz="800">
                <a:solidFill>
                  <a:schemeClr val="lt1"/>
                </a:solidFill>
                <a:latin typeface="Calibri"/>
                <a:ea typeface="Calibri"/>
                <a:cs typeface="Calibri"/>
                <a:sym typeface="Calibri"/>
              </a:defRPr>
            </a:lvl2pPr>
            <a:lvl3pPr lvl="2">
              <a:buNone/>
              <a:defRPr sz="800">
                <a:solidFill>
                  <a:schemeClr val="lt1"/>
                </a:solidFill>
                <a:latin typeface="Calibri"/>
                <a:ea typeface="Calibri"/>
                <a:cs typeface="Calibri"/>
                <a:sym typeface="Calibri"/>
              </a:defRPr>
            </a:lvl3pPr>
            <a:lvl4pPr lvl="3">
              <a:buNone/>
              <a:defRPr sz="800">
                <a:solidFill>
                  <a:schemeClr val="lt1"/>
                </a:solidFill>
                <a:latin typeface="Calibri"/>
                <a:ea typeface="Calibri"/>
                <a:cs typeface="Calibri"/>
                <a:sym typeface="Calibri"/>
              </a:defRPr>
            </a:lvl4pPr>
            <a:lvl5pPr lvl="4">
              <a:buNone/>
              <a:defRPr sz="800">
                <a:solidFill>
                  <a:schemeClr val="lt1"/>
                </a:solidFill>
                <a:latin typeface="Calibri"/>
                <a:ea typeface="Calibri"/>
                <a:cs typeface="Calibri"/>
                <a:sym typeface="Calibri"/>
              </a:defRPr>
            </a:lvl5pPr>
            <a:lvl6pPr lvl="5">
              <a:buNone/>
              <a:defRPr sz="800">
                <a:solidFill>
                  <a:schemeClr val="lt1"/>
                </a:solidFill>
                <a:latin typeface="Calibri"/>
                <a:ea typeface="Calibri"/>
                <a:cs typeface="Calibri"/>
                <a:sym typeface="Calibri"/>
              </a:defRPr>
            </a:lvl6pPr>
            <a:lvl7pPr lvl="6">
              <a:buNone/>
              <a:defRPr sz="800">
                <a:solidFill>
                  <a:schemeClr val="lt1"/>
                </a:solidFill>
                <a:latin typeface="Calibri"/>
                <a:ea typeface="Calibri"/>
                <a:cs typeface="Calibri"/>
                <a:sym typeface="Calibri"/>
              </a:defRPr>
            </a:lvl7pPr>
            <a:lvl8pPr lvl="7">
              <a:buNone/>
              <a:defRPr sz="800">
                <a:solidFill>
                  <a:schemeClr val="lt1"/>
                </a:solidFill>
                <a:latin typeface="Calibri"/>
                <a:ea typeface="Calibri"/>
                <a:cs typeface="Calibri"/>
                <a:sym typeface="Calibri"/>
              </a:defRPr>
            </a:lvl8pPr>
            <a:lvl9pPr lvl="8">
              <a:buNone/>
              <a:defRPr sz="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6" name="Google Shape;106;p22"/>
          <p:cNvSpPr/>
          <p:nvPr/>
        </p:nvSpPr>
        <p:spPr>
          <a:xfrm>
            <a:off x="4750325" y="948488"/>
            <a:ext cx="4394100" cy="3246600"/>
          </a:xfrm>
          <a:prstGeom prst="rect">
            <a:avLst/>
          </a:prstGeom>
          <a:solidFill>
            <a:srgbClr val="0085CA">
              <a:alpha val="767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07" name="Google Shape;107;p22"/>
          <p:cNvSpPr/>
          <p:nvPr/>
        </p:nvSpPr>
        <p:spPr>
          <a:xfrm rot="5400000">
            <a:off x="7414500" y="2465513"/>
            <a:ext cx="3246600" cy="212400"/>
          </a:xfrm>
          <a:prstGeom prst="rect">
            <a:avLst/>
          </a:prstGeom>
          <a:solidFill>
            <a:srgbClr val="007EC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08" name="Google Shape;108;p22"/>
          <p:cNvSpPr txBox="1"/>
          <p:nvPr>
            <p:ph type="title"/>
          </p:nvPr>
        </p:nvSpPr>
        <p:spPr>
          <a:xfrm>
            <a:off x="5045175" y="1252875"/>
            <a:ext cx="3577200" cy="2643900"/>
          </a:xfrm>
          <a:prstGeom prst="rect">
            <a:avLst/>
          </a:prstGeom>
        </p:spPr>
        <p:txBody>
          <a:bodyPr anchorCtr="0" anchor="t" bIns="34275" lIns="68575" spcFirstLastPara="1" rIns="68575" wrap="square" tIns="34275">
            <a:noAutofit/>
          </a:bodyPr>
          <a:lstStyle>
            <a:lvl1pPr lvl="0" algn="r">
              <a:spcBef>
                <a:spcPts val="0"/>
              </a:spcBef>
              <a:spcAft>
                <a:spcPts val="0"/>
              </a:spcAft>
              <a:buClr>
                <a:schemeClr val="lt1"/>
              </a:buClr>
              <a:buSzPts val="3200"/>
              <a:buNone/>
              <a:defRPr sz="3200">
                <a:solidFill>
                  <a:schemeClr val="lt1"/>
                </a:solidFill>
              </a:defRPr>
            </a:lvl1pPr>
            <a:lvl2pPr lvl="1" algn="r">
              <a:spcBef>
                <a:spcPts val="0"/>
              </a:spcBef>
              <a:spcAft>
                <a:spcPts val="0"/>
              </a:spcAft>
              <a:buSzPts val="1100"/>
              <a:buNone/>
              <a:defRPr/>
            </a:lvl2pPr>
            <a:lvl3pPr lvl="2" algn="r">
              <a:spcBef>
                <a:spcPts val="0"/>
              </a:spcBef>
              <a:spcAft>
                <a:spcPts val="0"/>
              </a:spcAft>
              <a:buSzPts val="1100"/>
              <a:buNone/>
              <a:defRPr/>
            </a:lvl3pPr>
            <a:lvl4pPr lvl="3" algn="r">
              <a:spcBef>
                <a:spcPts val="0"/>
              </a:spcBef>
              <a:spcAft>
                <a:spcPts val="0"/>
              </a:spcAft>
              <a:buSzPts val="1100"/>
              <a:buNone/>
              <a:defRPr/>
            </a:lvl4pPr>
            <a:lvl5pPr lvl="4" algn="r">
              <a:spcBef>
                <a:spcPts val="0"/>
              </a:spcBef>
              <a:spcAft>
                <a:spcPts val="0"/>
              </a:spcAft>
              <a:buSzPts val="1100"/>
              <a:buNone/>
              <a:defRPr/>
            </a:lvl5pPr>
            <a:lvl6pPr lvl="5" algn="r">
              <a:spcBef>
                <a:spcPts val="0"/>
              </a:spcBef>
              <a:spcAft>
                <a:spcPts val="0"/>
              </a:spcAft>
              <a:buSzPts val="1100"/>
              <a:buNone/>
              <a:defRPr/>
            </a:lvl6pPr>
            <a:lvl7pPr lvl="6" algn="r">
              <a:spcBef>
                <a:spcPts val="0"/>
              </a:spcBef>
              <a:spcAft>
                <a:spcPts val="0"/>
              </a:spcAft>
              <a:buSzPts val="1100"/>
              <a:buNone/>
              <a:defRPr/>
            </a:lvl7pPr>
            <a:lvl8pPr lvl="7" algn="r">
              <a:spcBef>
                <a:spcPts val="0"/>
              </a:spcBef>
              <a:spcAft>
                <a:spcPts val="0"/>
              </a:spcAft>
              <a:buSzPts val="1100"/>
              <a:buNone/>
              <a:defRPr/>
            </a:lvl8pPr>
            <a:lvl9pPr lvl="8" algn="r">
              <a:spcBef>
                <a:spcPts val="0"/>
              </a:spcBef>
              <a:spcAft>
                <a:spcPts val="0"/>
              </a:spcAft>
              <a:buSzPts val="11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image-left">
  <p:cSld name="TITLE_AND_BODY_2_2">
    <p:spTree>
      <p:nvGrpSpPr>
        <p:cNvPr id="109" name="Shape 109"/>
        <p:cNvGrpSpPr/>
        <p:nvPr/>
      </p:nvGrpSpPr>
      <p:grpSpPr>
        <a:xfrm>
          <a:off x="0" y="0"/>
          <a:ext cx="0" cy="0"/>
          <a:chOff x="0" y="0"/>
          <a:chExt cx="0" cy="0"/>
        </a:xfrm>
      </p:grpSpPr>
      <p:pic>
        <p:nvPicPr>
          <p:cNvPr id="110" name="Google Shape;110;p23"/>
          <p:cNvPicPr preferRelativeResize="0"/>
          <p:nvPr/>
        </p:nvPicPr>
        <p:blipFill rotWithShape="1">
          <a:blip r:embed="rId2">
            <a:alphaModFix/>
          </a:blip>
          <a:srcRect b="28249" l="120" r="-120" t="21761"/>
          <a:stretch/>
        </p:blipFill>
        <p:spPr>
          <a:xfrm>
            <a:off x="0" y="0"/>
            <a:ext cx="9144001" cy="5143500"/>
          </a:xfrm>
          <a:prstGeom prst="rect">
            <a:avLst/>
          </a:prstGeom>
          <a:noFill/>
          <a:ln>
            <a:noFill/>
          </a:ln>
        </p:spPr>
      </p:pic>
      <p:sp>
        <p:nvSpPr>
          <p:cNvPr id="111" name="Google Shape;111;p23"/>
          <p:cNvSpPr txBox="1"/>
          <p:nvPr>
            <p:ph idx="12" type="sldNum"/>
          </p:nvPr>
        </p:nvSpPr>
        <p:spPr>
          <a:xfrm>
            <a:off x="8472458" y="4739417"/>
            <a:ext cx="548700" cy="393600"/>
          </a:xfrm>
          <a:prstGeom prst="rect">
            <a:avLst/>
          </a:prstGeom>
        </p:spPr>
        <p:txBody>
          <a:bodyPr anchorCtr="0" anchor="ctr" bIns="34275" lIns="68575" spcFirstLastPara="1" rIns="68575" wrap="square" tIns="34275">
            <a:noAutofit/>
          </a:bodyPr>
          <a:lstStyle>
            <a:lvl1pPr lvl="0">
              <a:buNone/>
              <a:defRPr sz="800">
                <a:solidFill>
                  <a:srgbClr val="001743"/>
                </a:solidFill>
                <a:latin typeface="Calibri"/>
                <a:ea typeface="Calibri"/>
                <a:cs typeface="Calibri"/>
                <a:sym typeface="Calibri"/>
              </a:defRPr>
            </a:lvl1pPr>
            <a:lvl2pPr lvl="1">
              <a:buNone/>
              <a:defRPr sz="800">
                <a:solidFill>
                  <a:srgbClr val="001743"/>
                </a:solidFill>
                <a:latin typeface="Calibri"/>
                <a:ea typeface="Calibri"/>
                <a:cs typeface="Calibri"/>
                <a:sym typeface="Calibri"/>
              </a:defRPr>
            </a:lvl2pPr>
            <a:lvl3pPr lvl="2">
              <a:buNone/>
              <a:defRPr sz="800">
                <a:solidFill>
                  <a:srgbClr val="001743"/>
                </a:solidFill>
                <a:latin typeface="Calibri"/>
                <a:ea typeface="Calibri"/>
                <a:cs typeface="Calibri"/>
                <a:sym typeface="Calibri"/>
              </a:defRPr>
            </a:lvl3pPr>
            <a:lvl4pPr lvl="3">
              <a:buNone/>
              <a:defRPr sz="800">
                <a:solidFill>
                  <a:srgbClr val="001743"/>
                </a:solidFill>
                <a:latin typeface="Calibri"/>
                <a:ea typeface="Calibri"/>
                <a:cs typeface="Calibri"/>
                <a:sym typeface="Calibri"/>
              </a:defRPr>
            </a:lvl4pPr>
            <a:lvl5pPr lvl="4">
              <a:buNone/>
              <a:defRPr sz="800">
                <a:solidFill>
                  <a:srgbClr val="001743"/>
                </a:solidFill>
                <a:latin typeface="Calibri"/>
                <a:ea typeface="Calibri"/>
                <a:cs typeface="Calibri"/>
                <a:sym typeface="Calibri"/>
              </a:defRPr>
            </a:lvl5pPr>
            <a:lvl6pPr lvl="5">
              <a:buNone/>
              <a:defRPr sz="800">
                <a:solidFill>
                  <a:srgbClr val="001743"/>
                </a:solidFill>
                <a:latin typeface="Calibri"/>
                <a:ea typeface="Calibri"/>
                <a:cs typeface="Calibri"/>
                <a:sym typeface="Calibri"/>
              </a:defRPr>
            </a:lvl6pPr>
            <a:lvl7pPr lvl="6">
              <a:buNone/>
              <a:defRPr sz="800">
                <a:solidFill>
                  <a:srgbClr val="001743"/>
                </a:solidFill>
                <a:latin typeface="Calibri"/>
                <a:ea typeface="Calibri"/>
                <a:cs typeface="Calibri"/>
                <a:sym typeface="Calibri"/>
              </a:defRPr>
            </a:lvl7pPr>
            <a:lvl8pPr lvl="7">
              <a:buNone/>
              <a:defRPr sz="800">
                <a:solidFill>
                  <a:srgbClr val="001743"/>
                </a:solidFill>
                <a:latin typeface="Calibri"/>
                <a:ea typeface="Calibri"/>
                <a:cs typeface="Calibri"/>
                <a:sym typeface="Calibri"/>
              </a:defRPr>
            </a:lvl8pPr>
            <a:lvl9pPr lvl="8">
              <a:buNone/>
              <a:defRPr sz="800">
                <a:solidFill>
                  <a:srgbClr val="00174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2" name="Google Shape;112;p23"/>
          <p:cNvSpPr txBox="1"/>
          <p:nvPr>
            <p:ph idx="2" type="sldNum"/>
          </p:nvPr>
        </p:nvSpPr>
        <p:spPr>
          <a:xfrm>
            <a:off x="8472458" y="4739417"/>
            <a:ext cx="548700" cy="393600"/>
          </a:xfrm>
          <a:prstGeom prst="rect">
            <a:avLst/>
          </a:prstGeom>
        </p:spPr>
        <p:txBody>
          <a:bodyPr anchorCtr="0" anchor="ctr" bIns="34275" lIns="68575" spcFirstLastPara="1" rIns="68575" wrap="square" tIns="34275">
            <a:noAutofit/>
          </a:bodyPr>
          <a:lstStyle>
            <a:lvl1pPr lvl="0">
              <a:buNone/>
              <a:defRPr sz="800">
                <a:solidFill>
                  <a:schemeClr val="lt1"/>
                </a:solidFill>
                <a:latin typeface="Calibri"/>
                <a:ea typeface="Calibri"/>
                <a:cs typeface="Calibri"/>
                <a:sym typeface="Calibri"/>
              </a:defRPr>
            </a:lvl1pPr>
            <a:lvl2pPr lvl="1">
              <a:buNone/>
              <a:defRPr sz="800">
                <a:solidFill>
                  <a:schemeClr val="lt1"/>
                </a:solidFill>
                <a:latin typeface="Calibri"/>
                <a:ea typeface="Calibri"/>
                <a:cs typeface="Calibri"/>
                <a:sym typeface="Calibri"/>
              </a:defRPr>
            </a:lvl2pPr>
            <a:lvl3pPr lvl="2">
              <a:buNone/>
              <a:defRPr sz="800">
                <a:solidFill>
                  <a:schemeClr val="lt1"/>
                </a:solidFill>
                <a:latin typeface="Calibri"/>
                <a:ea typeface="Calibri"/>
                <a:cs typeface="Calibri"/>
                <a:sym typeface="Calibri"/>
              </a:defRPr>
            </a:lvl3pPr>
            <a:lvl4pPr lvl="3">
              <a:buNone/>
              <a:defRPr sz="800">
                <a:solidFill>
                  <a:schemeClr val="lt1"/>
                </a:solidFill>
                <a:latin typeface="Calibri"/>
                <a:ea typeface="Calibri"/>
                <a:cs typeface="Calibri"/>
                <a:sym typeface="Calibri"/>
              </a:defRPr>
            </a:lvl4pPr>
            <a:lvl5pPr lvl="4">
              <a:buNone/>
              <a:defRPr sz="800">
                <a:solidFill>
                  <a:schemeClr val="lt1"/>
                </a:solidFill>
                <a:latin typeface="Calibri"/>
                <a:ea typeface="Calibri"/>
                <a:cs typeface="Calibri"/>
                <a:sym typeface="Calibri"/>
              </a:defRPr>
            </a:lvl5pPr>
            <a:lvl6pPr lvl="5">
              <a:buNone/>
              <a:defRPr sz="800">
                <a:solidFill>
                  <a:schemeClr val="lt1"/>
                </a:solidFill>
                <a:latin typeface="Calibri"/>
                <a:ea typeface="Calibri"/>
                <a:cs typeface="Calibri"/>
                <a:sym typeface="Calibri"/>
              </a:defRPr>
            </a:lvl6pPr>
            <a:lvl7pPr lvl="6">
              <a:buNone/>
              <a:defRPr sz="800">
                <a:solidFill>
                  <a:schemeClr val="lt1"/>
                </a:solidFill>
                <a:latin typeface="Calibri"/>
                <a:ea typeface="Calibri"/>
                <a:cs typeface="Calibri"/>
                <a:sym typeface="Calibri"/>
              </a:defRPr>
            </a:lvl7pPr>
            <a:lvl8pPr lvl="7">
              <a:buNone/>
              <a:defRPr sz="800">
                <a:solidFill>
                  <a:schemeClr val="lt1"/>
                </a:solidFill>
                <a:latin typeface="Calibri"/>
                <a:ea typeface="Calibri"/>
                <a:cs typeface="Calibri"/>
                <a:sym typeface="Calibri"/>
              </a:defRPr>
            </a:lvl8pPr>
            <a:lvl9pPr lvl="8">
              <a:buNone/>
              <a:defRPr sz="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3" name="Google Shape;113;p23"/>
          <p:cNvSpPr/>
          <p:nvPr/>
        </p:nvSpPr>
        <p:spPr>
          <a:xfrm rot="10800000">
            <a:off x="0" y="948413"/>
            <a:ext cx="4394100" cy="3246600"/>
          </a:xfrm>
          <a:prstGeom prst="rect">
            <a:avLst/>
          </a:prstGeom>
          <a:solidFill>
            <a:srgbClr val="0085CA">
              <a:alpha val="767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14" name="Google Shape;114;p23"/>
          <p:cNvSpPr/>
          <p:nvPr/>
        </p:nvSpPr>
        <p:spPr>
          <a:xfrm rot="-5400000">
            <a:off x="-1516675" y="2465588"/>
            <a:ext cx="3246600" cy="2124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15" name="Google Shape;115;p23"/>
          <p:cNvSpPr txBox="1"/>
          <p:nvPr>
            <p:ph type="title"/>
          </p:nvPr>
        </p:nvSpPr>
        <p:spPr>
          <a:xfrm>
            <a:off x="515100" y="1252875"/>
            <a:ext cx="3577200" cy="2643900"/>
          </a:xfrm>
          <a:prstGeom prst="rect">
            <a:avLst/>
          </a:prstGeom>
        </p:spPr>
        <p:txBody>
          <a:bodyPr anchorCtr="0" anchor="t" bIns="34275" lIns="68575" spcFirstLastPara="1" rIns="68575" wrap="square" tIns="34275">
            <a:noAutofit/>
          </a:bodyPr>
          <a:lstStyle>
            <a:lvl1pPr lvl="0" algn="r">
              <a:spcBef>
                <a:spcPts val="0"/>
              </a:spcBef>
              <a:spcAft>
                <a:spcPts val="0"/>
              </a:spcAft>
              <a:buClr>
                <a:schemeClr val="lt1"/>
              </a:buClr>
              <a:buSzPts val="3200"/>
              <a:buNone/>
              <a:defRPr sz="3200">
                <a:solidFill>
                  <a:schemeClr val="lt1"/>
                </a:solidFill>
              </a:defRPr>
            </a:lvl1pPr>
            <a:lvl2pPr lvl="1" algn="r">
              <a:spcBef>
                <a:spcPts val="0"/>
              </a:spcBef>
              <a:spcAft>
                <a:spcPts val="0"/>
              </a:spcAft>
              <a:buSzPts val="1100"/>
              <a:buNone/>
              <a:defRPr/>
            </a:lvl2pPr>
            <a:lvl3pPr lvl="2" algn="r">
              <a:spcBef>
                <a:spcPts val="0"/>
              </a:spcBef>
              <a:spcAft>
                <a:spcPts val="0"/>
              </a:spcAft>
              <a:buSzPts val="1100"/>
              <a:buNone/>
              <a:defRPr/>
            </a:lvl3pPr>
            <a:lvl4pPr lvl="3" algn="r">
              <a:spcBef>
                <a:spcPts val="0"/>
              </a:spcBef>
              <a:spcAft>
                <a:spcPts val="0"/>
              </a:spcAft>
              <a:buSzPts val="1100"/>
              <a:buNone/>
              <a:defRPr/>
            </a:lvl4pPr>
            <a:lvl5pPr lvl="4" algn="r">
              <a:spcBef>
                <a:spcPts val="0"/>
              </a:spcBef>
              <a:spcAft>
                <a:spcPts val="0"/>
              </a:spcAft>
              <a:buSzPts val="1100"/>
              <a:buNone/>
              <a:defRPr/>
            </a:lvl5pPr>
            <a:lvl6pPr lvl="5" algn="r">
              <a:spcBef>
                <a:spcPts val="0"/>
              </a:spcBef>
              <a:spcAft>
                <a:spcPts val="0"/>
              </a:spcAft>
              <a:buSzPts val="1100"/>
              <a:buNone/>
              <a:defRPr/>
            </a:lvl6pPr>
            <a:lvl7pPr lvl="6" algn="r">
              <a:spcBef>
                <a:spcPts val="0"/>
              </a:spcBef>
              <a:spcAft>
                <a:spcPts val="0"/>
              </a:spcAft>
              <a:buSzPts val="1100"/>
              <a:buNone/>
              <a:defRPr/>
            </a:lvl7pPr>
            <a:lvl8pPr lvl="7" algn="r">
              <a:spcBef>
                <a:spcPts val="0"/>
              </a:spcBef>
              <a:spcAft>
                <a:spcPts val="0"/>
              </a:spcAft>
              <a:buSzPts val="1100"/>
              <a:buNone/>
              <a:defRPr/>
            </a:lvl8pPr>
            <a:lvl9pPr lvl="8" algn="r">
              <a:spcBef>
                <a:spcPts val="0"/>
              </a:spcBef>
              <a:spcAft>
                <a:spcPts val="0"/>
              </a:spcAft>
              <a:buSzPts val="11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dark" type="title">
  <p:cSld name="TITLE">
    <p:bg>
      <p:bgPr>
        <a:solidFill>
          <a:srgbClr val="001743"/>
        </a:solidFill>
      </p:bgPr>
    </p:bg>
    <p:spTree>
      <p:nvGrpSpPr>
        <p:cNvPr id="13" name="Shape 13"/>
        <p:cNvGrpSpPr/>
        <p:nvPr/>
      </p:nvGrpSpPr>
      <p:grpSpPr>
        <a:xfrm>
          <a:off x="0" y="0"/>
          <a:ext cx="0" cy="0"/>
          <a:chOff x="0" y="0"/>
          <a:chExt cx="0" cy="0"/>
        </a:xfrm>
      </p:grpSpPr>
      <p:pic>
        <p:nvPicPr>
          <p:cNvPr id="14" name="Google Shape;14;p3"/>
          <p:cNvPicPr preferRelativeResize="0"/>
          <p:nvPr/>
        </p:nvPicPr>
        <p:blipFill rotWithShape="1">
          <a:blip r:embed="rId2">
            <a:alphaModFix/>
          </a:blip>
          <a:srcRect b="0" l="122" r="12816" t="0"/>
          <a:stretch/>
        </p:blipFill>
        <p:spPr>
          <a:xfrm>
            <a:off x="0" y="0"/>
            <a:ext cx="3979801" cy="5143500"/>
          </a:xfrm>
          <a:prstGeom prst="rect">
            <a:avLst/>
          </a:prstGeom>
          <a:noFill/>
          <a:ln>
            <a:noFill/>
          </a:ln>
        </p:spPr>
      </p:pic>
      <p:sp>
        <p:nvSpPr>
          <p:cNvPr id="15" name="Google Shape;15;p3"/>
          <p:cNvSpPr/>
          <p:nvPr/>
        </p:nvSpPr>
        <p:spPr>
          <a:xfrm rot="5400000">
            <a:off x="2958075" y="1260100"/>
            <a:ext cx="2063400" cy="212400"/>
          </a:xfrm>
          <a:prstGeom prst="rect">
            <a:avLst/>
          </a:prstGeom>
          <a:solidFill>
            <a:srgbClr val="0085C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id="16" name="Google Shape;16;p3"/>
          <p:cNvPicPr preferRelativeResize="0"/>
          <p:nvPr/>
        </p:nvPicPr>
        <p:blipFill rotWithShape="1">
          <a:blip r:embed="rId3">
            <a:alphaModFix/>
          </a:blip>
          <a:srcRect b="0" l="0" r="0" t="0"/>
          <a:stretch/>
        </p:blipFill>
        <p:spPr>
          <a:xfrm>
            <a:off x="5875300" y="2571750"/>
            <a:ext cx="1404700" cy="1404727"/>
          </a:xfrm>
          <a:prstGeom prst="rect">
            <a:avLst/>
          </a:prstGeom>
          <a:noFill/>
          <a:ln>
            <a:noFill/>
          </a:ln>
        </p:spPr>
      </p:pic>
      <p:sp>
        <p:nvSpPr>
          <p:cNvPr id="17" name="Google Shape;17;p3"/>
          <p:cNvSpPr txBox="1"/>
          <p:nvPr/>
        </p:nvSpPr>
        <p:spPr>
          <a:xfrm>
            <a:off x="4467600" y="4151700"/>
            <a:ext cx="4220100" cy="790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None/>
            </a:pPr>
            <a:r>
              <a:rPr lang="en-US" sz="1200">
                <a:solidFill>
                  <a:schemeClr val="lt1"/>
                </a:solidFill>
                <a:latin typeface="Calibri"/>
                <a:ea typeface="Calibri"/>
                <a:cs typeface="Calibri"/>
                <a:sym typeface="Calibri"/>
              </a:rPr>
              <a:t>National Oceanic and Atmospheric Administration</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None/>
            </a:pPr>
            <a:r>
              <a:rPr lang="en-US" sz="1200">
                <a:solidFill>
                  <a:schemeClr val="lt1"/>
                </a:solidFill>
                <a:latin typeface="Calibri"/>
                <a:ea typeface="Calibri"/>
                <a:cs typeface="Calibri"/>
                <a:sym typeface="Calibri"/>
              </a:rPr>
              <a:t>U.S. Department of Commerce</a:t>
            </a:r>
            <a:endParaRPr sz="1200">
              <a:solidFill>
                <a:schemeClr val="lt1"/>
              </a:solidFill>
              <a:latin typeface="Calibri"/>
              <a:ea typeface="Calibri"/>
              <a:cs typeface="Calibri"/>
              <a:sym typeface="Calibri"/>
            </a:endParaRPr>
          </a:p>
        </p:txBody>
      </p:sp>
      <p:sp>
        <p:nvSpPr>
          <p:cNvPr id="18" name="Google Shape;18;p3"/>
          <p:cNvSpPr txBox="1"/>
          <p:nvPr>
            <p:ph idx="1" type="subTitle"/>
          </p:nvPr>
        </p:nvSpPr>
        <p:spPr>
          <a:xfrm>
            <a:off x="4999650" y="4151700"/>
            <a:ext cx="3228600" cy="415500"/>
          </a:xfrm>
          <a:prstGeom prst="rect">
            <a:avLst/>
          </a:prstGeom>
          <a:noFill/>
          <a:ln>
            <a:noFill/>
          </a:ln>
        </p:spPr>
        <p:txBody>
          <a:bodyPr anchorCtr="0" anchor="t" bIns="91425" lIns="91425" spcFirstLastPara="1" rIns="91425" wrap="square" tIns="91425">
            <a:noAutofit/>
          </a:bodyPr>
          <a:lstStyle>
            <a:lvl1pPr lvl="0" algn="ctr">
              <a:spcBef>
                <a:spcPts val="0"/>
              </a:spcBef>
              <a:spcAft>
                <a:spcPts val="0"/>
              </a:spcAft>
              <a:buClr>
                <a:schemeClr val="lt1"/>
              </a:buClr>
              <a:buSzPts val="1200"/>
              <a:buNone/>
              <a:defRPr sz="1200">
                <a:solidFill>
                  <a:schemeClr val="lt1"/>
                </a:solidFill>
              </a:defRPr>
            </a:lvl1pPr>
            <a:lvl2pPr lvl="1" algn="ctr">
              <a:spcBef>
                <a:spcPts val="0"/>
              </a:spcBef>
              <a:spcAft>
                <a:spcPts val="0"/>
              </a:spcAft>
              <a:buClr>
                <a:schemeClr val="lt1"/>
              </a:buClr>
              <a:buSzPts val="1200"/>
              <a:buNone/>
              <a:defRPr sz="1200">
                <a:solidFill>
                  <a:schemeClr val="lt1"/>
                </a:solidFill>
              </a:defRPr>
            </a:lvl2pPr>
            <a:lvl3pPr lvl="2" algn="ctr">
              <a:spcBef>
                <a:spcPts val="0"/>
              </a:spcBef>
              <a:spcAft>
                <a:spcPts val="0"/>
              </a:spcAft>
              <a:buClr>
                <a:schemeClr val="lt1"/>
              </a:buClr>
              <a:buSzPts val="1200"/>
              <a:buNone/>
              <a:defRPr sz="1200">
                <a:solidFill>
                  <a:schemeClr val="lt1"/>
                </a:solidFill>
              </a:defRPr>
            </a:lvl3pPr>
            <a:lvl4pPr lvl="3" algn="ctr">
              <a:spcBef>
                <a:spcPts val="0"/>
              </a:spcBef>
              <a:spcAft>
                <a:spcPts val="0"/>
              </a:spcAft>
              <a:buClr>
                <a:schemeClr val="lt1"/>
              </a:buClr>
              <a:buSzPts val="1200"/>
              <a:buNone/>
              <a:defRPr sz="1200">
                <a:solidFill>
                  <a:schemeClr val="lt1"/>
                </a:solidFill>
              </a:defRPr>
            </a:lvl4pPr>
            <a:lvl5pPr lvl="4" algn="ctr">
              <a:spcBef>
                <a:spcPts val="0"/>
              </a:spcBef>
              <a:spcAft>
                <a:spcPts val="0"/>
              </a:spcAft>
              <a:buClr>
                <a:schemeClr val="lt1"/>
              </a:buClr>
              <a:buSzPts val="1200"/>
              <a:buNone/>
              <a:defRPr sz="1200">
                <a:solidFill>
                  <a:schemeClr val="lt1"/>
                </a:solidFill>
              </a:defRPr>
            </a:lvl5pPr>
            <a:lvl6pPr lvl="5" algn="ctr">
              <a:spcBef>
                <a:spcPts val="0"/>
              </a:spcBef>
              <a:spcAft>
                <a:spcPts val="0"/>
              </a:spcAft>
              <a:buClr>
                <a:schemeClr val="lt1"/>
              </a:buClr>
              <a:buSzPts val="1200"/>
              <a:buNone/>
              <a:defRPr sz="1200">
                <a:solidFill>
                  <a:schemeClr val="lt1"/>
                </a:solidFill>
              </a:defRPr>
            </a:lvl6pPr>
            <a:lvl7pPr lvl="6" algn="ctr">
              <a:spcBef>
                <a:spcPts val="0"/>
              </a:spcBef>
              <a:spcAft>
                <a:spcPts val="0"/>
              </a:spcAft>
              <a:buClr>
                <a:schemeClr val="lt1"/>
              </a:buClr>
              <a:buSzPts val="1200"/>
              <a:buNone/>
              <a:defRPr sz="1200">
                <a:solidFill>
                  <a:schemeClr val="lt1"/>
                </a:solidFill>
              </a:defRPr>
            </a:lvl7pPr>
            <a:lvl8pPr lvl="7" algn="ctr">
              <a:spcBef>
                <a:spcPts val="0"/>
              </a:spcBef>
              <a:spcAft>
                <a:spcPts val="0"/>
              </a:spcAft>
              <a:buClr>
                <a:schemeClr val="lt1"/>
              </a:buClr>
              <a:buSzPts val="1200"/>
              <a:buNone/>
              <a:defRPr sz="1200">
                <a:solidFill>
                  <a:schemeClr val="lt1"/>
                </a:solidFill>
              </a:defRPr>
            </a:lvl8pPr>
            <a:lvl9pPr lvl="8" algn="ctr">
              <a:spcBef>
                <a:spcPts val="0"/>
              </a:spcBef>
              <a:spcAft>
                <a:spcPts val="0"/>
              </a:spcAft>
              <a:buClr>
                <a:schemeClr val="lt1"/>
              </a:buClr>
              <a:buSzPts val="1200"/>
              <a:buNone/>
              <a:defRPr sz="1200">
                <a:solidFill>
                  <a:schemeClr val="lt1"/>
                </a:solidFill>
              </a:defRPr>
            </a:lvl9pPr>
          </a:lstStyle>
          <a:p/>
        </p:txBody>
      </p:sp>
      <p:sp>
        <p:nvSpPr>
          <p:cNvPr id="19" name="Google Shape;19;p3"/>
          <p:cNvSpPr txBox="1"/>
          <p:nvPr>
            <p:ph type="title"/>
          </p:nvPr>
        </p:nvSpPr>
        <p:spPr>
          <a:xfrm>
            <a:off x="4358100" y="701775"/>
            <a:ext cx="4565700" cy="1493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3225"/>
              <a:buNone/>
              <a:defRPr sz="3225">
                <a:solidFill>
                  <a:schemeClr val="lt1"/>
                </a:solidFill>
              </a:defRPr>
            </a:lvl1pPr>
            <a:lvl2pPr lvl="1">
              <a:spcBef>
                <a:spcPts val="0"/>
              </a:spcBef>
              <a:spcAft>
                <a:spcPts val="0"/>
              </a:spcAft>
              <a:buClr>
                <a:schemeClr val="lt1"/>
              </a:buClr>
              <a:buSzPts val="3225"/>
              <a:buNone/>
              <a:defRPr sz="3225">
                <a:solidFill>
                  <a:schemeClr val="lt1"/>
                </a:solidFill>
              </a:defRPr>
            </a:lvl2pPr>
            <a:lvl3pPr lvl="2">
              <a:spcBef>
                <a:spcPts val="0"/>
              </a:spcBef>
              <a:spcAft>
                <a:spcPts val="0"/>
              </a:spcAft>
              <a:buClr>
                <a:schemeClr val="lt1"/>
              </a:buClr>
              <a:buSzPts val="3225"/>
              <a:buNone/>
              <a:defRPr sz="3225">
                <a:solidFill>
                  <a:schemeClr val="lt1"/>
                </a:solidFill>
              </a:defRPr>
            </a:lvl3pPr>
            <a:lvl4pPr lvl="3">
              <a:spcBef>
                <a:spcPts val="0"/>
              </a:spcBef>
              <a:spcAft>
                <a:spcPts val="0"/>
              </a:spcAft>
              <a:buClr>
                <a:schemeClr val="lt1"/>
              </a:buClr>
              <a:buSzPts val="3225"/>
              <a:buNone/>
              <a:defRPr sz="3225">
                <a:solidFill>
                  <a:schemeClr val="lt1"/>
                </a:solidFill>
              </a:defRPr>
            </a:lvl4pPr>
            <a:lvl5pPr lvl="4">
              <a:spcBef>
                <a:spcPts val="0"/>
              </a:spcBef>
              <a:spcAft>
                <a:spcPts val="0"/>
              </a:spcAft>
              <a:buClr>
                <a:schemeClr val="lt1"/>
              </a:buClr>
              <a:buSzPts val="3225"/>
              <a:buNone/>
              <a:defRPr sz="3225">
                <a:solidFill>
                  <a:schemeClr val="lt1"/>
                </a:solidFill>
              </a:defRPr>
            </a:lvl5pPr>
            <a:lvl6pPr lvl="5">
              <a:spcBef>
                <a:spcPts val="0"/>
              </a:spcBef>
              <a:spcAft>
                <a:spcPts val="0"/>
              </a:spcAft>
              <a:buClr>
                <a:schemeClr val="lt1"/>
              </a:buClr>
              <a:buSzPts val="3225"/>
              <a:buNone/>
              <a:defRPr sz="3225">
                <a:solidFill>
                  <a:schemeClr val="lt1"/>
                </a:solidFill>
              </a:defRPr>
            </a:lvl6pPr>
            <a:lvl7pPr lvl="6">
              <a:spcBef>
                <a:spcPts val="0"/>
              </a:spcBef>
              <a:spcAft>
                <a:spcPts val="0"/>
              </a:spcAft>
              <a:buClr>
                <a:schemeClr val="lt1"/>
              </a:buClr>
              <a:buSzPts val="3225"/>
              <a:buNone/>
              <a:defRPr sz="3225">
                <a:solidFill>
                  <a:schemeClr val="lt1"/>
                </a:solidFill>
              </a:defRPr>
            </a:lvl7pPr>
            <a:lvl8pPr lvl="7">
              <a:spcBef>
                <a:spcPts val="0"/>
              </a:spcBef>
              <a:spcAft>
                <a:spcPts val="0"/>
              </a:spcAft>
              <a:buClr>
                <a:schemeClr val="lt1"/>
              </a:buClr>
              <a:buSzPts val="3225"/>
              <a:buNone/>
              <a:defRPr sz="3225">
                <a:solidFill>
                  <a:schemeClr val="lt1"/>
                </a:solidFill>
              </a:defRPr>
            </a:lvl8pPr>
            <a:lvl9pPr lvl="8">
              <a:spcBef>
                <a:spcPts val="0"/>
              </a:spcBef>
              <a:spcAft>
                <a:spcPts val="0"/>
              </a:spcAft>
              <a:buClr>
                <a:schemeClr val="lt1"/>
              </a:buClr>
              <a:buSzPts val="3225"/>
              <a:buNone/>
              <a:defRPr sz="3225">
                <a:solidFill>
                  <a:schemeClr val="lt1"/>
                </a:solidFill>
              </a:defRPr>
            </a:lvl9pPr>
          </a:lstStyle>
          <a:p/>
        </p:txBody>
      </p:sp>
      <p:sp>
        <p:nvSpPr>
          <p:cNvPr id="20" name="Google Shape;20;p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bg>
      <p:bgPr>
        <a:solidFill>
          <a:srgbClr val="F2F2F2"/>
        </a:solidFill>
      </p:bgPr>
    </p:bg>
    <p:spTree>
      <p:nvGrpSpPr>
        <p:cNvPr id="116" name="Shape 116"/>
        <p:cNvGrpSpPr/>
        <p:nvPr/>
      </p:nvGrpSpPr>
      <p:grpSpPr>
        <a:xfrm>
          <a:off x="0" y="0"/>
          <a:ext cx="0" cy="0"/>
          <a:chOff x="0" y="0"/>
          <a:chExt cx="0" cy="0"/>
        </a:xfrm>
      </p:grpSpPr>
      <p:sp>
        <p:nvSpPr>
          <p:cNvPr id="117" name="Google Shape;117;p24"/>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18" name="Shape 118"/>
        <p:cNvGrpSpPr/>
        <p:nvPr/>
      </p:nvGrpSpPr>
      <p:grpSpPr>
        <a:xfrm>
          <a:off x="0" y="0"/>
          <a:ext cx="0" cy="0"/>
          <a:chOff x="0" y="0"/>
          <a:chExt cx="0" cy="0"/>
        </a:xfrm>
      </p:grpSpPr>
      <p:sp>
        <p:nvSpPr>
          <p:cNvPr id="119" name="Google Shape;119;p25"/>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0_Title Slide">
  <p:cSld name="50_Title Slide">
    <p:spTree>
      <p:nvGrpSpPr>
        <p:cNvPr id="120" name="Shape 120"/>
        <p:cNvGrpSpPr/>
        <p:nvPr/>
      </p:nvGrpSpPr>
      <p:grpSpPr>
        <a:xfrm>
          <a:off x="0" y="0"/>
          <a:ext cx="0" cy="0"/>
          <a:chOff x="0" y="0"/>
          <a:chExt cx="0" cy="0"/>
        </a:xfrm>
      </p:grpSpPr>
      <p:sp>
        <p:nvSpPr>
          <p:cNvPr id="121" name="Google Shape;121;p26"/>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1_Title Slide">
  <p:cSld name="51_Title Slide">
    <p:spTree>
      <p:nvGrpSpPr>
        <p:cNvPr id="122" name="Shape 122"/>
        <p:cNvGrpSpPr/>
        <p:nvPr/>
      </p:nvGrpSpPr>
      <p:grpSpPr>
        <a:xfrm>
          <a:off x="0" y="0"/>
          <a:ext cx="0" cy="0"/>
          <a:chOff x="0" y="0"/>
          <a:chExt cx="0" cy="0"/>
        </a:xfrm>
      </p:grpSpPr>
      <p:sp>
        <p:nvSpPr>
          <p:cNvPr id="123" name="Google Shape;123;p27"/>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0" name="Shape 130"/>
        <p:cNvGrpSpPr/>
        <p:nvPr/>
      </p:nvGrpSpPr>
      <p:grpSpPr>
        <a:xfrm>
          <a:off x="0" y="0"/>
          <a:ext cx="0" cy="0"/>
          <a:chOff x="0" y="0"/>
          <a:chExt cx="0" cy="0"/>
        </a:xfrm>
      </p:grpSpPr>
      <p:sp>
        <p:nvSpPr>
          <p:cNvPr id="131" name="Google Shape;131;p29"/>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2" name="Google Shape;132;p29"/>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atin typeface="Arial"/>
                <a:ea typeface="Arial"/>
                <a:cs typeface="Arial"/>
                <a:sym typeface="Arial"/>
              </a:defRPr>
            </a:lvl2pPr>
            <a:lvl3pPr indent="-317500" lvl="2" marL="1371600" algn="l">
              <a:lnSpc>
                <a:spcPct val="90000"/>
              </a:lnSpc>
              <a:spcBef>
                <a:spcPts val="400"/>
              </a:spcBef>
              <a:spcAft>
                <a:spcPts val="0"/>
              </a:spcAft>
              <a:buClr>
                <a:schemeClr val="dk1"/>
              </a:buClr>
              <a:buSzPts val="1400"/>
              <a:buChar char="•"/>
              <a:defRPr>
                <a:latin typeface="Arial"/>
                <a:ea typeface="Arial"/>
                <a:cs typeface="Arial"/>
                <a:sym typeface="Arial"/>
              </a:defRPr>
            </a:lvl3pPr>
            <a:lvl4pPr indent="-317500" lvl="3" marL="1828800" algn="l">
              <a:lnSpc>
                <a:spcPct val="90000"/>
              </a:lnSpc>
              <a:spcBef>
                <a:spcPts val="400"/>
              </a:spcBef>
              <a:spcAft>
                <a:spcPts val="0"/>
              </a:spcAft>
              <a:buClr>
                <a:schemeClr val="dk1"/>
              </a:buClr>
              <a:buSzPts val="1400"/>
              <a:buChar char="•"/>
              <a:defRPr>
                <a:latin typeface="Arial"/>
                <a:ea typeface="Arial"/>
                <a:cs typeface="Arial"/>
                <a:sym typeface="Arial"/>
              </a:defRPr>
            </a:lvl4pPr>
            <a:lvl5pPr indent="-317500" lvl="4" marL="2286000" algn="l">
              <a:lnSpc>
                <a:spcPct val="90000"/>
              </a:lnSpc>
              <a:spcBef>
                <a:spcPts val="4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400"/>
              </a:spcBef>
              <a:spcAft>
                <a:spcPts val="0"/>
              </a:spcAft>
              <a:buClr>
                <a:schemeClr val="dk1"/>
              </a:buClr>
              <a:buSzPts val="1400"/>
              <a:buChar char="•"/>
              <a:defRPr>
                <a:latin typeface="Arial"/>
                <a:ea typeface="Arial"/>
                <a:cs typeface="Arial"/>
                <a:sym typeface="Arial"/>
              </a:defRPr>
            </a:lvl6pPr>
            <a:lvl7pPr indent="-317500" lvl="6" marL="3200400" algn="l">
              <a:lnSpc>
                <a:spcPct val="90000"/>
              </a:lnSpc>
              <a:spcBef>
                <a:spcPts val="400"/>
              </a:spcBef>
              <a:spcAft>
                <a:spcPts val="0"/>
              </a:spcAft>
              <a:buClr>
                <a:schemeClr val="dk1"/>
              </a:buClr>
              <a:buSzPts val="1400"/>
              <a:buChar char="•"/>
              <a:defRPr>
                <a:latin typeface="Arial"/>
                <a:ea typeface="Arial"/>
                <a:cs typeface="Arial"/>
                <a:sym typeface="Arial"/>
              </a:defRPr>
            </a:lvl7pPr>
            <a:lvl8pPr indent="-317500" lvl="7" marL="3657600" algn="l">
              <a:lnSpc>
                <a:spcPct val="90000"/>
              </a:lnSpc>
              <a:spcBef>
                <a:spcPts val="400"/>
              </a:spcBef>
              <a:spcAft>
                <a:spcPts val="0"/>
              </a:spcAft>
              <a:buClr>
                <a:schemeClr val="dk1"/>
              </a:buClr>
              <a:buSzPts val="1400"/>
              <a:buChar char="•"/>
              <a:defRPr>
                <a:latin typeface="Arial"/>
                <a:ea typeface="Arial"/>
                <a:cs typeface="Arial"/>
                <a:sym typeface="Arial"/>
              </a:defRPr>
            </a:lvl8pPr>
            <a:lvl9pPr indent="-317500" lvl="8" marL="4114800" algn="l">
              <a:lnSpc>
                <a:spcPct val="90000"/>
              </a:lnSpc>
              <a:spcBef>
                <a:spcPts val="400"/>
              </a:spcBef>
              <a:spcAft>
                <a:spcPts val="0"/>
              </a:spcAft>
              <a:buClr>
                <a:schemeClr val="dk1"/>
              </a:buClr>
              <a:buSzPts val="1400"/>
              <a:buChar char="•"/>
              <a:defRPr>
                <a:latin typeface="Arial"/>
                <a:ea typeface="Arial"/>
                <a:cs typeface="Arial"/>
                <a:sym typeface="Arial"/>
              </a:defRPr>
            </a:lvl9pPr>
          </a:lstStyle>
          <a:p/>
        </p:txBody>
      </p:sp>
      <p:sp>
        <p:nvSpPr>
          <p:cNvPr id="133" name="Google Shape;133;p29"/>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4" name="Shape 134"/>
        <p:cNvGrpSpPr/>
        <p:nvPr/>
      </p:nvGrpSpPr>
      <p:grpSpPr>
        <a:xfrm>
          <a:off x="0" y="0"/>
          <a:ext cx="0" cy="0"/>
          <a:chOff x="0" y="0"/>
          <a:chExt cx="0" cy="0"/>
        </a:xfrm>
      </p:grpSpPr>
      <p:sp>
        <p:nvSpPr>
          <p:cNvPr id="135" name="Google Shape;135;p30"/>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6" name="Google Shape;136;p30"/>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7" name="Google Shape;137;p30"/>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8" name="Google Shape;138;p30"/>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9" name="Shape 139"/>
        <p:cNvGrpSpPr/>
        <p:nvPr/>
      </p:nvGrpSpPr>
      <p:grpSpPr>
        <a:xfrm>
          <a:off x="0" y="0"/>
          <a:ext cx="0" cy="0"/>
          <a:chOff x="0" y="0"/>
          <a:chExt cx="0" cy="0"/>
        </a:xfrm>
      </p:grpSpPr>
      <p:sp>
        <p:nvSpPr>
          <p:cNvPr id="140" name="Google Shape;140;p31"/>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1" name="Google Shape;141;p31"/>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2" name="Shape 142"/>
        <p:cNvGrpSpPr/>
        <p:nvPr/>
      </p:nvGrpSpPr>
      <p:grpSpPr>
        <a:xfrm>
          <a:off x="0" y="0"/>
          <a:ext cx="0" cy="0"/>
          <a:chOff x="0" y="0"/>
          <a:chExt cx="0" cy="0"/>
        </a:xfrm>
      </p:grpSpPr>
      <p:sp>
        <p:nvSpPr>
          <p:cNvPr id="143" name="Google Shape;143;p32"/>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image-right">
  <p:cSld name="TITLE_AND_BODY_2_1">
    <p:spTree>
      <p:nvGrpSpPr>
        <p:cNvPr id="144" name="Shape 144"/>
        <p:cNvGrpSpPr/>
        <p:nvPr/>
      </p:nvGrpSpPr>
      <p:grpSpPr>
        <a:xfrm>
          <a:off x="0" y="0"/>
          <a:ext cx="0" cy="0"/>
          <a:chOff x="0" y="0"/>
          <a:chExt cx="0" cy="0"/>
        </a:xfrm>
      </p:grpSpPr>
      <p:pic>
        <p:nvPicPr>
          <p:cNvPr id="145" name="Google Shape;145;p33"/>
          <p:cNvPicPr preferRelativeResize="0"/>
          <p:nvPr/>
        </p:nvPicPr>
        <p:blipFill rotWithShape="1">
          <a:blip r:embed="rId2">
            <a:alphaModFix/>
          </a:blip>
          <a:srcRect b="28249" l="120" r="-120" t="21761"/>
          <a:stretch/>
        </p:blipFill>
        <p:spPr>
          <a:xfrm>
            <a:off x="0" y="0"/>
            <a:ext cx="9144001" cy="5143500"/>
          </a:xfrm>
          <a:prstGeom prst="rect">
            <a:avLst/>
          </a:prstGeom>
          <a:noFill/>
          <a:ln>
            <a:noFill/>
          </a:ln>
        </p:spPr>
      </p:pic>
      <p:sp>
        <p:nvSpPr>
          <p:cNvPr id="146" name="Google Shape;146;p33"/>
          <p:cNvSpPr txBox="1"/>
          <p:nvPr>
            <p:ph idx="12" type="sldNum"/>
          </p:nvPr>
        </p:nvSpPr>
        <p:spPr>
          <a:xfrm>
            <a:off x="8472458" y="4739417"/>
            <a:ext cx="548700" cy="393600"/>
          </a:xfrm>
          <a:prstGeom prst="rect">
            <a:avLst/>
          </a:prstGeom>
        </p:spPr>
        <p:txBody>
          <a:bodyPr anchorCtr="0" anchor="ctr" bIns="34275" lIns="68575" spcFirstLastPara="1" rIns="68575" wrap="square" tIns="34275">
            <a:noAutofit/>
          </a:bodyPr>
          <a:lstStyle>
            <a:lvl1pPr lvl="0">
              <a:buNone/>
              <a:defRPr sz="800">
                <a:solidFill>
                  <a:srgbClr val="001743"/>
                </a:solidFill>
                <a:latin typeface="Calibri"/>
                <a:ea typeface="Calibri"/>
                <a:cs typeface="Calibri"/>
                <a:sym typeface="Calibri"/>
              </a:defRPr>
            </a:lvl1pPr>
            <a:lvl2pPr lvl="1">
              <a:buNone/>
              <a:defRPr sz="800">
                <a:solidFill>
                  <a:srgbClr val="001743"/>
                </a:solidFill>
                <a:latin typeface="Calibri"/>
                <a:ea typeface="Calibri"/>
                <a:cs typeface="Calibri"/>
                <a:sym typeface="Calibri"/>
              </a:defRPr>
            </a:lvl2pPr>
            <a:lvl3pPr lvl="2">
              <a:buNone/>
              <a:defRPr sz="800">
                <a:solidFill>
                  <a:srgbClr val="001743"/>
                </a:solidFill>
                <a:latin typeface="Calibri"/>
                <a:ea typeface="Calibri"/>
                <a:cs typeface="Calibri"/>
                <a:sym typeface="Calibri"/>
              </a:defRPr>
            </a:lvl3pPr>
            <a:lvl4pPr lvl="3">
              <a:buNone/>
              <a:defRPr sz="800">
                <a:solidFill>
                  <a:srgbClr val="001743"/>
                </a:solidFill>
                <a:latin typeface="Calibri"/>
                <a:ea typeface="Calibri"/>
                <a:cs typeface="Calibri"/>
                <a:sym typeface="Calibri"/>
              </a:defRPr>
            </a:lvl4pPr>
            <a:lvl5pPr lvl="4">
              <a:buNone/>
              <a:defRPr sz="800">
                <a:solidFill>
                  <a:srgbClr val="001743"/>
                </a:solidFill>
                <a:latin typeface="Calibri"/>
                <a:ea typeface="Calibri"/>
                <a:cs typeface="Calibri"/>
                <a:sym typeface="Calibri"/>
              </a:defRPr>
            </a:lvl5pPr>
            <a:lvl6pPr lvl="5">
              <a:buNone/>
              <a:defRPr sz="800">
                <a:solidFill>
                  <a:srgbClr val="001743"/>
                </a:solidFill>
                <a:latin typeface="Calibri"/>
                <a:ea typeface="Calibri"/>
                <a:cs typeface="Calibri"/>
                <a:sym typeface="Calibri"/>
              </a:defRPr>
            </a:lvl6pPr>
            <a:lvl7pPr lvl="6">
              <a:buNone/>
              <a:defRPr sz="800">
                <a:solidFill>
                  <a:srgbClr val="001743"/>
                </a:solidFill>
                <a:latin typeface="Calibri"/>
                <a:ea typeface="Calibri"/>
                <a:cs typeface="Calibri"/>
                <a:sym typeface="Calibri"/>
              </a:defRPr>
            </a:lvl7pPr>
            <a:lvl8pPr lvl="7">
              <a:buNone/>
              <a:defRPr sz="800">
                <a:solidFill>
                  <a:srgbClr val="001743"/>
                </a:solidFill>
                <a:latin typeface="Calibri"/>
                <a:ea typeface="Calibri"/>
                <a:cs typeface="Calibri"/>
                <a:sym typeface="Calibri"/>
              </a:defRPr>
            </a:lvl8pPr>
            <a:lvl9pPr lvl="8">
              <a:buNone/>
              <a:defRPr sz="800">
                <a:solidFill>
                  <a:srgbClr val="00174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7" name="Google Shape;147;p33"/>
          <p:cNvSpPr txBox="1"/>
          <p:nvPr>
            <p:ph idx="2" type="sldNum"/>
          </p:nvPr>
        </p:nvSpPr>
        <p:spPr>
          <a:xfrm>
            <a:off x="8472458" y="4739417"/>
            <a:ext cx="548700" cy="393600"/>
          </a:xfrm>
          <a:prstGeom prst="rect">
            <a:avLst/>
          </a:prstGeom>
        </p:spPr>
        <p:txBody>
          <a:bodyPr anchorCtr="0" anchor="ctr" bIns="34275" lIns="68575" spcFirstLastPara="1" rIns="68575" wrap="square" tIns="34275">
            <a:noAutofit/>
          </a:bodyPr>
          <a:lstStyle>
            <a:lvl1pPr lvl="0">
              <a:buNone/>
              <a:defRPr sz="800">
                <a:solidFill>
                  <a:schemeClr val="lt1"/>
                </a:solidFill>
                <a:latin typeface="Calibri"/>
                <a:ea typeface="Calibri"/>
                <a:cs typeface="Calibri"/>
                <a:sym typeface="Calibri"/>
              </a:defRPr>
            </a:lvl1pPr>
            <a:lvl2pPr lvl="1">
              <a:buNone/>
              <a:defRPr sz="800">
                <a:solidFill>
                  <a:schemeClr val="lt1"/>
                </a:solidFill>
                <a:latin typeface="Calibri"/>
                <a:ea typeface="Calibri"/>
                <a:cs typeface="Calibri"/>
                <a:sym typeface="Calibri"/>
              </a:defRPr>
            </a:lvl2pPr>
            <a:lvl3pPr lvl="2">
              <a:buNone/>
              <a:defRPr sz="800">
                <a:solidFill>
                  <a:schemeClr val="lt1"/>
                </a:solidFill>
                <a:latin typeface="Calibri"/>
                <a:ea typeface="Calibri"/>
                <a:cs typeface="Calibri"/>
                <a:sym typeface="Calibri"/>
              </a:defRPr>
            </a:lvl3pPr>
            <a:lvl4pPr lvl="3">
              <a:buNone/>
              <a:defRPr sz="800">
                <a:solidFill>
                  <a:schemeClr val="lt1"/>
                </a:solidFill>
                <a:latin typeface="Calibri"/>
                <a:ea typeface="Calibri"/>
                <a:cs typeface="Calibri"/>
                <a:sym typeface="Calibri"/>
              </a:defRPr>
            </a:lvl4pPr>
            <a:lvl5pPr lvl="4">
              <a:buNone/>
              <a:defRPr sz="800">
                <a:solidFill>
                  <a:schemeClr val="lt1"/>
                </a:solidFill>
                <a:latin typeface="Calibri"/>
                <a:ea typeface="Calibri"/>
                <a:cs typeface="Calibri"/>
                <a:sym typeface="Calibri"/>
              </a:defRPr>
            </a:lvl5pPr>
            <a:lvl6pPr lvl="5">
              <a:buNone/>
              <a:defRPr sz="800">
                <a:solidFill>
                  <a:schemeClr val="lt1"/>
                </a:solidFill>
                <a:latin typeface="Calibri"/>
                <a:ea typeface="Calibri"/>
                <a:cs typeface="Calibri"/>
                <a:sym typeface="Calibri"/>
              </a:defRPr>
            </a:lvl6pPr>
            <a:lvl7pPr lvl="6">
              <a:buNone/>
              <a:defRPr sz="800">
                <a:solidFill>
                  <a:schemeClr val="lt1"/>
                </a:solidFill>
                <a:latin typeface="Calibri"/>
                <a:ea typeface="Calibri"/>
                <a:cs typeface="Calibri"/>
                <a:sym typeface="Calibri"/>
              </a:defRPr>
            </a:lvl7pPr>
            <a:lvl8pPr lvl="7">
              <a:buNone/>
              <a:defRPr sz="800">
                <a:solidFill>
                  <a:schemeClr val="lt1"/>
                </a:solidFill>
                <a:latin typeface="Calibri"/>
                <a:ea typeface="Calibri"/>
                <a:cs typeface="Calibri"/>
                <a:sym typeface="Calibri"/>
              </a:defRPr>
            </a:lvl8pPr>
            <a:lvl9pPr lvl="8">
              <a:buNone/>
              <a:defRPr sz="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8" name="Google Shape;148;p33"/>
          <p:cNvSpPr/>
          <p:nvPr/>
        </p:nvSpPr>
        <p:spPr>
          <a:xfrm>
            <a:off x="4750325" y="948488"/>
            <a:ext cx="4394100" cy="3246600"/>
          </a:xfrm>
          <a:prstGeom prst="rect">
            <a:avLst/>
          </a:prstGeom>
          <a:solidFill>
            <a:srgbClr val="0085CA">
              <a:alpha val="767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49" name="Google Shape;149;p33"/>
          <p:cNvSpPr/>
          <p:nvPr/>
        </p:nvSpPr>
        <p:spPr>
          <a:xfrm rot="5400000">
            <a:off x="7414500" y="2465513"/>
            <a:ext cx="3246600" cy="212400"/>
          </a:xfrm>
          <a:prstGeom prst="rect">
            <a:avLst/>
          </a:prstGeom>
          <a:solidFill>
            <a:srgbClr val="007EC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50" name="Google Shape;150;p33"/>
          <p:cNvSpPr txBox="1"/>
          <p:nvPr>
            <p:ph type="title"/>
          </p:nvPr>
        </p:nvSpPr>
        <p:spPr>
          <a:xfrm>
            <a:off x="5045175" y="1252875"/>
            <a:ext cx="3577200" cy="2643900"/>
          </a:xfrm>
          <a:prstGeom prst="rect">
            <a:avLst/>
          </a:prstGeom>
        </p:spPr>
        <p:txBody>
          <a:bodyPr anchorCtr="0" anchor="t" bIns="34275" lIns="68575" spcFirstLastPara="1" rIns="68575" wrap="square" tIns="34275">
            <a:noAutofit/>
          </a:bodyPr>
          <a:lstStyle>
            <a:lvl1pPr lvl="0" algn="r">
              <a:spcBef>
                <a:spcPts val="0"/>
              </a:spcBef>
              <a:spcAft>
                <a:spcPts val="0"/>
              </a:spcAft>
              <a:buClr>
                <a:schemeClr val="lt1"/>
              </a:buClr>
              <a:buSzPts val="3200"/>
              <a:buNone/>
              <a:defRPr sz="3200">
                <a:solidFill>
                  <a:schemeClr val="lt1"/>
                </a:solidFill>
              </a:defRPr>
            </a:lvl1pPr>
            <a:lvl2pPr lvl="1" algn="r">
              <a:spcBef>
                <a:spcPts val="0"/>
              </a:spcBef>
              <a:spcAft>
                <a:spcPts val="0"/>
              </a:spcAft>
              <a:buSzPts val="1100"/>
              <a:buNone/>
              <a:defRPr/>
            </a:lvl2pPr>
            <a:lvl3pPr lvl="2" algn="r">
              <a:spcBef>
                <a:spcPts val="0"/>
              </a:spcBef>
              <a:spcAft>
                <a:spcPts val="0"/>
              </a:spcAft>
              <a:buSzPts val="1100"/>
              <a:buNone/>
              <a:defRPr/>
            </a:lvl3pPr>
            <a:lvl4pPr lvl="3" algn="r">
              <a:spcBef>
                <a:spcPts val="0"/>
              </a:spcBef>
              <a:spcAft>
                <a:spcPts val="0"/>
              </a:spcAft>
              <a:buSzPts val="1100"/>
              <a:buNone/>
              <a:defRPr/>
            </a:lvl4pPr>
            <a:lvl5pPr lvl="4" algn="r">
              <a:spcBef>
                <a:spcPts val="0"/>
              </a:spcBef>
              <a:spcAft>
                <a:spcPts val="0"/>
              </a:spcAft>
              <a:buSzPts val="1100"/>
              <a:buNone/>
              <a:defRPr/>
            </a:lvl5pPr>
            <a:lvl6pPr lvl="5" algn="r">
              <a:spcBef>
                <a:spcPts val="0"/>
              </a:spcBef>
              <a:spcAft>
                <a:spcPts val="0"/>
              </a:spcAft>
              <a:buSzPts val="1100"/>
              <a:buNone/>
              <a:defRPr/>
            </a:lvl6pPr>
            <a:lvl7pPr lvl="6" algn="r">
              <a:spcBef>
                <a:spcPts val="0"/>
              </a:spcBef>
              <a:spcAft>
                <a:spcPts val="0"/>
              </a:spcAft>
              <a:buSzPts val="1100"/>
              <a:buNone/>
              <a:defRPr/>
            </a:lvl7pPr>
            <a:lvl8pPr lvl="7" algn="r">
              <a:spcBef>
                <a:spcPts val="0"/>
              </a:spcBef>
              <a:spcAft>
                <a:spcPts val="0"/>
              </a:spcAft>
              <a:buSzPts val="1100"/>
              <a:buNone/>
              <a:defRPr/>
            </a:lvl8pPr>
            <a:lvl9pPr lvl="8" algn="r">
              <a:spcBef>
                <a:spcPts val="0"/>
              </a:spcBef>
              <a:spcAft>
                <a:spcPts val="0"/>
              </a:spcAft>
              <a:buSzPts val="11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image-left">
  <p:cSld name="TITLE_AND_BODY_2_2">
    <p:spTree>
      <p:nvGrpSpPr>
        <p:cNvPr id="151" name="Shape 151"/>
        <p:cNvGrpSpPr/>
        <p:nvPr/>
      </p:nvGrpSpPr>
      <p:grpSpPr>
        <a:xfrm>
          <a:off x="0" y="0"/>
          <a:ext cx="0" cy="0"/>
          <a:chOff x="0" y="0"/>
          <a:chExt cx="0" cy="0"/>
        </a:xfrm>
      </p:grpSpPr>
      <p:pic>
        <p:nvPicPr>
          <p:cNvPr id="152" name="Google Shape;152;p34"/>
          <p:cNvPicPr preferRelativeResize="0"/>
          <p:nvPr/>
        </p:nvPicPr>
        <p:blipFill rotWithShape="1">
          <a:blip r:embed="rId2">
            <a:alphaModFix/>
          </a:blip>
          <a:srcRect b="28249" l="120" r="-120" t="21761"/>
          <a:stretch/>
        </p:blipFill>
        <p:spPr>
          <a:xfrm>
            <a:off x="0" y="0"/>
            <a:ext cx="9144001" cy="5143500"/>
          </a:xfrm>
          <a:prstGeom prst="rect">
            <a:avLst/>
          </a:prstGeom>
          <a:noFill/>
          <a:ln>
            <a:noFill/>
          </a:ln>
        </p:spPr>
      </p:pic>
      <p:sp>
        <p:nvSpPr>
          <p:cNvPr id="153" name="Google Shape;153;p34"/>
          <p:cNvSpPr txBox="1"/>
          <p:nvPr>
            <p:ph idx="12" type="sldNum"/>
          </p:nvPr>
        </p:nvSpPr>
        <p:spPr>
          <a:xfrm>
            <a:off x="8472458" y="4739417"/>
            <a:ext cx="548700" cy="393600"/>
          </a:xfrm>
          <a:prstGeom prst="rect">
            <a:avLst/>
          </a:prstGeom>
        </p:spPr>
        <p:txBody>
          <a:bodyPr anchorCtr="0" anchor="ctr" bIns="34275" lIns="68575" spcFirstLastPara="1" rIns="68575" wrap="square" tIns="34275">
            <a:noAutofit/>
          </a:bodyPr>
          <a:lstStyle>
            <a:lvl1pPr lvl="0">
              <a:buNone/>
              <a:defRPr sz="800">
                <a:solidFill>
                  <a:srgbClr val="001743"/>
                </a:solidFill>
                <a:latin typeface="Calibri"/>
                <a:ea typeface="Calibri"/>
                <a:cs typeface="Calibri"/>
                <a:sym typeface="Calibri"/>
              </a:defRPr>
            </a:lvl1pPr>
            <a:lvl2pPr lvl="1">
              <a:buNone/>
              <a:defRPr sz="800">
                <a:solidFill>
                  <a:srgbClr val="001743"/>
                </a:solidFill>
                <a:latin typeface="Calibri"/>
                <a:ea typeface="Calibri"/>
                <a:cs typeface="Calibri"/>
                <a:sym typeface="Calibri"/>
              </a:defRPr>
            </a:lvl2pPr>
            <a:lvl3pPr lvl="2">
              <a:buNone/>
              <a:defRPr sz="800">
                <a:solidFill>
                  <a:srgbClr val="001743"/>
                </a:solidFill>
                <a:latin typeface="Calibri"/>
                <a:ea typeface="Calibri"/>
                <a:cs typeface="Calibri"/>
                <a:sym typeface="Calibri"/>
              </a:defRPr>
            </a:lvl3pPr>
            <a:lvl4pPr lvl="3">
              <a:buNone/>
              <a:defRPr sz="800">
                <a:solidFill>
                  <a:srgbClr val="001743"/>
                </a:solidFill>
                <a:latin typeface="Calibri"/>
                <a:ea typeface="Calibri"/>
                <a:cs typeface="Calibri"/>
                <a:sym typeface="Calibri"/>
              </a:defRPr>
            </a:lvl4pPr>
            <a:lvl5pPr lvl="4">
              <a:buNone/>
              <a:defRPr sz="800">
                <a:solidFill>
                  <a:srgbClr val="001743"/>
                </a:solidFill>
                <a:latin typeface="Calibri"/>
                <a:ea typeface="Calibri"/>
                <a:cs typeface="Calibri"/>
                <a:sym typeface="Calibri"/>
              </a:defRPr>
            </a:lvl5pPr>
            <a:lvl6pPr lvl="5">
              <a:buNone/>
              <a:defRPr sz="800">
                <a:solidFill>
                  <a:srgbClr val="001743"/>
                </a:solidFill>
                <a:latin typeface="Calibri"/>
                <a:ea typeface="Calibri"/>
                <a:cs typeface="Calibri"/>
                <a:sym typeface="Calibri"/>
              </a:defRPr>
            </a:lvl6pPr>
            <a:lvl7pPr lvl="6">
              <a:buNone/>
              <a:defRPr sz="800">
                <a:solidFill>
                  <a:srgbClr val="001743"/>
                </a:solidFill>
                <a:latin typeface="Calibri"/>
                <a:ea typeface="Calibri"/>
                <a:cs typeface="Calibri"/>
                <a:sym typeface="Calibri"/>
              </a:defRPr>
            </a:lvl7pPr>
            <a:lvl8pPr lvl="7">
              <a:buNone/>
              <a:defRPr sz="800">
                <a:solidFill>
                  <a:srgbClr val="001743"/>
                </a:solidFill>
                <a:latin typeface="Calibri"/>
                <a:ea typeface="Calibri"/>
                <a:cs typeface="Calibri"/>
                <a:sym typeface="Calibri"/>
              </a:defRPr>
            </a:lvl8pPr>
            <a:lvl9pPr lvl="8">
              <a:buNone/>
              <a:defRPr sz="800">
                <a:solidFill>
                  <a:srgbClr val="00174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4" name="Google Shape;154;p34"/>
          <p:cNvSpPr txBox="1"/>
          <p:nvPr>
            <p:ph idx="2" type="sldNum"/>
          </p:nvPr>
        </p:nvSpPr>
        <p:spPr>
          <a:xfrm>
            <a:off x="8472458" y="4739417"/>
            <a:ext cx="548700" cy="393600"/>
          </a:xfrm>
          <a:prstGeom prst="rect">
            <a:avLst/>
          </a:prstGeom>
        </p:spPr>
        <p:txBody>
          <a:bodyPr anchorCtr="0" anchor="ctr" bIns="34275" lIns="68575" spcFirstLastPara="1" rIns="68575" wrap="square" tIns="34275">
            <a:noAutofit/>
          </a:bodyPr>
          <a:lstStyle>
            <a:lvl1pPr lvl="0">
              <a:buNone/>
              <a:defRPr sz="800">
                <a:solidFill>
                  <a:schemeClr val="lt1"/>
                </a:solidFill>
                <a:latin typeface="Calibri"/>
                <a:ea typeface="Calibri"/>
                <a:cs typeface="Calibri"/>
                <a:sym typeface="Calibri"/>
              </a:defRPr>
            </a:lvl1pPr>
            <a:lvl2pPr lvl="1">
              <a:buNone/>
              <a:defRPr sz="800">
                <a:solidFill>
                  <a:schemeClr val="lt1"/>
                </a:solidFill>
                <a:latin typeface="Calibri"/>
                <a:ea typeface="Calibri"/>
                <a:cs typeface="Calibri"/>
                <a:sym typeface="Calibri"/>
              </a:defRPr>
            </a:lvl2pPr>
            <a:lvl3pPr lvl="2">
              <a:buNone/>
              <a:defRPr sz="800">
                <a:solidFill>
                  <a:schemeClr val="lt1"/>
                </a:solidFill>
                <a:latin typeface="Calibri"/>
                <a:ea typeface="Calibri"/>
                <a:cs typeface="Calibri"/>
                <a:sym typeface="Calibri"/>
              </a:defRPr>
            </a:lvl3pPr>
            <a:lvl4pPr lvl="3">
              <a:buNone/>
              <a:defRPr sz="800">
                <a:solidFill>
                  <a:schemeClr val="lt1"/>
                </a:solidFill>
                <a:latin typeface="Calibri"/>
                <a:ea typeface="Calibri"/>
                <a:cs typeface="Calibri"/>
                <a:sym typeface="Calibri"/>
              </a:defRPr>
            </a:lvl4pPr>
            <a:lvl5pPr lvl="4">
              <a:buNone/>
              <a:defRPr sz="800">
                <a:solidFill>
                  <a:schemeClr val="lt1"/>
                </a:solidFill>
                <a:latin typeface="Calibri"/>
                <a:ea typeface="Calibri"/>
                <a:cs typeface="Calibri"/>
                <a:sym typeface="Calibri"/>
              </a:defRPr>
            </a:lvl5pPr>
            <a:lvl6pPr lvl="5">
              <a:buNone/>
              <a:defRPr sz="800">
                <a:solidFill>
                  <a:schemeClr val="lt1"/>
                </a:solidFill>
                <a:latin typeface="Calibri"/>
                <a:ea typeface="Calibri"/>
                <a:cs typeface="Calibri"/>
                <a:sym typeface="Calibri"/>
              </a:defRPr>
            </a:lvl6pPr>
            <a:lvl7pPr lvl="6">
              <a:buNone/>
              <a:defRPr sz="800">
                <a:solidFill>
                  <a:schemeClr val="lt1"/>
                </a:solidFill>
                <a:latin typeface="Calibri"/>
                <a:ea typeface="Calibri"/>
                <a:cs typeface="Calibri"/>
                <a:sym typeface="Calibri"/>
              </a:defRPr>
            </a:lvl7pPr>
            <a:lvl8pPr lvl="7">
              <a:buNone/>
              <a:defRPr sz="800">
                <a:solidFill>
                  <a:schemeClr val="lt1"/>
                </a:solidFill>
                <a:latin typeface="Calibri"/>
                <a:ea typeface="Calibri"/>
                <a:cs typeface="Calibri"/>
                <a:sym typeface="Calibri"/>
              </a:defRPr>
            </a:lvl8pPr>
            <a:lvl9pPr lvl="8">
              <a:buNone/>
              <a:defRPr sz="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5" name="Google Shape;155;p34"/>
          <p:cNvSpPr/>
          <p:nvPr/>
        </p:nvSpPr>
        <p:spPr>
          <a:xfrm rot="10800000">
            <a:off x="0" y="948413"/>
            <a:ext cx="4394100" cy="3246600"/>
          </a:xfrm>
          <a:prstGeom prst="rect">
            <a:avLst/>
          </a:prstGeom>
          <a:solidFill>
            <a:srgbClr val="0085CA">
              <a:alpha val="767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56" name="Google Shape;156;p34"/>
          <p:cNvSpPr/>
          <p:nvPr/>
        </p:nvSpPr>
        <p:spPr>
          <a:xfrm rot="-5400000">
            <a:off x="-1516675" y="2465588"/>
            <a:ext cx="3246600" cy="2124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57" name="Google Shape;157;p34"/>
          <p:cNvSpPr txBox="1"/>
          <p:nvPr>
            <p:ph type="title"/>
          </p:nvPr>
        </p:nvSpPr>
        <p:spPr>
          <a:xfrm>
            <a:off x="515100" y="1252875"/>
            <a:ext cx="3577200" cy="2643900"/>
          </a:xfrm>
          <a:prstGeom prst="rect">
            <a:avLst/>
          </a:prstGeom>
        </p:spPr>
        <p:txBody>
          <a:bodyPr anchorCtr="0" anchor="t" bIns="34275" lIns="68575" spcFirstLastPara="1" rIns="68575" wrap="square" tIns="34275">
            <a:noAutofit/>
          </a:bodyPr>
          <a:lstStyle>
            <a:lvl1pPr lvl="0" algn="r">
              <a:spcBef>
                <a:spcPts val="0"/>
              </a:spcBef>
              <a:spcAft>
                <a:spcPts val="0"/>
              </a:spcAft>
              <a:buClr>
                <a:schemeClr val="lt1"/>
              </a:buClr>
              <a:buSzPts val="3200"/>
              <a:buNone/>
              <a:defRPr sz="3200">
                <a:solidFill>
                  <a:schemeClr val="lt1"/>
                </a:solidFill>
              </a:defRPr>
            </a:lvl1pPr>
            <a:lvl2pPr lvl="1" algn="r">
              <a:spcBef>
                <a:spcPts val="0"/>
              </a:spcBef>
              <a:spcAft>
                <a:spcPts val="0"/>
              </a:spcAft>
              <a:buSzPts val="1100"/>
              <a:buNone/>
              <a:defRPr/>
            </a:lvl2pPr>
            <a:lvl3pPr lvl="2" algn="r">
              <a:spcBef>
                <a:spcPts val="0"/>
              </a:spcBef>
              <a:spcAft>
                <a:spcPts val="0"/>
              </a:spcAft>
              <a:buSzPts val="1100"/>
              <a:buNone/>
              <a:defRPr/>
            </a:lvl3pPr>
            <a:lvl4pPr lvl="3" algn="r">
              <a:spcBef>
                <a:spcPts val="0"/>
              </a:spcBef>
              <a:spcAft>
                <a:spcPts val="0"/>
              </a:spcAft>
              <a:buSzPts val="1100"/>
              <a:buNone/>
              <a:defRPr/>
            </a:lvl4pPr>
            <a:lvl5pPr lvl="4" algn="r">
              <a:spcBef>
                <a:spcPts val="0"/>
              </a:spcBef>
              <a:spcAft>
                <a:spcPts val="0"/>
              </a:spcAft>
              <a:buSzPts val="1100"/>
              <a:buNone/>
              <a:defRPr/>
            </a:lvl5pPr>
            <a:lvl6pPr lvl="5" algn="r">
              <a:spcBef>
                <a:spcPts val="0"/>
              </a:spcBef>
              <a:spcAft>
                <a:spcPts val="0"/>
              </a:spcAft>
              <a:buSzPts val="1100"/>
              <a:buNone/>
              <a:defRPr/>
            </a:lvl6pPr>
            <a:lvl7pPr lvl="6" algn="r">
              <a:spcBef>
                <a:spcPts val="0"/>
              </a:spcBef>
              <a:spcAft>
                <a:spcPts val="0"/>
              </a:spcAft>
              <a:buSzPts val="1100"/>
              <a:buNone/>
              <a:defRPr/>
            </a:lvl7pPr>
            <a:lvl8pPr lvl="7" algn="r">
              <a:spcBef>
                <a:spcPts val="0"/>
              </a:spcBef>
              <a:spcAft>
                <a:spcPts val="0"/>
              </a:spcAft>
              <a:buSzPts val="1100"/>
              <a:buNone/>
              <a:defRPr/>
            </a:lvl8pPr>
            <a:lvl9pPr lvl="8" algn="r">
              <a:spcBef>
                <a:spcPts val="0"/>
              </a:spcBef>
              <a:spcAft>
                <a:spcPts val="0"/>
              </a:spcAft>
              <a:buSzPts val="11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1" name="Shape 21"/>
        <p:cNvGrpSpPr/>
        <p:nvPr/>
      </p:nvGrpSpPr>
      <p:grpSpPr>
        <a:xfrm>
          <a:off x="0" y="0"/>
          <a:ext cx="0" cy="0"/>
          <a:chOff x="0" y="0"/>
          <a:chExt cx="0" cy="0"/>
        </a:xfrm>
      </p:grpSpPr>
      <p:sp>
        <p:nvSpPr>
          <p:cNvPr id="22" name="Google Shape;22;p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1_Title and Content">
    <p:spTree>
      <p:nvGrpSpPr>
        <p:cNvPr id="158" name="Shape 158"/>
        <p:cNvGrpSpPr/>
        <p:nvPr/>
      </p:nvGrpSpPr>
      <p:grpSpPr>
        <a:xfrm>
          <a:off x="0" y="0"/>
          <a:ext cx="0" cy="0"/>
          <a:chOff x="0" y="0"/>
          <a:chExt cx="0" cy="0"/>
        </a:xfrm>
      </p:grpSpPr>
      <p:sp>
        <p:nvSpPr>
          <p:cNvPr id="159" name="Google Shape;159;p35"/>
          <p:cNvSpPr txBox="1"/>
          <p:nvPr>
            <p:ph idx="1" type="body"/>
          </p:nvPr>
        </p:nvSpPr>
        <p:spPr>
          <a:xfrm>
            <a:off x="752888" y="914400"/>
            <a:ext cx="7933800" cy="37149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lnSpc>
                <a:spcPct val="100000"/>
              </a:lnSpc>
              <a:spcBef>
                <a:spcPts val="500"/>
              </a:spcBef>
              <a:spcAft>
                <a:spcPts val="0"/>
              </a:spcAft>
              <a:buClr>
                <a:srgbClr val="07336F"/>
              </a:buClr>
              <a:buSzPts val="2800"/>
              <a:buFont typeface="Arial"/>
              <a:buChar char="•"/>
              <a:defRPr b="0" i="0" sz="2800" u="none" cap="none" strike="noStrike">
                <a:solidFill>
                  <a:srgbClr val="07336F"/>
                </a:solidFill>
                <a:latin typeface="Arial"/>
                <a:ea typeface="Arial"/>
                <a:cs typeface="Arial"/>
                <a:sym typeface="Arial"/>
              </a:defRPr>
            </a:lvl2pPr>
            <a:lvl3pPr indent="-381000" lvl="2" marL="1371600" marR="0" algn="l">
              <a:lnSpc>
                <a:spcPct val="100000"/>
              </a:lnSpc>
              <a:spcBef>
                <a:spcPts val="500"/>
              </a:spcBef>
              <a:spcAft>
                <a:spcPts val="0"/>
              </a:spcAft>
              <a:buClr>
                <a:srgbClr val="07336F"/>
              </a:buClr>
              <a:buSzPts val="2400"/>
              <a:buFont typeface="Arial"/>
              <a:buChar char="•"/>
              <a:defRPr b="0" i="0" sz="2400" u="none" cap="none" strike="noStrike">
                <a:solidFill>
                  <a:srgbClr val="07336F"/>
                </a:solidFill>
                <a:latin typeface="Arial"/>
                <a:ea typeface="Arial"/>
                <a:cs typeface="Arial"/>
                <a:sym typeface="Arial"/>
              </a:defRPr>
            </a:lvl3pPr>
            <a:lvl4pPr indent="-355600" lvl="3" marL="1828800" marR="0" algn="l">
              <a:lnSpc>
                <a:spcPct val="100000"/>
              </a:lnSpc>
              <a:spcBef>
                <a:spcPts val="400"/>
              </a:spcBef>
              <a:spcAft>
                <a:spcPts val="0"/>
              </a:spcAft>
              <a:buClr>
                <a:srgbClr val="07336F"/>
              </a:buClr>
              <a:buSzPts val="2000"/>
              <a:buFont typeface="Arial"/>
              <a:buChar char="•"/>
              <a:defRPr b="0" i="0" sz="2000" u="none" cap="none" strike="noStrike">
                <a:solidFill>
                  <a:srgbClr val="07336F"/>
                </a:solidFill>
                <a:latin typeface="Arial"/>
                <a:ea typeface="Arial"/>
                <a:cs typeface="Arial"/>
                <a:sym typeface="Arial"/>
              </a:defRPr>
            </a:lvl4pPr>
            <a:lvl5pPr indent="-342900" lvl="4" marL="2286000" marR="0" algn="l">
              <a:lnSpc>
                <a:spcPct val="100000"/>
              </a:lnSpc>
              <a:spcBef>
                <a:spcPts val="400"/>
              </a:spcBef>
              <a:spcAft>
                <a:spcPts val="0"/>
              </a:spcAft>
              <a:buClr>
                <a:srgbClr val="07336F"/>
              </a:buClr>
              <a:buSzPts val="1800"/>
              <a:buFont typeface="Arial"/>
              <a:buChar char="•"/>
              <a:defRPr b="0" i="0" sz="1800" u="none" cap="none" strike="noStrike">
                <a:solidFill>
                  <a:srgbClr val="07336F"/>
                </a:solidFill>
                <a:latin typeface="Arial"/>
                <a:ea typeface="Arial"/>
                <a:cs typeface="Arial"/>
                <a:sym typeface="Arial"/>
              </a:defRPr>
            </a:lvl5pPr>
            <a:lvl6pPr indent="-330200" lvl="5" marL="2743200" marR="0" algn="l">
              <a:lnSpc>
                <a:spcPct val="100000"/>
              </a:lnSpc>
              <a:spcBef>
                <a:spcPts val="300"/>
              </a:spcBef>
              <a:spcAft>
                <a:spcPts val="0"/>
              </a:spcAft>
              <a:buClr>
                <a:srgbClr val="07336F"/>
              </a:buClr>
              <a:buSzPts val="1600"/>
              <a:buFont typeface="Arial"/>
              <a:buChar char="•"/>
              <a:defRPr b="0" i="0" sz="1600" u="none" cap="none" strike="noStrike">
                <a:solidFill>
                  <a:srgbClr val="07336F"/>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0" name="Google Shape;160;p35"/>
          <p:cNvSpPr txBox="1"/>
          <p:nvPr>
            <p:ph type="title"/>
          </p:nvPr>
        </p:nvSpPr>
        <p:spPr>
          <a:xfrm>
            <a:off x="467960" y="23218"/>
            <a:ext cx="7400400" cy="5943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Clr>
                <a:srgbClr val="0099D8"/>
              </a:buClr>
              <a:buSzPts val="3200"/>
              <a:buFont typeface="Arial"/>
              <a:buNone/>
              <a:defRPr b="1" i="0" sz="3200" u="none" cap="none" strike="noStrike">
                <a:solidFill>
                  <a:srgbClr val="0099D8"/>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161" name="Google Shape;161;p35"/>
          <p:cNvSpPr txBox="1"/>
          <p:nvPr>
            <p:ph idx="10" type="dt"/>
          </p:nvPr>
        </p:nvSpPr>
        <p:spPr>
          <a:xfrm>
            <a:off x="685800" y="4800600"/>
            <a:ext cx="1905000" cy="2286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2" name="Google Shape;162;p35"/>
          <p:cNvSpPr txBox="1"/>
          <p:nvPr>
            <p:ph idx="12" type="sldNum"/>
          </p:nvPr>
        </p:nvSpPr>
        <p:spPr>
          <a:xfrm>
            <a:off x="7315200" y="4686300"/>
            <a:ext cx="1371600" cy="34290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3" name="Shape 163"/>
        <p:cNvGrpSpPr/>
        <p:nvPr/>
      </p:nvGrpSpPr>
      <p:grpSpPr>
        <a:xfrm>
          <a:off x="0" y="0"/>
          <a:ext cx="0" cy="0"/>
          <a:chOff x="0" y="0"/>
          <a:chExt cx="0" cy="0"/>
        </a:xfrm>
      </p:grpSpPr>
      <p:sp>
        <p:nvSpPr>
          <p:cNvPr id="164" name="Google Shape;164;p3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marR="0" algn="ctr">
              <a:lnSpc>
                <a:spcPct val="100000"/>
              </a:lnSpc>
              <a:spcBef>
                <a:spcPts val="0"/>
              </a:spcBef>
              <a:spcAft>
                <a:spcPts val="0"/>
              </a:spcAft>
              <a:buClr>
                <a:srgbClr val="FFFFFF"/>
              </a:buClr>
              <a:buSzPts val="1400"/>
              <a:buFont typeface="Arial"/>
              <a:buNone/>
              <a:defRPr b="0" i="0" sz="5200" u="none" cap="none" strike="noStrike">
                <a:solidFill>
                  <a:srgbClr val="FFFFFF"/>
                </a:solidFill>
                <a:latin typeface="Arial"/>
                <a:ea typeface="Arial"/>
                <a:cs typeface="Arial"/>
                <a:sym typeface="Arial"/>
              </a:defRPr>
            </a:lvl1pPr>
            <a:lvl2pPr lvl="1" marR="0" algn="ctr">
              <a:lnSpc>
                <a:spcPct val="100000"/>
              </a:lnSpc>
              <a:spcBef>
                <a:spcPts val="0"/>
              </a:spcBef>
              <a:spcAft>
                <a:spcPts val="0"/>
              </a:spcAft>
              <a:buClr>
                <a:srgbClr val="000000"/>
              </a:buClr>
              <a:buSzPts val="1400"/>
              <a:buFont typeface="Arial"/>
              <a:buNone/>
              <a:defRPr b="0" i="0" sz="52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SzPts val="1400"/>
              <a:buFont typeface="Arial"/>
              <a:buNone/>
              <a:defRPr sz="5200"/>
            </a:lvl3pPr>
            <a:lvl4pPr lvl="3" marR="0" algn="ctr">
              <a:lnSpc>
                <a:spcPct val="100000"/>
              </a:lnSpc>
              <a:spcBef>
                <a:spcPts val="0"/>
              </a:spcBef>
              <a:spcAft>
                <a:spcPts val="0"/>
              </a:spcAft>
              <a:buSzPts val="1400"/>
              <a:buFont typeface="Arial"/>
              <a:buNone/>
              <a:defRPr sz="5200"/>
            </a:lvl4pPr>
            <a:lvl5pPr lvl="4" marR="0" algn="ctr">
              <a:lnSpc>
                <a:spcPct val="100000"/>
              </a:lnSpc>
              <a:spcBef>
                <a:spcPts val="0"/>
              </a:spcBef>
              <a:spcAft>
                <a:spcPts val="0"/>
              </a:spcAft>
              <a:buSzPts val="1400"/>
              <a:buFont typeface="Arial"/>
              <a:buNone/>
              <a:defRPr sz="5200"/>
            </a:lvl5pPr>
            <a:lvl6pPr lvl="5" marR="0" algn="ctr">
              <a:lnSpc>
                <a:spcPct val="100000"/>
              </a:lnSpc>
              <a:spcBef>
                <a:spcPts val="0"/>
              </a:spcBef>
              <a:spcAft>
                <a:spcPts val="0"/>
              </a:spcAft>
              <a:buSzPts val="1400"/>
              <a:buFont typeface="Arial"/>
              <a:buNone/>
              <a:defRPr sz="5200"/>
            </a:lvl6pPr>
            <a:lvl7pPr lvl="6" marR="0" algn="ctr">
              <a:lnSpc>
                <a:spcPct val="100000"/>
              </a:lnSpc>
              <a:spcBef>
                <a:spcPts val="0"/>
              </a:spcBef>
              <a:spcAft>
                <a:spcPts val="0"/>
              </a:spcAft>
              <a:buSzPts val="1400"/>
              <a:buFont typeface="Arial"/>
              <a:buNone/>
              <a:defRPr sz="5200"/>
            </a:lvl7pPr>
            <a:lvl8pPr lvl="7" marR="0" algn="ctr">
              <a:lnSpc>
                <a:spcPct val="100000"/>
              </a:lnSpc>
              <a:spcBef>
                <a:spcPts val="0"/>
              </a:spcBef>
              <a:spcAft>
                <a:spcPts val="0"/>
              </a:spcAft>
              <a:buSzPts val="1400"/>
              <a:buFont typeface="Arial"/>
              <a:buNone/>
              <a:defRPr sz="5200"/>
            </a:lvl8pPr>
            <a:lvl9pPr lvl="8" marR="0" algn="ctr">
              <a:lnSpc>
                <a:spcPct val="100000"/>
              </a:lnSpc>
              <a:spcBef>
                <a:spcPts val="0"/>
              </a:spcBef>
              <a:spcAft>
                <a:spcPts val="0"/>
              </a:spcAft>
              <a:buSzPts val="1400"/>
              <a:buFont typeface="Arial"/>
              <a:buNone/>
              <a:defRPr sz="5200"/>
            </a:lvl9pPr>
          </a:lstStyle>
          <a:p/>
        </p:txBody>
      </p:sp>
      <p:sp>
        <p:nvSpPr>
          <p:cNvPr id="165" name="Google Shape;165;p3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1pPr>
            <a:lvl2pPr lvl="1"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2pPr>
            <a:lvl3pPr lvl="2"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3pPr>
            <a:lvl4pPr lvl="3"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4pPr>
            <a:lvl5pPr lvl="4"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5pPr>
            <a:lvl6pPr lvl="5"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6pPr>
            <a:lvl7pPr lvl="6"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7pPr>
            <a:lvl8pPr lvl="7"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8pPr>
            <a:lvl9pPr lvl="8"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9pPr>
          </a:lstStyle>
          <a:p/>
        </p:txBody>
      </p:sp>
      <p:sp>
        <p:nvSpPr>
          <p:cNvPr id="166" name="Google Shape;166;p36"/>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
    <p:spTree>
      <p:nvGrpSpPr>
        <p:cNvPr id="167" name="Shape 167"/>
        <p:cNvGrpSpPr/>
        <p:nvPr/>
      </p:nvGrpSpPr>
      <p:grpSpPr>
        <a:xfrm>
          <a:off x="0" y="0"/>
          <a:ext cx="0" cy="0"/>
          <a:chOff x="0" y="0"/>
          <a:chExt cx="0" cy="0"/>
        </a:xfrm>
      </p:grpSpPr>
      <p:sp>
        <p:nvSpPr>
          <p:cNvPr id="168" name="Google Shape;168;p37"/>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69" name="Google Shape;169;p37"/>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70" name="Google Shape;170;p3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p5"/>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 name="Google Shape;25;p5"/>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atin typeface="Arial"/>
                <a:ea typeface="Arial"/>
                <a:cs typeface="Arial"/>
                <a:sym typeface="Arial"/>
              </a:defRPr>
            </a:lvl2pPr>
            <a:lvl3pPr indent="-317500" lvl="2" marL="1371600" algn="l">
              <a:lnSpc>
                <a:spcPct val="90000"/>
              </a:lnSpc>
              <a:spcBef>
                <a:spcPts val="400"/>
              </a:spcBef>
              <a:spcAft>
                <a:spcPts val="0"/>
              </a:spcAft>
              <a:buClr>
                <a:schemeClr val="dk1"/>
              </a:buClr>
              <a:buSzPts val="1400"/>
              <a:buChar char="•"/>
              <a:defRPr>
                <a:latin typeface="Arial"/>
                <a:ea typeface="Arial"/>
                <a:cs typeface="Arial"/>
                <a:sym typeface="Arial"/>
              </a:defRPr>
            </a:lvl3pPr>
            <a:lvl4pPr indent="-317500" lvl="3" marL="1828800" algn="l">
              <a:lnSpc>
                <a:spcPct val="90000"/>
              </a:lnSpc>
              <a:spcBef>
                <a:spcPts val="400"/>
              </a:spcBef>
              <a:spcAft>
                <a:spcPts val="0"/>
              </a:spcAft>
              <a:buClr>
                <a:schemeClr val="dk1"/>
              </a:buClr>
              <a:buSzPts val="1400"/>
              <a:buChar char="•"/>
              <a:defRPr>
                <a:latin typeface="Arial"/>
                <a:ea typeface="Arial"/>
                <a:cs typeface="Arial"/>
                <a:sym typeface="Arial"/>
              </a:defRPr>
            </a:lvl4pPr>
            <a:lvl5pPr indent="-317500" lvl="4" marL="2286000" algn="l">
              <a:lnSpc>
                <a:spcPct val="90000"/>
              </a:lnSpc>
              <a:spcBef>
                <a:spcPts val="4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400"/>
              </a:spcBef>
              <a:spcAft>
                <a:spcPts val="0"/>
              </a:spcAft>
              <a:buClr>
                <a:schemeClr val="dk1"/>
              </a:buClr>
              <a:buSzPts val="1400"/>
              <a:buChar char="•"/>
              <a:defRPr>
                <a:latin typeface="Arial"/>
                <a:ea typeface="Arial"/>
                <a:cs typeface="Arial"/>
                <a:sym typeface="Arial"/>
              </a:defRPr>
            </a:lvl6pPr>
            <a:lvl7pPr indent="-317500" lvl="6" marL="3200400" algn="l">
              <a:lnSpc>
                <a:spcPct val="90000"/>
              </a:lnSpc>
              <a:spcBef>
                <a:spcPts val="400"/>
              </a:spcBef>
              <a:spcAft>
                <a:spcPts val="0"/>
              </a:spcAft>
              <a:buClr>
                <a:schemeClr val="dk1"/>
              </a:buClr>
              <a:buSzPts val="1400"/>
              <a:buChar char="•"/>
              <a:defRPr>
                <a:latin typeface="Arial"/>
                <a:ea typeface="Arial"/>
                <a:cs typeface="Arial"/>
                <a:sym typeface="Arial"/>
              </a:defRPr>
            </a:lvl7pPr>
            <a:lvl8pPr indent="-317500" lvl="7" marL="3657600" algn="l">
              <a:lnSpc>
                <a:spcPct val="90000"/>
              </a:lnSpc>
              <a:spcBef>
                <a:spcPts val="400"/>
              </a:spcBef>
              <a:spcAft>
                <a:spcPts val="0"/>
              </a:spcAft>
              <a:buClr>
                <a:schemeClr val="dk1"/>
              </a:buClr>
              <a:buSzPts val="1400"/>
              <a:buChar char="•"/>
              <a:defRPr>
                <a:latin typeface="Arial"/>
                <a:ea typeface="Arial"/>
                <a:cs typeface="Arial"/>
                <a:sym typeface="Arial"/>
              </a:defRPr>
            </a:lvl8pPr>
            <a:lvl9pPr indent="-317500" lvl="8" marL="4114800" algn="l">
              <a:lnSpc>
                <a:spcPct val="90000"/>
              </a:lnSpc>
              <a:spcBef>
                <a:spcPts val="400"/>
              </a:spcBef>
              <a:spcAft>
                <a:spcPts val="0"/>
              </a:spcAft>
              <a:buClr>
                <a:schemeClr val="dk1"/>
              </a:buClr>
              <a:buSzPts val="1400"/>
              <a:buChar char="•"/>
              <a:defRPr>
                <a:latin typeface="Arial"/>
                <a:ea typeface="Arial"/>
                <a:cs typeface="Arial"/>
                <a:sym typeface="Arial"/>
              </a:defRPr>
            </a:lvl9pPr>
          </a:lstStyle>
          <a:p/>
        </p:txBody>
      </p:sp>
      <p:sp>
        <p:nvSpPr>
          <p:cNvPr id="26" name="Google Shape;26;p5"/>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7"/>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350"/>
              <a:buNone/>
              <a:defRPr b="1" sz="3600"/>
            </a:lvl1pPr>
            <a:lvl2pPr lvl="1" algn="l">
              <a:lnSpc>
                <a:spcPct val="100000"/>
              </a:lnSpc>
              <a:spcBef>
                <a:spcPts val="0"/>
              </a:spcBef>
              <a:spcAft>
                <a:spcPts val="0"/>
              </a:spcAft>
              <a:buSzPts val="1050"/>
              <a:buNone/>
              <a:defRPr sz="1350"/>
            </a:lvl2pPr>
            <a:lvl3pPr lvl="2" algn="l">
              <a:lnSpc>
                <a:spcPct val="100000"/>
              </a:lnSpc>
              <a:spcBef>
                <a:spcPts val="0"/>
              </a:spcBef>
              <a:spcAft>
                <a:spcPts val="0"/>
              </a:spcAft>
              <a:buSzPts val="1050"/>
              <a:buNone/>
              <a:defRPr sz="1350"/>
            </a:lvl3pPr>
            <a:lvl4pPr lvl="3" algn="l">
              <a:lnSpc>
                <a:spcPct val="100000"/>
              </a:lnSpc>
              <a:spcBef>
                <a:spcPts val="0"/>
              </a:spcBef>
              <a:spcAft>
                <a:spcPts val="0"/>
              </a:spcAft>
              <a:buSzPts val="1050"/>
              <a:buNone/>
              <a:defRPr sz="1350"/>
            </a:lvl4pPr>
            <a:lvl5pPr lvl="4" algn="l">
              <a:lnSpc>
                <a:spcPct val="100000"/>
              </a:lnSpc>
              <a:spcBef>
                <a:spcPts val="0"/>
              </a:spcBef>
              <a:spcAft>
                <a:spcPts val="0"/>
              </a:spcAft>
              <a:buSzPts val="1050"/>
              <a:buNone/>
              <a:defRPr sz="1350"/>
            </a:lvl5pPr>
            <a:lvl6pPr lvl="5" algn="l">
              <a:lnSpc>
                <a:spcPct val="100000"/>
              </a:lnSpc>
              <a:spcBef>
                <a:spcPts val="0"/>
              </a:spcBef>
              <a:spcAft>
                <a:spcPts val="0"/>
              </a:spcAft>
              <a:buSzPts val="1050"/>
              <a:buNone/>
              <a:defRPr sz="1350"/>
            </a:lvl6pPr>
            <a:lvl7pPr lvl="6" algn="l">
              <a:lnSpc>
                <a:spcPct val="100000"/>
              </a:lnSpc>
              <a:spcBef>
                <a:spcPts val="0"/>
              </a:spcBef>
              <a:spcAft>
                <a:spcPts val="0"/>
              </a:spcAft>
              <a:buSzPts val="1050"/>
              <a:buNone/>
              <a:defRPr sz="1350"/>
            </a:lvl7pPr>
            <a:lvl8pPr lvl="7" algn="l">
              <a:lnSpc>
                <a:spcPct val="100000"/>
              </a:lnSpc>
              <a:spcBef>
                <a:spcPts val="0"/>
              </a:spcBef>
              <a:spcAft>
                <a:spcPts val="0"/>
              </a:spcAft>
              <a:buSzPts val="1050"/>
              <a:buNone/>
              <a:defRPr sz="1350"/>
            </a:lvl8pPr>
            <a:lvl9pPr lvl="8" algn="l">
              <a:lnSpc>
                <a:spcPct val="100000"/>
              </a:lnSpc>
              <a:spcBef>
                <a:spcPts val="0"/>
              </a:spcBef>
              <a:spcAft>
                <a:spcPts val="0"/>
              </a:spcAft>
              <a:buSzPts val="1050"/>
              <a:buNone/>
              <a:defRPr sz="1350"/>
            </a:lvl9pPr>
          </a:lstStyle>
          <a:p/>
        </p:txBody>
      </p:sp>
      <p:sp>
        <p:nvSpPr>
          <p:cNvPr id="35" name="Google Shape;35;p7"/>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750"/>
              </a:spcBef>
              <a:spcAft>
                <a:spcPts val="0"/>
              </a:spcAft>
              <a:buClr>
                <a:schemeClr val="dk1"/>
              </a:buClr>
              <a:buSzPts val="1350"/>
              <a:buNone/>
              <a:defRPr sz="1050">
                <a:latin typeface="Arial"/>
                <a:ea typeface="Arial"/>
                <a:cs typeface="Arial"/>
                <a:sym typeface="Arial"/>
              </a:defRPr>
            </a:lvl1pPr>
            <a:lvl2pPr indent="-314325" lvl="1" marL="914400" algn="l">
              <a:lnSpc>
                <a:spcPct val="90000"/>
              </a:lnSpc>
              <a:spcBef>
                <a:spcPts val="375"/>
              </a:spcBef>
              <a:spcAft>
                <a:spcPts val="0"/>
              </a:spcAft>
              <a:buClr>
                <a:schemeClr val="dk1"/>
              </a:buClr>
              <a:buSzPts val="1350"/>
              <a:buChar char="•"/>
              <a:defRPr sz="1800">
                <a:latin typeface="Arial"/>
                <a:ea typeface="Arial"/>
                <a:cs typeface="Arial"/>
                <a:sym typeface="Arial"/>
              </a:defRPr>
            </a:lvl2pPr>
            <a:lvl3pPr indent="-314325" lvl="2" marL="1371600" algn="l">
              <a:lnSpc>
                <a:spcPct val="90000"/>
              </a:lnSpc>
              <a:spcBef>
                <a:spcPts val="375"/>
              </a:spcBef>
              <a:spcAft>
                <a:spcPts val="0"/>
              </a:spcAft>
              <a:buClr>
                <a:schemeClr val="dk1"/>
              </a:buClr>
              <a:buSzPts val="1350"/>
              <a:buChar char="•"/>
              <a:defRPr sz="1500">
                <a:latin typeface="Arial"/>
                <a:ea typeface="Arial"/>
                <a:cs typeface="Arial"/>
                <a:sym typeface="Arial"/>
              </a:defRPr>
            </a:lvl3pPr>
            <a:lvl4pPr indent="-314325" lvl="3" marL="1828800" algn="l">
              <a:lnSpc>
                <a:spcPct val="90000"/>
              </a:lnSpc>
              <a:spcBef>
                <a:spcPts val="375"/>
              </a:spcBef>
              <a:spcAft>
                <a:spcPts val="0"/>
              </a:spcAft>
              <a:buClr>
                <a:schemeClr val="dk1"/>
              </a:buClr>
              <a:buSzPts val="1350"/>
              <a:buChar char="•"/>
              <a:defRPr sz="1350">
                <a:latin typeface="Arial"/>
                <a:ea typeface="Arial"/>
                <a:cs typeface="Arial"/>
                <a:sym typeface="Arial"/>
              </a:defRPr>
            </a:lvl4pPr>
            <a:lvl5pPr indent="-314325" lvl="4" marL="2286000" algn="l">
              <a:lnSpc>
                <a:spcPct val="90000"/>
              </a:lnSpc>
              <a:spcBef>
                <a:spcPts val="375"/>
              </a:spcBef>
              <a:spcAft>
                <a:spcPts val="0"/>
              </a:spcAft>
              <a:buClr>
                <a:schemeClr val="dk1"/>
              </a:buClr>
              <a:buSzPts val="1350"/>
              <a:buChar char="•"/>
              <a:defRPr sz="1350">
                <a:latin typeface="Arial"/>
                <a:ea typeface="Arial"/>
                <a:cs typeface="Arial"/>
                <a:sym typeface="Arial"/>
              </a:defRPr>
            </a:lvl5pPr>
            <a:lvl6pPr indent="-314325" lvl="5" marL="2743200" algn="l">
              <a:lnSpc>
                <a:spcPct val="90000"/>
              </a:lnSpc>
              <a:spcBef>
                <a:spcPts val="375"/>
              </a:spcBef>
              <a:spcAft>
                <a:spcPts val="0"/>
              </a:spcAft>
              <a:buClr>
                <a:schemeClr val="dk1"/>
              </a:buClr>
              <a:buSzPts val="1350"/>
              <a:buChar char="•"/>
              <a:defRPr sz="1350">
                <a:latin typeface="Arial"/>
                <a:ea typeface="Arial"/>
                <a:cs typeface="Arial"/>
                <a:sym typeface="Arial"/>
              </a:defRPr>
            </a:lvl6pPr>
            <a:lvl7pPr indent="-314325" lvl="6" marL="3200400" algn="l">
              <a:lnSpc>
                <a:spcPct val="90000"/>
              </a:lnSpc>
              <a:spcBef>
                <a:spcPts val="375"/>
              </a:spcBef>
              <a:spcAft>
                <a:spcPts val="0"/>
              </a:spcAft>
              <a:buClr>
                <a:schemeClr val="dk1"/>
              </a:buClr>
              <a:buSzPts val="1350"/>
              <a:buChar char="•"/>
              <a:defRPr sz="1350">
                <a:latin typeface="Arial"/>
                <a:ea typeface="Arial"/>
                <a:cs typeface="Arial"/>
                <a:sym typeface="Arial"/>
              </a:defRPr>
            </a:lvl7pPr>
            <a:lvl8pPr indent="-314325" lvl="7" marL="3657600" algn="l">
              <a:lnSpc>
                <a:spcPct val="90000"/>
              </a:lnSpc>
              <a:spcBef>
                <a:spcPts val="375"/>
              </a:spcBef>
              <a:spcAft>
                <a:spcPts val="0"/>
              </a:spcAft>
              <a:buClr>
                <a:schemeClr val="dk1"/>
              </a:buClr>
              <a:buSzPts val="1350"/>
              <a:buChar char="•"/>
              <a:defRPr sz="1350">
                <a:latin typeface="Arial"/>
                <a:ea typeface="Arial"/>
                <a:cs typeface="Arial"/>
                <a:sym typeface="Arial"/>
              </a:defRPr>
            </a:lvl8pPr>
            <a:lvl9pPr indent="-314325" lvl="8" marL="4114800" algn="l">
              <a:lnSpc>
                <a:spcPct val="90000"/>
              </a:lnSpc>
              <a:spcBef>
                <a:spcPts val="375"/>
              </a:spcBef>
              <a:spcAft>
                <a:spcPts val="0"/>
              </a:spcAft>
              <a:buClr>
                <a:schemeClr val="dk1"/>
              </a:buClr>
              <a:buSzPts val="1350"/>
              <a:buChar char="•"/>
              <a:defRPr sz="1350">
                <a:latin typeface="Arial"/>
                <a:ea typeface="Arial"/>
                <a:cs typeface="Arial"/>
                <a:sym typeface="Arial"/>
              </a:defRPr>
            </a:lvl9pPr>
          </a:lstStyle>
          <a:p/>
        </p:txBody>
      </p:sp>
      <p:sp>
        <p:nvSpPr>
          <p:cNvPr id="36" name="Google Shape;36;p7"/>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8"/>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350"/>
              <a:buNone/>
              <a:defRPr sz="3600"/>
            </a:lvl1pPr>
            <a:lvl2pPr lvl="1" algn="l">
              <a:lnSpc>
                <a:spcPct val="100000"/>
              </a:lnSpc>
              <a:spcBef>
                <a:spcPts val="0"/>
              </a:spcBef>
              <a:spcAft>
                <a:spcPts val="0"/>
              </a:spcAft>
              <a:buSzPts val="1050"/>
              <a:buNone/>
              <a:defRPr sz="1350"/>
            </a:lvl2pPr>
            <a:lvl3pPr lvl="2" algn="l">
              <a:lnSpc>
                <a:spcPct val="100000"/>
              </a:lnSpc>
              <a:spcBef>
                <a:spcPts val="0"/>
              </a:spcBef>
              <a:spcAft>
                <a:spcPts val="0"/>
              </a:spcAft>
              <a:buSzPts val="1050"/>
              <a:buNone/>
              <a:defRPr sz="1350"/>
            </a:lvl3pPr>
            <a:lvl4pPr lvl="3" algn="l">
              <a:lnSpc>
                <a:spcPct val="100000"/>
              </a:lnSpc>
              <a:spcBef>
                <a:spcPts val="0"/>
              </a:spcBef>
              <a:spcAft>
                <a:spcPts val="0"/>
              </a:spcAft>
              <a:buSzPts val="1050"/>
              <a:buNone/>
              <a:defRPr sz="1350"/>
            </a:lvl4pPr>
            <a:lvl5pPr lvl="4" algn="l">
              <a:lnSpc>
                <a:spcPct val="100000"/>
              </a:lnSpc>
              <a:spcBef>
                <a:spcPts val="0"/>
              </a:spcBef>
              <a:spcAft>
                <a:spcPts val="0"/>
              </a:spcAft>
              <a:buSzPts val="1050"/>
              <a:buNone/>
              <a:defRPr sz="1350"/>
            </a:lvl5pPr>
            <a:lvl6pPr lvl="5" algn="l">
              <a:lnSpc>
                <a:spcPct val="100000"/>
              </a:lnSpc>
              <a:spcBef>
                <a:spcPts val="0"/>
              </a:spcBef>
              <a:spcAft>
                <a:spcPts val="0"/>
              </a:spcAft>
              <a:buSzPts val="1050"/>
              <a:buNone/>
              <a:defRPr sz="1350"/>
            </a:lvl6pPr>
            <a:lvl7pPr lvl="6" algn="l">
              <a:lnSpc>
                <a:spcPct val="100000"/>
              </a:lnSpc>
              <a:spcBef>
                <a:spcPts val="0"/>
              </a:spcBef>
              <a:spcAft>
                <a:spcPts val="0"/>
              </a:spcAft>
              <a:buSzPts val="1050"/>
              <a:buNone/>
              <a:defRPr sz="1350"/>
            </a:lvl7pPr>
            <a:lvl8pPr lvl="7" algn="l">
              <a:lnSpc>
                <a:spcPct val="100000"/>
              </a:lnSpc>
              <a:spcBef>
                <a:spcPts val="0"/>
              </a:spcBef>
              <a:spcAft>
                <a:spcPts val="0"/>
              </a:spcAft>
              <a:buSzPts val="1050"/>
              <a:buNone/>
              <a:defRPr sz="1350"/>
            </a:lvl8pPr>
            <a:lvl9pPr lvl="8" algn="l">
              <a:lnSpc>
                <a:spcPct val="100000"/>
              </a:lnSpc>
              <a:spcBef>
                <a:spcPts val="0"/>
              </a:spcBef>
              <a:spcAft>
                <a:spcPts val="0"/>
              </a:spcAft>
              <a:buSzPts val="1050"/>
              <a:buNone/>
              <a:defRPr sz="1350"/>
            </a:lvl9pPr>
          </a:lstStyle>
          <a:p/>
        </p:txBody>
      </p:sp>
      <p:sp>
        <p:nvSpPr>
          <p:cNvPr id="39" name="Google Shape;39;p8"/>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750"/>
              </a:spcBef>
              <a:spcAft>
                <a:spcPts val="0"/>
              </a:spcAft>
              <a:buClr>
                <a:schemeClr val="dk1"/>
              </a:buClr>
              <a:buSzPts val="1350"/>
              <a:buNone/>
              <a:defRPr sz="1050"/>
            </a:lvl1pPr>
            <a:lvl2pPr indent="-314325" lvl="1" marL="914400" algn="l">
              <a:lnSpc>
                <a:spcPct val="90000"/>
              </a:lnSpc>
              <a:spcBef>
                <a:spcPts val="375"/>
              </a:spcBef>
              <a:spcAft>
                <a:spcPts val="0"/>
              </a:spcAft>
              <a:buClr>
                <a:schemeClr val="dk1"/>
              </a:buClr>
              <a:buSzPts val="1350"/>
              <a:buChar char="•"/>
              <a:defRPr sz="1800"/>
            </a:lvl2pPr>
            <a:lvl3pPr indent="-314325" lvl="2" marL="1371600" algn="l">
              <a:lnSpc>
                <a:spcPct val="90000"/>
              </a:lnSpc>
              <a:spcBef>
                <a:spcPts val="375"/>
              </a:spcBef>
              <a:spcAft>
                <a:spcPts val="0"/>
              </a:spcAft>
              <a:buClr>
                <a:schemeClr val="dk1"/>
              </a:buClr>
              <a:buSzPts val="1350"/>
              <a:buChar char="•"/>
              <a:defRPr sz="1500"/>
            </a:lvl3pPr>
            <a:lvl4pPr indent="-314325" lvl="3" marL="1828800" algn="l">
              <a:lnSpc>
                <a:spcPct val="90000"/>
              </a:lnSpc>
              <a:spcBef>
                <a:spcPts val="375"/>
              </a:spcBef>
              <a:spcAft>
                <a:spcPts val="0"/>
              </a:spcAft>
              <a:buClr>
                <a:schemeClr val="dk1"/>
              </a:buClr>
              <a:buSzPts val="1350"/>
              <a:buChar char="•"/>
              <a:defRPr sz="1350"/>
            </a:lvl4pPr>
            <a:lvl5pPr indent="-314325" lvl="4" marL="2286000" algn="l">
              <a:lnSpc>
                <a:spcPct val="90000"/>
              </a:lnSpc>
              <a:spcBef>
                <a:spcPts val="375"/>
              </a:spcBef>
              <a:spcAft>
                <a:spcPts val="0"/>
              </a:spcAft>
              <a:buClr>
                <a:schemeClr val="dk1"/>
              </a:buClr>
              <a:buSzPts val="1350"/>
              <a:buChar char="•"/>
              <a:defRPr sz="1350"/>
            </a:lvl5pPr>
            <a:lvl6pPr indent="-314325" lvl="5" marL="2743200" algn="l">
              <a:lnSpc>
                <a:spcPct val="90000"/>
              </a:lnSpc>
              <a:spcBef>
                <a:spcPts val="375"/>
              </a:spcBef>
              <a:spcAft>
                <a:spcPts val="0"/>
              </a:spcAft>
              <a:buClr>
                <a:schemeClr val="dk1"/>
              </a:buClr>
              <a:buSzPts val="1350"/>
              <a:buChar char="•"/>
              <a:defRPr sz="1350"/>
            </a:lvl6pPr>
            <a:lvl7pPr indent="-314325" lvl="6" marL="3200400" algn="l">
              <a:lnSpc>
                <a:spcPct val="90000"/>
              </a:lnSpc>
              <a:spcBef>
                <a:spcPts val="375"/>
              </a:spcBef>
              <a:spcAft>
                <a:spcPts val="0"/>
              </a:spcAft>
              <a:buClr>
                <a:schemeClr val="dk1"/>
              </a:buClr>
              <a:buSzPts val="1350"/>
              <a:buChar char="•"/>
              <a:defRPr sz="1350"/>
            </a:lvl7pPr>
            <a:lvl8pPr indent="-314325" lvl="7" marL="3657600" algn="l">
              <a:lnSpc>
                <a:spcPct val="90000"/>
              </a:lnSpc>
              <a:spcBef>
                <a:spcPts val="375"/>
              </a:spcBef>
              <a:spcAft>
                <a:spcPts val="0"/>
              </a:spcAft>
              <a:buClr>
                <a:schemeClr val="dk1"/>
              </a:buClr>
              <a:buSzPts val="1350"/>
              <a:buChar char="•"/>
              <a:defRPr sz="1350"/>
            </a:lvl8pPr>
            <a:lvl9pPr indent="-314325" lvl="8" marL="4114800" algn="l">
              <a:lnSpc>
                <a:spcPct val="90000"/>
              </a:lnSpc>
              <a:spcBef>
                <a:spcPts val="375"/>
              </a:spcBef>
              <a:spcAft>
                <a:spcPts val="0"/>
              </a:spcAft>
              <a:buClr>
                <a:schemeClr val="dk1"/>
              </a:buClr>
              <a:buSzPts val="1350"/>
              <a:buChar char="•"/>
              <a:defRPr sz="1350"/>
            </a:lvl9pPr>
          </a:lstStyle>
          <a:p/>
        </p:txBody>
      </p:sp>
      <p:sp>
        <p:nvSpPr>
          <p:cNvPr id="40" name="Google Shape;40;p8"/>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750"/>
              </a:spcBef>
              <a:spcAft>
                <a:spcPts val="0"/>
              </a:spcAft>
              <a:buClr>
                <a:schemeClr val="dk1"/>
              </a:buClr>
              <a:buSzPts val="1350"/>
              <a:buNone/>
              <a:defRPr sz="1050"/>
            </a:lvl1pPr>
            <a:lvl2pPr indent="-314325" lvl="1" marL="914400" algn="l">
              <a:lnSpc>
                <a:spcPct val="90000"/>
              </a:lnSpc>
              <a:spcBef>
                <a:spcPts val="375"/>
              </a:spcBef>
              <a:spcAft>
                <a:spcPts val="0"/>
              </a:spcAft>
              <a:buClr>
                <a:schemeClr val="dk1"/>
              </a:buClr>
              <a:buSzPts val="1350"/>
              <a:buChar char="•"/>
              <a:defRPr sz="1800"/>
            </a:lvl2pPr>
            <a:lvl3pPr indent="-314325" lvl="2" marL="1371600" algn="l">
              <a:lnSpc>
                <a:spcPct val="90000"/>
              </a:lnSpc>
              <a:spcBef>
                <a:spcPts val="375"/>
              </a:spcBef>
              <a:spcAft>
                <a:spcPts val="0"/>
              </a:spcAft>
              <a:buClr>
                <a:schemeClr val="dk1"/>
              </a:buClr>
              <a:buSzPts val="1350"/>
              <a:buChar char="•"/>
              <a:defRPr sz="1500"/>
            </a:lvl3pPr>
            <a:lvl4pPr indent="-314325" lvl="3" marL="1828800" algn="l">
              <a:lnSpc>
                <a:spcPct val="90000"/>
              </a:lnSpc>
              <a:spcBef>
                <a:spcPts val="375"/>
              </a:spcBef>
              <a:spcAft>
                <a:spcPts val="0"/>
              </a:spcAft>
              <a:buClr>
                <a:schemeClr val="dk1"/>
              </a:buClr>
              <a:buSzPts val="1350"/>
              <a:buChar char="•"/>
              <a:defRPr sz="1350"/>
            </a:lvl4pPr>
            <a:lvl5pPr indent="-314325" lvl="4" marL="2286000" algn="l">
              <a:lnSpc>
                <a:spcPct val="90000"/>
              </a:lnSpc>
              <a:spcBef>
                <a:spcPts val="375"/>
              </a:spcBef>
              <a:spcAft>
                <a:spcPts val="0"/>
              </a:spcAft>
              <a:buClr>
                <a:schemeClr val="dk1"/>
              </a:buClr>
              <a:buSzPts val="1350"/>
              <a:buChar char="•"/>
              <a:defRPr sz="1350"/>
            </a:lvl5pPr>
            <a:lvl6pPr indent="-314325" lvl="5" marL="2743200" algn="l">
              <a:lnSpc>
                <a:spcPct val="90000"/>
              </a:lnSpc>
              <a:spcBef>
                <a:spcPts val="375"/>
              </a:spcBef>
              <a:spcAft>
                <a:spcPts val="0"/>
              </a:spcAft>
              <a:buClr>
                <a:schemeClr val="dk1"/>
              </a:buClr>
              <a:buSzPts val="1350"/>
              <a:buChar char="•"/>
              <a:defRPr sz="1350"/>
            </a:lvl6pPr>
            <a:lvl7pPr indent="-314325" lvl="6" marL="3200400" algn="l">
              <a:lnSpc>
                <a:spcPct val="90000"/>
              </a:lnSpc>
              <a:spcBef>
                <a:spcPts val="375"/>
              </a:spcBef>
              <a:spcAft>
                <a:spcPts val="0"/>
              </a:spcAft>
              <a:buClr>
                <a:schemeClr val="dk1"/>
              </a:buClr>
              <a:buSzPts val="1350"/>
              <a:buChar char="•"/>
              <a:defRPr sz="1350"/>
            </a:lvl7pPr>
            <a:lvl8pPr indent="-314325" lvl="7" marL="3657600" algn="l">
              <a:lnSpc>
                <a:spcPct val="90000"/>
              </a:lnSpc>
              <a:spcBef>
                <a:spcPts val="375"/>
              </a:spcBef>
              <a:spcAft>
                <a:spcPts val="0"/>
              </a:spcAft>
              <a:buClr>
                <a:schemeClr val="dk1"/>
              </a:buClr>
              <a:buSzPts val="1350"/>
              <a:buChar char="•"/>
              <a:defRPr sz="1350"/>
            </a:lvl8pPr>
            <a:lvl9pPr indent="-314325" lvl="8" marL="4114800" algn="l">
              <a:lnSpc>
                <a:spcPct val="90000"/>
              </a:lnSpc>
              <a:spcBef>
                <a:spcPts val="375"/>
              </a:spcBef>
              <a:spcAft>
                <a:spcPts val="0"/>
              </a:spcAft>
              <a:buClr>
                <a:schemeClr val="dk1"/>
              </a:buClr>
              <a:buSzPts val="1350"/>
              <a:buChar char="•"/>
              <a:defRPr sz="1350"/>
            </a:lvl9pPr>
          </a:lstStyle>
          <a:p/>
        </p:txBody>
      </p:sp>
      <p:sp>
        <p:nvSpPr>
          <p:cNvPr id="41" name="Google Shape;41;p8"/>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9"/>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350"/>
              <a:buNone/>
              <a:defRPr sz="3600"/>
            </a:lvl1pPr>
            <a:lvl2pPr lvl="1" algn="l">
              <a:lnSpc>
                <a:spcPct val="100000"/>
              </a:lnSpc>
              <a:spcBef>
                <a:spcPts val="0"/>
              </a:spcBef>
              <a:spcAft>
                <a:spcPts val="0"/>
              </a:spcAft>
              <a:buSzPts val="1050"/>
              <a:buNone/>
              <a:defRPr sz="1350"/>
            </a:lvl2pPr>
            <a:lvl3pPr lvl="2" algn="l">
              <a:lnSpc>
                <a:spcPct val="100000"/>
              </a:lnSpc>
              <a:spcBef>
                <a:spcPts val="0"/>
              </a:spcBef>
              <a:spcAft>
                <a:spcPts val="0"/>
              </a:spcAft>
              <a:buSzPts val="1050"/>
              <a:buNone/>
              <a:defRPr sz="1350"/>
            </a:lvl3pPr>
            <a:lvl4pPr lvl="3" algn="l">
              <a:lnSpc>
                <a:spcPct val="100000"/>
              </a:lnSpc>
              <a:spcBef>
                <a:spcPts val="0"/>
              </a:spcBef>
              <a:spcAft>
                <a:spcPts val="0"/>
              </a:spcAft>
              <a:buSzPts val="1050"/>
              <a:buNone/>
              <a:defRPr sz="1350"/>
            </a:lvl4pPr>
            <a:lvl5pPr lvl="4" algn="l">
              <a:lnSpc>
                <a:spcPct val="100000"/>
              </a:lnSpc>
              <a:spcBef>
                <a:spcPts val="0"/>
              </a:spcBef>
              <a:spcAft>
                <a:spcPts val="0"/>
              </a:spcAft>
              <a:buSzPts val="1050"/>
              <a:buNone/>
              <a:defRPr sz="1350"/>
            </a:lvl5pPr>
            <a:lvl6pPr lvl="5" algn="l">
              <a:lnSpc>
                <a:spcPct val="100000"/>
              </a:lnSpc>
              <a:spcBef>
                <a:spcPts val="0"/>
              </a:spcBef>
              <a:spcAft>
                <a:spcPts val="0"/>
              </a:spcAft>
              <a:buSzPts val="1050"/>
              <a:buNone/>
              <a:defRPr sz="1350"/>
            </a:lvl6pPr>
            <a:lvl7pPr lvl="6" algn="l">
              <a:lnSpc>
                <a:spcPct val="100000"/>
              </a:lnSpc>
              <a:spcBef>
                <a:spcPts val="0"/>
              </a:spcBef>
              <a:spcAft>
                <a:spcPts val="0"/>
              </a:spcAft>
              <a:buSzPts val="1050"/>
              <a:buNone/>
              <a:defRPr sz="1350"/>
            </a:lvl7pPr>
            <a:lvl8pPr lvl="7" algn="l">
              <a:lnSpc>
                <a:spcPct val="100000"/>
              </a:lnSpc>
              <a:spcBef>
                <a:spcPts val="0"/>
              </a:spcBef>
              <a:spcAft>
                <a:spcPts val="0"/>
              </a:spcAft>
              <a:buSzPts val="1050"/>
              <a:buNone/>
              <a:defRPr sz="1350"/>
            </a:lvl8pPr>
            <a:lvl9pPr lvl="8" algn="l">
              <a:lnSpc>
                <a:spcPct val="100000"/>
              </a:lnSpc>
              <a:spcBef>
                <a:spcPts val="0"/>
              </a:spcBef>
              <a:spcAft>
                <a:spcPts val="0"/>
              </a:spcAft>
              <a:buSzPts val="1050"/>
              <a:buNone/>
              <a:defRPr sz="1350"/>
            </a:lvl9pPr>
          </a:lstStyle>
          <a:p/>
        </p:txBody>
      </p:sp>
      <p:sp>
        <p:nvSpPr>
          <p:cNvPr id="44" name="Google Shape;44;p9"/>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9" name="Shape 49"/>
        <p:cNvGrpSpPr/>
        <p:nvPr/>
      </p:nvGrpSpPr>
      <p:grpSpPr>
        <a:xfrm>
          <a:off x="0" y="0"/>
          <a:ext cx="0" cy="0"/>
          <a:chOff x="0" y="0"/>
          <a:chExt cx="0" cy="0"/>
        </a:xfrm>
      </p:grpSpPr>
      <p:sp>
        <p:nvSpPr>
          <p:cNvPr id="50" name="Google Shape;50;p11"/>
          <p:cNvSpPr txBox="1"/>
          <p:nvPr>
            <p:ph type="ctrTitle"/>
          </p:nvPr>
        </p:nvSpPr>
        <p:spPr>
          <a:xfrm>
            <a:off x="3028950" y="216563"/>
            <a:ext cx="5898600" cy="685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001742"/>
              </a:buClr>
              <a:buSzPts val="3300"/>
              <a:buNone/>
              <a:defRPr b="1" sz="3300"/>
            </a:lvl1pPr>
            <a:lvl2pPr lvl="1" algn="l">
              <a:lnSpc>
                <a:spcPct val="100000"/>
              </a:lnSpc>
              <a:spcBef>
                <a:spcPts val="0"/>
              </a:spcBef>
              <a:spcAft>
                <a:spcPts val="0"/>
              </a:spcAft>
              <a:buSzPts val="1050"/>
              <a:buNone/>
              <a:defRPr sz="1350"/>
            </a:lvl2pPr>
            <a:lvl3pPr lvl="2" algn="l">
              <a:lnSpc>
                <a:spcPct val="100000"/>
              </a:lnSpc>
              <a:spcBef>
                <a:spcPts val="0"/>
              </a:spcBef>
              <a:spcAft>
                <a:spcPts val="0"/>
              </a:spcAft>
              <a:buSzPts val="1050"/>
              <a:buNone/>
              <a:defRPr sz="1350"/>
            </a:lvl3pPr>
            <a:lvl4pPr lvl="3" algn="l">
              <a:lnSpc>
                <a:spcPct val="100000"/>
              </a:lnSpc>
              <a:spcBef>
                <a:spcPts val="0"/>
              </a:spcBef>
              <a:spcAft>
                <a:spcPts val="0"/>
              </a:spcAft>
              <a:buSzPts val="1050"/>
              <a:buNone/>
              <a:defRPr sz="1350"/>
            </a:lvl4pPr>
            <a:lvl5pPr lvl="4" algn="l">
              <a:lnSpc>
                <a:spcPct val="100000"/>
              </a:lnSpc>
              <a:spcBef>
                <a:spcPts val="0"/>
              </a:spcBef>
              <a:spcAft>
                <a:spcPts val="0"/>
              </a:spcAft>
              <a:buSzPts val="1050"/>
              <a:buNone/>
              <a:defRPr sz="1350"/>
            </a:lvl5pPr>
            <a:lvl6pPr lvl="5" algn="l">
              <a:lnSpc>
                <a:spcPct val="100000"/>
              </a:lnSpc>
              <a:spcBef>
                <a:spcPts val="0"/>
              </a:spcBef>
              <a:spcAft>
                <a:spcPts val="0"/>
              </a:spcAft>
              <a:buSzPts val="1050"/>
              <a:buNone/>
              <a:defRPr sz="1350"/>
            </a:lvl6pPr>
            <a:lvl7pPr lvl="6" algn="l">
              <a:lnSpc>
                <a:spcPct val="100000"/>
              </a:lnSpc>
              <a:spcBef>
                <a:spcPts val="0"/>
              </a:spcBef>
              <a:spcAft>
                <a:spcPts val="0"/>
              </a:spcAft>
              <a:buSzPts val="1050"/>
              <a:buNone/>
              <a:defRPr sz="1350"/>
            </a:lvl7pPr>
            <a:lvl8pPr lvl="7" algn="l">
              <a:lnSpc>
                <a:spcPct val="100000"/>
              </a:lnSpc>
              <a:spcBef>
                <a:spcPts val="0"/>
              </a:spcBef>
              <a:spcAft>
                <a:spcPts val="0"/>
              </a:spcAft>
              <a:buSzPts val="1050"/>
              <a:buNone/>
              <a:defRPr sz="1350"/>
            </a:lvl8pPr>
            <a:lvl9pPr lvl="8" algn="l">
              <a:lnSpc>
                <a:spcPct val="100000"/>
              </a:lnSpc>
              <a:spcBef>
                <a:spcPts val="0"/>
              </a:spcBef>
              <a:spcAft>
                <a:spcPts val="0"/>
              </a:spcAft>
              <a:buSzPts val="1050"/>
              <a:buNone/>
              <a:defRPr sz="1350"/>
            </a:lvl9pPr>
          </a:lstStyle>
          <a:p/>
        </p:txBody>
      </p:sp>
      <p:sp>
        <p:nvSpPr>
          <p:cNvPr id="51" name="Google Shape;51;p11"/>
          <p:cNvSpPr txBox="1"/>
          <p:nvPr>
            <p:ph idx="1" type="subTitle"/>
          </p:nvPr>
        </p:nvSpPr>
        <p:spPr>
          <a:xfrm>
            <a:off x="3028949" y="990569"/>
            <a:ext cx="5778300" cy="36534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750"/>
              </a:spcBef>
              <a:spcAft>
                <a:spcPts val="0"/>
              </a:spcAft>
              <a:buClr>
                <a:schemeClr val="dk1"/>
              </a:buClr>
              <a:buSzPts val="1050"/>
              <a:buNone/>
              <a:defRPr i="0" sz="1050" u="none" cap="none" strike="noStrike">
                <a:solidFill>
                  <a:schemeClr val="dk1"/>
                </a:solidFill>
              </a:defRPr>
            </a:lvl1pPr>
            <a:lvl2pPr lvl="1" marR="0" rtl="0" algn="ctr">
              <a:lnSpc>
                <a:spcPct val="90000"/>
              </a:lnSpc>
              <a:spcBef>
                <a:spcPts val="375"/>
              </a:spcBef>
              <a:spcAft>
                <a:spcPts val="0"/>
              </a:spcAft>
              <a:buClr>
                <a:schemeClr val="dk1"/>
              </a:buClr>
              <a:buSzPts val="1500"/>
              <a:buNone/>
              <a:defRPr i="0" sz="1500" u="none" cap="none" strike="noStrike">
                <a:solidFill>
                  <a:schemeClr val="dk1"/>
                </a:solidFill>
              </a:defRPr>
            </a:lvl2pPr>
            <a:lvl3pPr lvl="2" marR="0" rtl="0" algn="ctr">
              <a:lnSpc>
                <a:spcPct val="90000"/>
              </a:lnSpc>
              <a:spcBef>
                <a:spcPts val="375"/>
              </a:spcBef>
              <a:spcAft>
                <a:spcPts val="0"/>
              </a:spcAft>
              <a:buClr>
                <a:schemeClr val="dk1"/>
              </a:buClr>
              <a:buSzPts val="1350"/>
              <a:buNone/>
              <a:defRPr i="0" sz="1350" u="none" cap="none" strike="noStrike">
                <a:solidFill>
                  <a:schemeClr val="dk1"/>
                </a:solidFill>
              </a:defRPr>
            </a:lvl3pPr>
            <a:lvl4pPr lvl="3" marR="0" rtl="0" algn="ctr">
              <a:lnSpc>
                <a:spcPct val="90000"/>
              </a:lnSpc>
              <a:spcBef>
                <a:spcPts val="375"/>
              </a:spcBef>
              <a:spcAft>
                <a:spcPts val="0"/>
              </a:spcAft>
              <a:buClr>
                <a:schemeClr val="dk1"/>
              </a:buClr>
              <a:buSzPts val="1200"/>
              <a:buNone/>
              <a:defRPr i="0" sz="1200" u="none" cap="none" strike="noStrike">
                <a:solidFill>
                  <a:schemeClr val="dk1"/>
                </a:solidFill>
              </a:defRPr>
            </a:lvl4pPr>
            <a:lvl5pPr lvl="4" marR="0" rtl="0" algn="ctr">
              <a:lnSpc>
                <a:spcPct val="90000"/>
              </a:lnSpc>
              <a:spcBef>
                <a:spcPts val="375"/>
              </a:spcBef>
              <a:spcAft>
                <a:spcPts val="0"/>
              </a:spcAft>
              <a:buClr>
                <a:schemeClr val="dk1"/>
              </a:buClr>
              <a:buSzPts val="1200"/>
              <a:buNone/>
              <a:defRPr i="0" sz="1200" u="none" cap="none" strike="noStrike">
                <a:solidFill>
                  <a:schemeClr val="dk1"/>
                </a:solidFill>
              </a:defRPr>
            </a:lvl5pPr>
            <a:lvl6pPr lvl="5" marR="0" rtl="0" algn="ctr">
              <a:lnSpc>
                <a:spcPct val="90000"/>
              </a:lnSpc>
              <a:spcBef>
                <a:spcPts val="375"/>
              </a:spcBef>
              <a:spcAft>
                <a:spcPts val="0"/>
              </a:spcAft>
              <a:buClr>
                <a:schemeClr val="dk1"/>
              </a:buClr>
              <a:buSzPts val="1200"/>
              <a:buNone/>
              <a:defRPr i="0" sz="1200" u="none" cap="none" strike="noStrike">
                <a:solidFill>
                  <a:schemeClr val="dk1"/>
                </a:solidFill>
              </a:defRPr>
            </a:lvl6pPr>
            <a:lvl7pPr lvl="6" marR="0" rtl="0" algn="ctr">
              <a:lnSpc>
                <a:spcPct val="90000"/>
              </a:lnSpc>
              <a:spcBef>
                <a:spcPts val="375"/>
              </a:spcBef>
              <a:spcAft>
                <a:spcPts val="0"/>
              </a:spcAft>
              <a:buClr>
                <a:schemeClr val="dk1"/>
              </a:buClr>
              <a:buSzPts val="1200"/>
              <a:buNone/>
              <a:defRPr i="0" sz="1200" u="none" cap="none" strike="noStrike">
                <a:solidFill>
                  <a:schemeClr val="dk1"/>
                </a:solidFill>
              </a:defRPr>
            </a:lvl7pPr>
            <a:lvl8pPr lvl="7" marR="0" rtl="0" algn="ctr">
              <a:lnSpc>
                <a:spcPct val="90000"/>
              </a:lnSpc>
              <a:spcBef>
                <a:spcPts val="375"/>
              </a:spcBef>
              <a:spcAft>
                <a:spcPts val="0"/>
              </a:spcAft>
              <a:buClr>
                <a:schemeClr val="dk1"/>
              </a:buClr>
              <a:buSzPts val="1200"/>
              <a:buNone/>
              <a:defRPr i="0" sz="1200" u="none" cap="none" strike="noStrike">
                <a:solidFill>
                  <a:schemeClr val="dk1"/>
                </a:solidFill>
              </a:defRPr>
            </a:lvl8pPr>
            <a:lvl9pPr lvl="8" marR="0" rtl="0" algn="ctr">
              <a:lnSpc>
                <a:spcPct val="90000"/>
              </a:lnSpc>
              <a:spcBef>
                <a:spcPts val="375"/>
              </a:spcBef>
              <a:spcAft>
                <a:spcPts val="0"/>
              </a:spcAft>
              <a:buClr>
                <a:schemeClr val="dk1"/>
              </a:buClr>
              <a:buSzPts val="1200"/>
              <a:buNone/>
              <a:defRPr i="0" sz="1200" u="none" cap="none" strike="noStrike">
                <a:solidFill>
                  <a:schemeClr val="dk1"/>
                </a:solidFill>
              </a:defRPr>
            </a:lvl9pPr>
          </a:lstStyle>
          <a:p/>
        </p:txBody>
      </p:sp>
      <p:sp>
        <p:nvSpPr>
          <p:cNvPr id="52" name="Google Shape;52;p11"/>
          <p:cNvSpPr/>
          <p:nvPr>
            <p:ph idx="2" type="pic"/>
          </p:nvPr>
        </p:nvSpPr>
        <p:spPr>
          <a:xfrm>
            <a:off x="0" y="0"/>
            <a:ext cx="2899200" cy="5143500"/>
          </a:xfrm>
          <a:prstGeom prst="rect">
            <a:avLst/>
          </a:prstGeom>
          <a:noFill/>
          <a:ln>
            <a:noFill/>
          </a:ln>
        </p:spPr>
      </p:sp>
      <p:sp>
        <p:nvSpPr>
          <p:cNvPr id="53" name="Google Shape;53;p11"/>
          <p:cNvSpPr txBox="1"/>
          <p:nvPr/>
        </p:nvSpPr>
        <p:spPr>
          <a:xfrm>
            <a:off x="3403463" y="4832325"/>
            <a:ext cx="5029200" cy="2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750"/>
              <a:buFont typeface="Arial"/>
              <a:buNone/>
            </a:pPr>
            <a:r>
              <a:rPr i="0" lang="en-US" sz="750" u="none" cap="none" strike="noStrike">
                <a:solidFill>
                  <a:srgbClr val="001743"/>
                </a:solidFill>
              </a:rPr>
              <a:t>Department of Commerce   |   National Oceanic and Atmospheric Administration   |   </a:t>
            </a:r>
            <a:r>
              <a:rPr lang="en-US" sz="750">
                <a:solidFill>
                  <a:srgbClr val="001743"/>
                </a:solidFill>
              </a:rPr>
              <a:t>weather</a:t>
            </a:r>
            <a:r>
              <a:rPr i="0" lang="en-US" sz="750" u="none" cap="none" strike="noStrike">
                <a:solidFill>
                  <a:srgbClr val="001743"/>
                </a:solidFill>
              </a:rPr>
              <a:t>.gov</a:t>
            </a:r>
            <a:endParaRPr i="0" sz="750" u="none" cap="none" strike="noStrike">
              <a:solidFill>
                <a:srgbClr val="001743"/>
              </a:solidFill>
            </a:endParaRPr>
          </a:p>
        </p:txBody>
      </p:sp>
      <p:sp>
        <p:nvSpPr>
          <p:cNvPr id="54" name="Google Shape;54;p11"/>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_1">
    <p:spTree>
      <p:nvGrpSpPr>
        <p:cNvPr id="55" name="Shape 55"/>
        <p:cNvGrpSpPr/>
        <p:nvPr/>
      </p:nvGrpSpPr>
      <p:grpSpPr>
        <a:xfrm>
          <a:off x="0" y="0"/>
          <a:ext cx="0" cy="0"/>
          <a:chOff x="0" y="0"/>
          <a:chExt cx="0" cy="0"/>
        </a:xfrm>
      </p:grpSpPr>
      <p:sp>
        <p:nvSpPr>
          <p:cNvPr id="56" name="Google Shape;56;p12"/>
          <p:cNvSpPr txBox="1"/>
          <p:nvPr>
            <p:ph type="ctrTitle"/>
          </p:nvPr>
        </p:nvSpPr>
        <p:spPr>
          <a:xfrm>
            <a:off x="161365" y="102394"/>
            <a:ext cx="6804300" cy="5025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0085CA"/>
              </a:buClr>
              <a:buSzPts val="3300"/>
              <a:buNone/>
              <a:defRPr b="1" sz="3300"/>
            </a:lvl1pPr>
            <a:lvl2pPr lvl="1" algn="l">
              <a:lnSpc>
                <a:spcPct val="100000"/>
              </a:lnSpc>
              <a:spcBef>
                <a:spcPts val="0"/>
              </a:spcBef>
              <a:spcAft>
                <a:spcPts val="0"/>
              </a:spcAft>
              <a:buSzPts val="1050"/>
              <a:buNone/>
              <a:defRPr b="1" sz="1350"/>
            </a:lvl2pPr>
            <a:lvl3pPr lvl="2" algn="l">
              <a:lnSpc>
                <a:spcPct val="100000"/>
              </a:lnSpc>
              <a:spcBef>
                <a:spcPts val="0"/>
              </a:spcBef>
              <a:spcAft>
                <a:spcPts val="0"/>
              </a:spcAft>
              <a:buSzPts val="1050"/>
              <a:buNone/>
              <a:defRPr b="1" sz="1350"/>
            </a:lvl3pPr>
            <a:lvl4pPr lvl="3" algn="l">
              <a:lnSpc>
                <a:spcPct val="100000"/>
              </a:lnSpc>
              <a:spcBef>
                <a:spcPts val="0"/>
              </a:spcBef>
              <a:spcAft>
                <a:spcPts val="0"/>
              </a:spcAft>
              <a:buSzPts val="1050"/>
              <a:buNone/>
              <a:defRPr b="1" sz="1350"/>
            </a:lvl4pPr>
            <a:lvl5pPr lvl="4" algn="l">
              <a:lnSpc>
                <a:spcPct val="100000"/>
              </a:lnSpc>
              <a:spcBef>
                <a:spcPts val="0"/>
              </a:spcBef>
              <a:spcAft>
                <a:spcPts val="0"/>
              </a:spcAft>
              <a:buSzPts val="1050"/>
              <a:buNone/>
              <a:defRPr b="1" sz="1350"/>
            </a:lvl5pPr>
            <a:lvl6pPr lvl="5" algn="l">
              <a:lnSpc>
                <a:spcPct val="100000"/>
              </a:lnSpc>
              <a:spcBef>
                <a:spcPts val="0"/>
              </a:spcBef>
              <a:spcAft>
                <a:spcPts val="0"/>
              </a:spcAft>
              <a:buSzPts val="1050"/>
              <a:buNone/>
              <a:defRPr b="1" sz="1350"/>
            </a:lvl6pPr>
            <a:lvl7pPr lvl="6" algn="l">
              <a:lnSpc>
                <a:spcPct val="100000"/>
              </a:lnSpc>
              <a:spcBef>
                <a:spcPts val="0"/>
              </a:spcBef>
              <a:spcAft>
                <a:spcPts val="0"/>
              </a:spcAft>
              <a:buSzPts val="1050"/>
              <a:buNone/>
              <a:defRPr b="1" sz="1350"/>
            </a:lvl7pPr>
            <a:lvl8pPr lvl="7" algn="l">
              <a:lnSpc>
                <a:spcPct val="100000"/>
              </a:lnSpc>
              <a:spcBef>
                <a:spcPts val="0"/>
              </a:spcBef>
              <a:spcAft>
                <a:spcPts val="0"/>
              </a:spcAft>
              <a:buSzPts val="1050"/>
              <a:buNone/>
              <a:defRPr b="1" sz="1350"/>
            </a:lvl8pPr>
            <a:lvl9pPr lvl="8" algn="l">
              <a:lnSpc>
                <a:spcPct val="100000"/>
              </a:lnSpc>
              <a:spcBef>
                <a:spcPts val="0"/>
              </a:spcBef>
              <a:spcAft>
                <a:spcPts val="0"/>
              </a:spcAft>
              <a:buSzPts val="1050"/>
              <a:buNone/>
              <a:defRPr b="1" sz="1350"/>
            </a:lvl9pPr>
          </a:lstStyle>
          <a:p/>
        </p:txBody>
      </p:sp>
      <p:sp>
        <p:nvSpPr>
          <p:cNvPr id="57" name="Google Shape;57;p12"/>
          <p:cNvSpPr txBox="1"/>
          <p:nvPr>
            <p:ph idx="1" type="subTitle"/>
          </p:nvPr>
        </p:nvSpPr>
        <p:spPr>
          <a:xfrm>
            <a:off x="189096" y="3322304"/>
            <a:ext cx="4172400" cy="13815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750"/>
              </a:spcBef>
              <a:spcAft>
                <a:spcPts val="0"/>
              </a:spcAft>
              <a:buClr>
                <a:schemeClr val="dk1"/>
              </a:buClr>
              <a:buSzPts val="1050"/>
              <a:buNone/>
              <a:defRPr i="0" sz="1050" u="none" cap="none" strike="noStrike">
                <a:solidFill>
                  <a:schemeClr val="dk1"/>
                </a:solidFill>
              </a:defRPr>
            </a:lvl1pPr>
            <a:lvl2pPr lvl="1" marR="0" rtl="0" algn="ctr">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rtl="0" algn="ctr">
              <a:lnSpc>
                <a:spcPct val="90000"/>
              </a:lnSpc>
              <a:spcBef>
                <a:spcPts val="375"/>
              </a:spcBef>
              <a:spcAft>
                <a:spcPts val="0"/>
              </a:spcAft>
              <a:buClr>
                <a:schemeClr val="dk1"/>
              </a:buClr>
              <a:buSzPts val="1350"/>
              <a:buFont typeface="Arial"/>
              <a:buNone/>
              <a:defRPr b="0" i="0" sz="1350" u="none" cap="none" strike="noStrike">
                <a:solidFill>
                  <a:schemeClr val="dk1"/>
                </a:solidFill>
                <a:latin typeface="Calibri"/>
                <a:ea typeface="Calibri"/>
                <a:cs typeface="Calibri"/>
                <a:sym typeface="Calibri"/>
              </a:defRPr>
            </a:lvl3pPr>
            <a:lvl4pPr lvl="3"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58" name="Google Shape;58;p12"/>
          <p:cNvSpPr/>
          <p:nvPr>
            <p:ph idx="2" type="pic"/>
          </p:nvPr>
        </p:nvSpPr>
        <p:spPr>
          <a:xfrm>
            <a:off x="187626" y="816839"/>
            <a:ext cx="4176900" cy="2063400"/>
          </a:xfrm>
          <a:prstGeom prst="rect">
            <a:avLst/>
          </a:prstGeom>
          <a:noFill/>
          <a:ln>
            <a:noFill/>
          </a:ln>
        </p:spPr>
      </p:sp>
      <p:sp>
        <p:nvSpPr>
          <p:cNvPr id="59" name="Google Shape;59;p12"/>
          <p:cNvSpPr txBox="1"/>
          <p:nvPr>
            <p:ph idx="3" type="body"/>
          </p:nvPr>
        </p:nvSpPr>
        <p:spPr>
          <a:xfrm>
            <a:off x="187625" y="2965146"/>
            <a:ext cx="4176900" cy="273900"/>
          </a:xfrm>
          <a:prstGeom prst="rect">
            <a:avLst/>
          </a:prstGeom>
          <a:solidFill>
            <a:srgbClr val="0085CA"/>
          </a:solidFill>
          <a:ln>
            <a:noFill/>
          </a:ln>
        </p:spPr>
        <p:txBody>
          <a:bodyPr anchorCtr="0" anchor="ctr" bIns="34275" lIns="68575" spcFirstLastPara="1" rIns="68575" wrap="square" tIns="34275">
            <a:noAutofit/>
          </a:bodyPr>
          <a:lstStyle>
            <a:lvl1pPr indent="-228600" lvl="0" marL="457200" marR="0" rtl="0" algn="ctr">
              <a:lnSpc>
                <a:spcPct val="90000"/>
              </a:lnSpc>
              <a:spcBef>
                <a:spcPts val="750"/>
              </a:spcBef>
              <a:spcAft>
                <a:spcPts val="0"/>
              </a:spcAft>
              <a:buClr>
                <a:schemeClr val="lt1"/>
              </a:buClr>
              <a:buSzPts val="1350"/>
              <a:buNone/>
              <a:defRPr i="0" sz="1350" u="none" cap="none" strike="noStrike">
                <a:solidFill>
                  <a:schemeClr val="lt1"/>
                </a:solidFill>
              </a:defRPr>
            </a:lvl1pPr>
            <a:lvl2pPr indent="-342900" lvl="1" marL="914400" marR="0" rtl="0" algn="l">
              <a:lnSpc>
                <a:spcPct val="90000"/>
              </a:lnSpc>
              <a:spcBef>
                <a:spcPts val="375"/>
              </a:spcBef>
              <a:spcAft>
                <a:spcPts val="0"/>
              </a:spcAft>
              <a:buClr>
                <a:schemeClr val="dk1"/>
              </a:buClr>
              <a:buSzPts val="1800"/>
              <a:buChar char="•"/>
              <a:defRPr i="0" sz="1800" u="none" cap="none" strike="noStrike">
                <a:solidFill>
                  <a:schemeClr val="dk1"/>
                </a:solidFill>
              </a:defRPr>
            </a:lvl2pPr>
            <a:lvl3pPr indent="-323850" lvl="2" marL="1371600" marR="0" rtl="0" algn="l">
              <a:lnSpc>
                <a:spcPct val="90000"/>
              </a:lnSpc>
              <a:spcBef>
                <a:spcPts val="375"/>
              </a:spcBef>
              <a:spcAft>
                <a:spcPts val="0"/>
              </a:spcAft>
              <a:buClr>
                <a:schemeClr val="dk1"/>
              </a:buClr>
              <a:buSzPts val="1500"/>
              <a:buChar char="•"/>
              <a:defRPr i="0" sz="1500" u="none" cap="none" strike="noStrike">
                <a:solidFill>
                  <a:schemeClr val="dk1"/>
                </a:solidFill>
              </a:defRPr>
            </a:lvl3pPr>
            <a:lvl4pPr indent="-314325" lvl="3" marL="1828800" marR="0" rtl="0" algn="l">
              <a:lnSpc>
                <a:spcPct val="90000"/>
              </a:lnSpc>
              <a:spcBef>
                <a:spcPts val="375"/>
              </a:spcBef>
              <a:spcAft>
                <a:spcPts val="0"/>
              </a:spcAft>
              <a:buClr>
                <a:schemeClr val="dk1"/>
              </a:buClr>
              <a:buSzPts val="1350"/>
              <a:buChar char="•"/>
              <a:defRPr i="0" sz="1350" u="none" cap="none" strike="noStrike">
                <a:solidFill>
                  <a:schemeClr val="dk1"/>
                </a:solidFill>
              </a:defRPr>
            </a:lvl4pPr>
            <a:lvl5pPr indent="-314325" lvl="4" marL="2286000" marR="0" rtl="0" algn="l">
              <a:lnSpc>
                <a:spcPct val="90000"/>
              </a:lnSpc>
              <a:spcBef>
                <a:spcPts val="375"/>
              </a:spcBef>
              <a:spcAft>
                <a:spcPts val="0"/>
              </a:spcAft>
              <a:buClr>
                <a:schemeClr val="dk1"/>
              </a:buClr>
              <a:buSzPts val="1350"/>
              <a:buChar char="•"/>
              <a:defRPr i="0" sz="1350" u="none" cap="none" strike="noStrike">
                <a:solidFill>
                  <a:schemeClr val="dk1"/>
                </a:solidFill>
              </a:defRPr>
            </a:lvl5pPr>
            <a:lvl6pPr indent="-314325" lvl="5" marL="2743200" marR="0" rtl="0" algn="l">
              <a:lnSpc>
                <a:spcPct val="90000"/>
              </a:lnSpc>
              <a:spcBef>
                <a:spcPts val="375"/>
              </a:spcBef>
              <a:spcAft>
                <a:spcPts val="0"/>
              </a:spcAft>
              <a:buClr>
                <a:schemeClr val="dk1"/>
              </a:buClr>
              <a:buSzPts val="1350"/>
              <a:buChar char="•"/>
              <a:defRPr i="0" sz="1350" u="none" cap="none" strike="noStrike">
                <a:solidFill>
                  <a:schemeClr val="dk1"/>
                </a:solidFill>
              </a:defRPr>
            </a:lvl6pPr>
            <a:lvl7pPr indent="-314325" lvl="6" marL="3200400" marR="0" rtl="0" algn="l">
              <a:lnSpc>
                <a:spcPct val="90000"/>
              </a:lnSpc>
              <a:spcBef>
                <a:spcPts val="375"/>
              </a:spcBef>
              <a:spcAft>
                <a:spcPts val="0"/>
              </a:spcAft>
              <a:buClr>
                <a:schemeClr val="dk1"/>
              </a:buClr>
              <a:buSzPts val="1350"/>
              <a:buChar char="•"/>
              <a:defRPr i="0" sz="1350" u="none" cap="none" strike="noStrike">
                <a:solidFill>
                  <a:schemeClr val="dk1"/>
                </a:solidFill>
              </a:defRPr>
            </a:lvl7pPr>
            <a:lvl8pPr indent="-314325" lvl="7" marL="3657600" marR="0" rtl="0" algn="l">
              <a:lnSpc>
                <a:spcPct val="90000"/>
              </a:lnSpc>
              <a:spcBef>
                <a:spcPts val="375"/>
              </a:spcBef>
              <a:spcAft>
                <a:spcPts val="0"/>
              </a:spcAft>
              <a:buClr>
                <a:schemeClr val="dk1"/>
              </a:buClr>
              <a:buSzPts val="1350"/>
              <a:buChar char="•"/>
              <a:defRPr i="0" sz="1350" u="none" cap="none" strike="noStrike">
                <a:solidFill>
                  <a:schemeClr val="dk1"/>
                </a:solidFill>
              </a:defRPr>
            </a:lvl8pPr>
            <a:lvl9pPr indent="-314325" lvl="8" marL="4114800" marR="0" rtl="0" algn="l">
              <a:lnSpc>
                <a:spcPct val="90000"/>
              </a:lnSpc>
              <a:spcBef>
                <a:spcPts val="375"/>
              </a:spcBef>
              <a:spcAft>
                <a:spcPts val="0"/>
              </a:spcAft>
              <a:buClr>
                <a:schemeClr val="dk1"/>
              </a:buClr>
              <a:buSzPts val="1350"/>
              <a:buChar char="•"/>
              <a:defRPr i="0" sz="1350" u="none" cap="none" strike="noStrike">
                <a:solidFill>
                  <a:schemeClr val="dk1"/>
                </a:solidFill>
              </a:defRPr>
            </a:lvl9pPr>
          </a:lstStyle>
          <a:p/>
        </p:txBody>
      </p:sp>
      <p:sp>
        <p:nvSpPr>
          <p:cNvPr id="60" name="Google Shape;60;p12"/>
          <p:cNvSpPr/>
          <p:nvPr>
            <p:ph idx="4" type="pic"/>
          </p:nvPr>
        </p:nvSpPr>
        <p:spPr>
          <a:xfrm>
            <a:off x="4601372" y="816839"/>
            <a:ext cx="4176900" cy="2063400"/>
          </a:xfrm>
          <a:prstGeom prst="rect">
            <a:avLst/>
          </a:prstGeom>
          <a:noFill/>
          <a:ln>
            <a:noFill/>
          </a:ln>
        </p:spPr>
      </p:sp>
      <p:sp>
        <p:nvSpPr>
          <p:cNvPr id="61" name="Google Shape;61;p12"/>
          <p:cNvSpPr txBox="1"/>
          <p:nvPr>
            <p:ph idx="5" type="body"/>
          </p:nvPr>
        </p:nvSpPr>
        <p:spPr>
          <a:xfrm>
            <a:off x="4601372" y="2965146"/>
            <a:ext cx="4176900" cy="273900"/>
          </a:xfrm>
          <a:prstGeom prst="rect">
            <a:avLst/>
          </a:prstGeom>
          <a:solidFill>
            <a:srgbClr val="0085CA"/>
          </a:solidFill>
          <a:ln>
            <a:noFill/>
          </a:ln>
        </p:spPr>
        <p:txBody>
          <a:bodyPr anchorCtr="0" anchor="ctr" bIns="34275" lIns="68575" spcFirstLastPara="1" rIns="68575" wrap="square" tIns="34275">
            <a:noAutofit/>
          </a:bodyPr>
          <a:lstStyle>
            <a:lvl1pPr indent="-228600" lvl="0" marL="457200" marR="0" rtl="0" algn="ctr">
              <a:lnSpc>
                <a:spcPct val="90000"/>
              </a:lnSpc>
              <a:spcBef>
                <a:spcPts val="750"/>
              </a:spcBef>
              <a:spcAft>
                <a:spcPts val="0"/>
              </a:spcAft>
              <a:buClr>
                <a:schemeClr val="lt1"/>
              </a:buClr>
              <a:buSzPts val="1350"/>
              <a:buNone/>
              <a:defRPr i="0" sz="1350" u="none" cap="none" strike="noStrike">
                <a:solidFill>
                  <a:schemeClr val="lt1"/>
                </a:solidFill>
              </a:defRPr>
            </a:lvl1pPr>
            <a:lvl2pPr indent="-342900" lvl="1" marL="914400" marR="0" rtl="0" algn="l">
              <a:lnSpc>
                <a:spcPct val="90000"/>
              </a:lnSpc>
              <a:spcBef>
                <a:spcPts val="375"/>
              </a:spcBef>
              <a:spcAft>
                <a:spcPts val="0"/>
              </a:spcAft>
              <a:buClr>
                <a:schemeClr val="dk1"/>
              </a:buClr>
              <a:buSzPts val="1800"/>
              <a:buChar char="•"/>
              <a:defRPr i="0" sz="1800" u="none" cap="none" strike="noStrike">
                <a:solidFill>
                  <a:schemeClr val="dk1"/>
                </a:solidFill>
              </a:defRPr>
            </a:lvl2pPr>
            <a:lvl3pPr indent="-323850" lvl="2" marL="1371600" marR="0" rtl="0" algn="l">
              <a:lnSpc>
                <a:spcPct val="90000"/>
              </a:lnSpc>
              <a:spcBef>
                <a:spcPts val="375"/>
              </a:spcBef>
              <a:spcAft>
                <a:spcPts val="0"/>
              </a:spcAft>
              <a:buClr>
                <a:schemeClr val="dk1"/>
              </a:buClr>
              <a:buSzPts val="1500"/>
              <a:buChar char="•"/>
              <a:defRPr i="0" sz="1500" u="none" cap="none" strike="noStrike">
                <a:solidFill>
                  <a:schemeClr val="dk1"/>
                </a:solidFill>
              </a:defRPr>
            </a:lvl3pPr>
            <a:lvl4pPr indent="-314325" lvl="3" marL="1828800" marR="0" rtl="0" algn="l">
              <a:lnSpc>
                <a:spcPct val="90000"/>
              </a:lnSpc>
              <a:spcBef>
                <a:spcPts val="375"/>
              </a:spcBef>
              <a:spcAft>
                <a:spcPts val="0"/>
              </a:spcAft>
              <a:buClr>
                <a:schemeClr val="dk1"/>
              </a:buClr>
              <a:buSzPts val="1350"/>
              <a:buChar char="•"/>
              <a:defRPr i="0" sz="1350" u="none" cap="none" strike="noStrike">
                <a:solidFill>
                  <a:schemeClr val="dk1"/>
                </a:solidFill>
              </a:defRPr>
            </a:lvl4pPr>
            <a:lvl5pPr indent="-314325" lvl="4" marL="2286000" marR="0" rtl="0" algn="l">
              <a:lnSpc>
                <a:spcPct val="90000"/>
              </a:lnSpc>
              <a:spcBef>
                <a:spcPts val="375"/>
              </a:spcBef>
              <a:spcAft>
                <a:spcPts val="0"/>
              </a:spcAft>
              <a:buClr>
                <a:schemeClr val="dk1"/>
              </a:buClr>
              <a:buSzPts val="1350"/>
              <a:buChar char="•"/>
              <a:defRPr i="0" sz="1350" u="none" cap="none" strike="noStrike">
                <a:solidFill>
                  <a:schemeClr val="dk1"/>
                </a:solidFill>
              </a:defRPr>
            </a:lvl5pPr>
            <a:lvl6pPr indent="-314325" lvl="5" marL="2743200" marR="0" rtl="0" algn="l">
              <a:lnSpc>
                <a:spcPct val="90000"/>
              </a:lnSpc>
              <a:spcBef>
                <a:spcPts val="375"/>
              </a:spcBef>
              <a:spcAft>
                <a:spcPts val="0"/>
              </a:spcAft>
              <a:buClr>
                <a:schemeClr val="dk1"/>
              </a:buClr>
              <a:buSzPts val="1350"/>
              <a:buChar char="•"/>
              <a:defRPr i="0" sz="1350" u="none" cap="none" strike="noStrike">
                <a:solidFill>
                  <a:schemeClr val="dk1"/>
                </a:solidFill>
              </a:defRPr>
            </a:lvl6pPr>
            <a:lvl7pPr indent="-314325" lvl="6" marL="3200400" marR="0" rtl="0" algn="l">
              <a:lnSpc>
                <a:spcPct val="90000"/>
              </a:lnSpc>
              <a:spcBef>
                <a:spcPts val="375"/>
              </a:spcBef>
              <a:spcAft>
                <a:spcPts val="0"/>
              </a:spcAft>
              <a:buClr>
                <a:schemeClr val="dk1"/>
              </a:buClr>
              <a:buSzPts val="1350"/>
              <a:buChar char="•"/>
              <a:defRPr i="0" sz="1350" u="none" cap="none" strike="noStrike">
                <a:solidFill>
                  <a:schemeClr val="dk1"/>
                </a:solidFill>
              </a:defRPr>
            </a:lvl7pPr>
            <a:lvl8pPr indent="-314325" lvl="7" marL="3657600" marR="0" rtl="0" algn="l">
              <a:lnSpc>
                <a:spcPct val="90000"/>
              </a:lnSpc>
              <a:spcBef>
                <a:spcPts val="375"/>
              </a:spcBef>
              <a:spcAft>
                <a:spcPts val="0"/>
              </a:spcAft>
              <a:buClr>
                <a:schemeClr val="dk1"/>
              </a:buClr>
              <a:buSzPts val="1350"/>
              <a:buChar char="•"/>
              <a:defRPr i="0" sz="1350" u="none" cap="none" strike="noStrike">
                <a:solidFill>
                  <a:schemeClr val="dk1"/>
                </a:solidFill>
              </a:defRPr>
            </a:lvl8pPr>
            <a:lvl9pPr indent="-314325" lvl="8" marL="4114800" marR="0" rtl="0" algn="l">
              <a:lnSpc>
                <a:spcPct val="90000"/>
              </a:lnSpc>
              <a:spcBef>
                <a:spcPts val="375"/>
              </a:spcBef>
              <a:spcAft>
                <a:spcPts val="0"/>
              </a:spcAft>
              <a:buClr>
                <a:schemeClr val="dk1"/>
              </a:buClr>
              <a:buSzPts val="1350"/>
              <a:buChar char="•"/>
              <a:defRPr i="0" sz="1350" u="none" cap="none" strike="noStrike">
                <a:solidFill>
                  <a:schemeClr val="dk1"/>
                </a:solidFill>
              </a:defRPr>
            </a:lvl9pPr>
          </a:lstStyle>
          <a:p/>
        </p:txBody>
      </p:sp>
      <p:sp>
        <p:nvSpPr>
          <p:cNvPr id="62" name="Google Shape;62;p12"/>
          <p:cNvSpPr txBox="1"/>
          <p:nvPr/>
        </p:nvSpPr>
        <p:spPr>
          <a:xfrm>
            <a:off x="2057400" y="4832325"/>
            <a:ext cx="5029200" cy="2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750"/>
              <a:buFont typeface="Arial"/>
              <a:buNone/>
            </a:pPr>
            <a:r>
              <a:rPr i="0" lang="en-US" sz="750" u="none" cap="none" strike="noStrike">
                <a:solidFill>
                  <a:srgbClr val="001743"/>
                </a:solidFill>
              </a:rPr>
              <a:t>Department of Commerce   |   National Oceanic and Atmospheric Administration   |   </a:t>
            </a:r>
            <a:r>
              <a:rPr lang="en-US" sz="750">
                <a:solidFill>
                  <a:srgbClr val="001743"/>
                </a:solidFill>
              </a:rPr>
              <a:t>weather</a:t>
            </a:r>
            <a:r>
              <a:rPr i="0" lang="en-US" sz="750" u="none" cap="none" strike="noStrike">
                <a:solidFill>
                  <a:srgbClr val="001743"/>
                </a:solidFill>
              </a:rPr>
              <a:t>.gov</a:t>
            </a:r>
            <a:endParaRPr i="0" sz="750" u="none" cap="none" strike="noStrike">
              <a:solidFill>
                <a:srgbClr val="001743"/>
              </a:solidFill>
            </a:endParaRPr>
          </a:p>
        </p:txBody>
      </p:sp>
      <p:sp>
        <p:nvSpPr>
          <p:cNvPr id="63" name="Google Shape;63;p12"/>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theme" Target="../theme/theme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slideLayout" Target="../slideLayouts/slideLayout11.xml"/><Relationship Id="rId5" Type="http://schemas.openxmlformats.org/officeDocument/2006/relationships/slideLayout" Target="../slideLayouts/slideLayout12.xml"/><Relationship Id="rId6" Type="http://schemas.openxmlformats.org/officeDocument/2006/relationships/slideLayout" Target="../slideLayouts/slideLayout13.xml"/><Relationship Id="rId7" Type="http://schemas.openxmlformats.org/officeDocument/2006/relationships/theme" Target="../theme/theme2.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11" Type="http://schemas.openxmlformats.org/officeDocument/2006/relationships/theme" Target="../theme/theme3.xml"/><Relationship Id="rId10" Type="http://schemas.openxmlformats.org/officeDocument/2006/relationships/slideLayout" Target="../slideLayouts/slideLayout23.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10" Type="http://schemas.openxmlformats.org/officeDocument/2006/relationships/theme" Target="../theme/theme6.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tx1"/>
                </a:solidFill>
              </a:defRPr>
            </a:lvl1pPr>
            <a:lvl2pPr lvl="1" algn="r">
              <a:buNone/>
              <a:defRPr sz="1300">
                <a:solidFill>
                  <a:schemeClr val="tx1"/>
                </a:solidFill>
              </a:defRPr>
            </a:lvl2pPr>
            <a:lvl3pPr lvl="2" algn="r">
              <a:buNone/>
              <a:defRPr sz="1300">
                <a:solidFill>
                  <a:schemeClr val="tx1"/>
                </a:solidFill>
              </a:defRPr>
            </a:lvl3pPr>
            <a:lvl4pPr lvl="3" algn="r">
              <a:buNone/>
              <a:defRPr sz="1300">
                <a:solidFill>
                  <a:schemeClr val="tx1"/>
                </a:solidFill>
              </a:defRPr>
            </a:lvl4pPr>
            <a:lvl5pPr lvl="4" algn="r">
              <a:buNone/>
              <a:defRPr sz="1300">
                <a:solidFill>
                  <a:schemeClr val="tx1"/>
                </a:solidFill>
              </a:defRPr>
            </a:lvl5pPr>
            <a:lvl6pPr lvl="5" algn="r">
              <a:buNone/>
              <a:defRPr sz="1300">
                <a:solidFill>
                  <a:schemeClr val="tx1"/>
                </a:solidFill>
              </a:defRPr>
            </a:lvl6pPr>
            <a:lvl7pPr lvl="6" algn="r">
              <a:buNone/>
              <a:defRPr sz="1300">
                <a:solidFill>
                  <a:schemeClr val="tx1"/>
                </a:solidFill>
              </a:defRPr>
            </a:lvl7pPr>
            <a:lvl8pPr lvl="7" algn="r">
              <a:buNone/>
              <a:defRPr sz="1300">
                <a:solidFill>
                  <a:schemeClr val="tx1"/>
                </a:solidFill>
              </a:defRPr>
            </a:lvl8pPr>
            <a:lvl9pPr lvl="8" algn="r">
              <a:buNone/>
              <a:defRPr sz="1300">
                <a:solidFill>
                  <a:schemeClr val="tx1"/>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 name="Shape 27"/>
        <p:cNvGrpSpPr/>
        <p:nvPr/>
      </p:nvGrpSpPr>
      <p:grpSpPr>
        <a:xfrm>
          <a:off x="0" y="0"/>
          <a:ext cx="0" cy="0"/>
          <a:chOff x="0" y="0"/>
          <a:chExt cx="0" cy="0"/>
        </a:xfrm>
      </p:grpSpPr>
      <p:sp>
        <p:nvSpPr>
          <p:cNvPr id="28" name="Google Shape;28;p6"/>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marR="0" rtl="0" algn="l">
              <a:lnSpc>
                <a:spcPct val="90000"/>
              </a:lnSpc>
              <a:spcBef>
                <a:spcPts val="750"/>
              </a:spcBef>
              <a:spcAft>
                <a:spcPts val="0"/>
              </a:spcAft>
              <a:buClr>
                <a:schemeClr val="dk1"/>
              </a:buClr>
              <a:buSzPts val="1050"/>
              <a:buNone/>
              <a:defRPr i="0" sz="1050" u="none" cap="none" strike="noStrike">
                <a:solidFill>
                  <a:schemeClr val="dk1"/>
                </a:solidFill>
              </a:defRPr>
            </a:lvl1pPr>
            <a:lvl2pPr indent="-342900" lvl="1" marL="914400" marR="0" rtl="0" algn="l">
              <a:lnSpc>
                <a:spcPct val="90000"/>
              </a:lnSpc>
              <a:spcBef>
                <a:spcPts val="375"/>
              </a:spcBef>
              <a:spcAft>
                <a:spcPts val="0"/>
              </a:spcAft>
              <a:buClr>
                <a:schemeClr val="dk1"/>
              </a:buClr>
              <a:buSzPts val="1800"/>
              <a:buChar char="•"/>
              <a:defRPr i="0" sz="1800" u="none" cap="none" strike="noStrike">
                <a:solidFill>
                  <a:schemeClr val="dk1"/>
                </a:solidFill>
              </a:defRPr>
            </a:lvl2pPr>
            <a:lvl3pPr indent="-323850" lvl="2" marL="1371600" marR="0" rtl="0" algn="l">
              <a:lnSpc>
                <a:spcPct val="90000"/>
              </a:lnSpc>
              <a:spcBef>
                <a:spcPts val="375"/>
              </a:spcBef>
              <a:spcAft>
                <a:spcPts val="0"/>
              </a:spcAft>
              <a:buClr>
                <a:schemeClr val="dk1"/>
              </a:buClr>
              <a:buSzPts val="1500"/>
              <a:buChar char="•"/>
              <a:defRPr i="0" sz="1500" u="none" cap="none" strike="noStrike">
                <a:solidFill>
                  <a:schemeClr val="dk1"/>
                </a:solidFill>
              </a:defRPr>
            </a:lvl3pPr>
            <a:lvl4pPr indent="-314325" lvl="3" marL="1828800" marR="0" rtl="0" algn="l">
              <a:lnSpc>
                <a:spcPct val="90000"/>
              </a:lnSpc>
              <a:spcBef>
                <a:spcPts val="375"/>
              </a:spcBef>
              <a:spcAft>
                <a:spcPts val="0"/>
              </a:spcAft>
              <a:buClr>
                <a:schemeClr val="dk1"/>
              </a:buClr>
              <a:buSzPts val="1350"/>
              <a:buChar char="•"/>
              <a:defRPr i="0" sz="1350" u="none" cap="none" strike="noStrike">
                <a:solidFill>
                  <a:schemeClr val="dk1"/>
                </a:solidFill>
              </a:defRPr>
            </a:lvl4pPr>
            <a:lvl5pPr indent="-314325" lvl="4" marL="2286000" marR="0" rtl="0" algn="l">
              <a:lnSpc>
                <a:spcPct val="90000"/>
              </a:lnSpc>
              <a:spcBef>
                <a:spcPts val="375"/>
              </a:spcBef>
              <a:spcAft>
                <a:spcPts val="0"/>
              </a:spcAft>
              <a:buClr>
                <a:schemeClr val="dk1"/>
              </a:buClr>
              <a:buSzPts val="1350"/>
              <a:buChar char="•"/>
              <a:defRPr i="0" sz="1350" u="none" cap="none" strike="noStrike">
                <a:solidFill>
                  <a:schemeClr val="dk1"/>
                </a:solidFill>
              </a:defRPr>
            </a:lvl5pPr>
            <a:lvl6pPr indent="-314325" lvl="5" marL="2743200" marR="0" rtl="0" algn="l">
              <a:lnSpc>
                <a:spcPct val="90000"/>
              </a:lnSpc>
              <a:spcBef>
                <a:spcPts val="375"/>
              </a:spcBef>
              <a:spcAft>
                <a:spcPts val="0"/>
              </a:spcAft>
              <a:buClr>
                <a:schemeClr val="dk1"/>
              </a:buClr>
              <a:buSzPts val="1350"/>
              <a:buChar char="•"/>
              <a:defRPr i="0" sz="1350" u="none" cap="none" strike="noStrike">
                <a:solidFill>
                  <a:schemeClr val="dk1"/>
                </a:solidFill>
              </a:defRPr>
            </a:lvl6pPr>
            <a:lvl7pPr indent="-314325" lvl="6" marL="3200400" marR="0" rtl="0" algn="l">
              <a:lnSpc>
                <a:spcPct val="90000"/>
              </a:lnSpc>
              <a:spcBef>
                <a:spcPts val="375"/>
              </a:spcBef>
              <a:spcAft>
                <a:spcPts val="0"/>
              </a:spcAft>
              <a:buClr>
                <a:schemeClr val="dk1"/>
              </a:buClr>
              <a:buSzPts val="1350"/>
              <a:buChar char="•"/>
              <a:defRPr i="0" sz="1350" u="none" cap="none" strike="noStrike">
                <a:solidFill>
                  <a:schemeClr val="dk1"/>
                </a:solidFill>
              </a:defRPr>
            </a:lvl7pPr>
            <a:lvl8pPr indent="-314325" lvl="7" marL="3657600" marR="0" rtl="0" algn="l">
              <a:lnSpc>
                <a:spcPct val="90000"/>
              </a:lnSpc>
              <a:spcBef>
                <a:spcPts val="375"/>
              </a:spcBef>
              <a:spcAft>
                <a:spcPts val="0"/>
              </a:spcAft>
              <a:buClr>
                <a:schemeClr val="dk1"/>
              </a:buClr>
              <a:buSzPts val="1350"/>
              <a:buChar char="•"/>
              <a:defRPr i="0" sz="1350" u="none" cap="none" strike="noStrike">
                <a:solidFill>
                  <a:schemeClr val="dk1"/>
                </a:solidFill>
              </a:defRPr>
            </a:lvl8pPr>
            <a:lvl9pPr indent="-314325" lvl="8" marL="4114800" marR="0" rtl="0" algn="l">
              <a:lnSpc>
                <a:spcPct val="90000"/>
              </a:lnSpc>
              <a:spcBef>
                <a:spcPts val="375"/>
              </a:spcBef>
              <a:spcAft>
                <a:spcPts val="0"/>
              </a:spcAft>
              <a:buClr>
                <a:schemeClr val="dk1"/>
              </a:buClr>
              <a:buSzPts val="1350"/>
              <a:buChar char="•"/>
              <a:defRPr i="0" sz="1350" u="none" cap="none" strike="noStrike">
                <a:solidFill>
                  <a:schemeClr val="dk1"/>
                </a:solidFill>
              </a:defRPr>
            </a:lvl9pPr>
          </a:lstStyle>
          <a:p/>
        </p:txBody>
      </p:sp>
      <p:sp>
        <p:nvSpPr>
          <p:cNvPr id="29" name="Google Shape;29;p6"/>
          <p:cNvSpPr/>
          <p:nvPr/>
        </p:nvSpPr>
        <p:spPr>
          <a:xfrm rot="5400000">
            <a:off x="4185000" y="-4185000"/>
            <a:ext cx="774000" cy="9144000"/>
          </a:xfrm>
          <a:prstGeom prst="rect">
            <a:avLst/>
          </a:prstGeom>
          <a:solidFill>
            <a:srgbClr val="00174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30" name="Google Shape;30;p6"/>
          <p:cNvSpPr/>
          <p:nvPr/>
        </p:nvSpPr>
        <p:spPr>
          <a:xfrm rot="10800000">
            <a:off x="244464" y="636149"/>
            <a:ext cx="2923200" cy="2058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31" name="Google Shape;31;p6"/>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lt1"/>
              </a:buClr>
              <a:buSzPts val="3600"/>
              <a:buNone/>
              <a:defRPr i="0" sz="3600" u="none" cap="none" strike="noStrike">
                <a:solidFill>
                  <a:schemeClr val="lt1"/>
                </a:solidFill>
              </a:defRPr>
            </a:lvl1pPr>
            <a:lvl2pPr lvl="1" marR="0" rtl="0" algn="l">
              <a:lnSpc>
                <a:spcPct val="100000"/>
              </a:lnSpc>
              <a:spcBef>
                <a:spcPts val="0"/>
              </a:spcBef>
              <a:spcAft>
                <a:spcPts val="0"/>
              </a:spcAft>
              <a:buClr>
                <a:srgbClr val="000000"/>
              </a:buClr>
              <a:buSzPts val="1050"/>
              <a:buNone/>
              <a:defRPr i="0" sz="1350" u="none" cap="none" strike="noStrike">
                <a:solidFill>
                  <a:srgbClr val="000000"/>
                </a:solidFill>
              </a:defRPr>
            </a:lvl2pPr>
            <a:lvl3pPr lvl="2" marR="0" rtl="0" algn="l">
              <a:lnSpc>
                <a:spcPct val="100000"/>
              </a:lnSpc>
              <a:spcBef>
                <a:spcPts val="0"/>
              </a:spcBef>
              <a:spcAft>
                <a:spcPts val="0"/>
              </a:spcAft>
              <a:buClr>
                <a:srgbClr val="000000"/>
              </a:buClr>
              <a:buSzPts val="1050"/>
              <a:buNone/>
              <a:defRPr i="0" sz="1350" u="none" cap="none" strike="noStrike">
                <a:solidFill>
                  <a:srgbClr val="000000"/>
                </a:solidFill>
              </a:defRPr>
            </a:lvl3pPr>
            <a:lvl4pPr lvl="3" marR="0" rtl="0" algn="l">
              <a:lnSpc>
                <a:spcPct val="100000"/>
              </a:lnSpc>
              <a:spcBef>
                <a:spcPts val="0"/>
              </a:spcBef>
              <a:spcAft>
                <a:spcPts val="0"/>
              </a:spcAft>
              <a:buClr>
                <a:srgbClr val="000000"/>
              </a:buClr>
              <a:buSzPts val="1050"/>
              <a:buNone/>
              <a:defRPr i="0" sz="1350" u="none" cap="none" strike="noStrike">
                <a:solidFill>
                  <a:srgbClr val="000000"/>
                </a:solidFill>
              </a:defRPr>
            </a:lvl4pPr>
            <a:lvl5pPr lvl="4" marR="0" rtl="0" algn="l">
              <a:lnSpc>
                <a:spcPct val="100000"/>
              </a:lnSpc>
              <a:spcBef>
                <a:spcPts val="0"/>
              </a:spcBef>
              <a:spcAft>
                <a:spcPts val="0"/>
              </a:spcAft>
              <a:buClr>
                <a:srgbClr val="000000"/>
              </a:buClr>
              <a:buSzPts val="1050"/>
              <a:buNone/>
              <a:defRPr i="0" sz="1350" u="none" cap="none" strike="noStrike">
                <a:solidFill>
                  <a:srgbClr val="000000"/>
                </a:solidFill>
              </a:defRPr>
            </a:lvl5pPr>
            <a:lvl6pPr lvl="5" marR="0" rtl="0" algn="l">
              <a:lnSpc>
                <a:spcPct val="100000"/>
              </a:lnSpc>
              <a:spcBef>
                <a:spcPts val="0"/>
              </a:spcBef>
              <a:spcAft>
                <a:spcPts val="0"/>
              </a:spcAft>
              <a:buClr>
                <a:srgbClr val="000000"/>
              </a:buClr>
              <a:buSzPts val="1050"/>
              <a:buNone/>
              <a:defRPr i="0" sz="1350" u="none" cap="none" strike="noStrike">
                <a:solidFill>
                  <a:srgbClr val="000000"/>
                </a:solidFill>
              </a:defRPr>
            </a:lvl6pPr>
            <a:lvl7pPr lvl="6" marR="0" rtl="0" algn="l">
              <a:lnSpc>
                <a:spcPct val="100000"/>
              </a:lnSpc>
              <a:spcBef>
                <a:spcPts val="0"/>
              </a:spcBef>
              <a:spcAft>
                <a:spcPts val="0"/>
              </a:spcAft>
              <a:buClr>
                <a:srgbClr val="000000"/>
              </a:buClr>
              <a:buSzPts val="1050"/>
              <a:buNone/>
              <a:defRPr i="0" sz="1350" u="none" cap="none" strike="noStrike">
                <a:solidFill>
                  <a:srgbClr val="000000"/>
                </a:solidFill>
              </a:defRPr>
            </a:lvl7pPr>
            <a:lvl8pPr lvl="7" marR="0" rtl="0" algn="l">
              <a:lnSpc>
                <a:spcPct val="100000"/>
              </a:lnSpc>
              <a:spcBef>
                <a:spcPts val="0"/>
              </a:spcBef>
              <a:spcAft>
                <a:spcPts val="0"/>
              </a:spcAft>
              <a:buClr>
                <a:srgbClr val="000000"/>
              </a:buClr>
              <a:buSzPts val="1050"/>
              <a:buNone/>
              <a:defRPr i="0" sz="1350" u="none" cap="none" strike="noStrike">
                <a:solidFill>
                  <a:srgbClr val="000000"/>
                </a:solidFill>
              </a:defRPr>
            </a:lvl8pPr>
            <a:lvl9pPr lvl="8" marR="0" rtl="0" algn="l">
              <a:lnSpc>
                <a:spcPct val="100000"/>
              </a:lnSpc>
              <a:spcBef>
                <a:spcPts val="0"/>
              </a:spcBef>
              <a:spcAft>
                <a:spcPts val="0"/>
              </a:spcAft>
              <a:buClr>
                <a:srgbClr val="000000"/>
              </a:buClr>
              <a:buSzPts val="1050"/>
              <a:buNone/>
              <a:defRPr i="0" sz="1350" u="none" cap="none" strike="noStrike">
                <a:solidFill>
                  <a:srgbClr val="000000"/>
                </a:solidFill>
              </a:defRPr>
            </a:lvl9pPr>
          </a:lstStyle>
          <a:p/>
        </p:txBody>
      </p:sp>
      <p:sp>
        <p:nvSpPr>
          <p:cNvPr id="32" name="Google Shape;32;p6"/>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2" r:id="rId1"/>
    <p:sldLayoutId id="2147483653" r:id="rId2"/>
    <p:sldLayoutId id="2147483654"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10"/>
          <p:cNvSpPr txBox="1"/>
          <p:nvPr>
            <p:ph type="title"/>
          </p:nvPr>
        </p:nvSpPr>
        <p:spPr>
          <a:xfrm>
            <a:off x="3101009" y="0"/>
            <a:ext cx="54144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rgbClr val="001742"/>
              </a:buClr>
              <a:buSzPts val="3300"/>
              <a:buNone/>
              <a:defRPr i="0" sz="3300" u="none" cap="none" strike="noStrike">
                <a:solidFill>
                  <a:srgbClr val="001742"/>
                </a:solidFill>
              </a:defRPr>
            </a:lvl1pPr>
            <a:lvl2pPr lvl="1" marR="0" rtl="0" algn="l">
              <a:lnSpc>
                <a:spcPct val="100000"/>
              </a:lnSpc>
              <a:spcBef>
                <a:spcPts val="0"/>
              </a:spcBef>
              <a:spcAft>
                <a:spcPts val="0"/>
              </a:spcAft>
              <a:buClr>
                <a:srgbClr val="000000"/>
              </a:buClr>
              <a:buSzPts val="1050"/>
              <a:buNone/>
              <a:defRPr i="0" sz="1350" u="none" cap="none" strike="noStrike">
                <a:solidFill>
                  <a:srgbClr val="000000"/>
                </a:solidFill>
              </a:defRPr>
            </a:lvl2pPr>
            <a:lvl3pPr lvl="2" marR="0" rtl="0" algn="l">
              <a:lnSpc>
                <a:spcPct val="100000"/>
              </a:lnSpc>
              <a:spcBef>
                <a:spcPts val="0"/>
              </a:spcBef>
              <a:spcAft>
                <a:spcPts val="0"/>
              </a:spcAft>
              <a:buClr>
                <a:srgbClr val="000000"/>
              </a:buClr>
              <a:buSzPts val="1050"/>
              <a:buNone/>
              <a:defRPr i="0" sz="1350" u="none" cap="none" strike="noStrike">
                <a:solidFill>
                  <a:srgbClr val="000000"/>
                </a:solidFill>
              </a:defRPr>
            </a:lvl3pPr>
            <a:lvl4pPr lvl="3" marR="0" rtl="0" algn="l">
              <a:lnSpc>
                <a:spcPct val="100000"/>
              </a:lnSpc>
              <a:spcBef>
                <a:spcPts val="0"/>
              </a:spcBef>
              <a:spcAft>
                <a:spcPts val="0"/>
              </a:spcAft>
              <a:buClr>
                <a:srgbClr val="000000"/>
              </a:buClr>
              <a:buSzPts val="1050"/>
              <a:buNone/>
              <a:defRPr i="0" sz="1350" u="none" cap="none" strike="noStrike">
                <a:solidFill>
                  <a:srgbClr val="000000"/>
                </a:solidFill>
              </a:defRPr>
            </a:lvl4pPr>
            <a:lvl5pPr lvl="4" marR="0" rtl="0" algn="l">
              <a:lnSpc>
                <a:spcPct val="100000"/>
              </a:lnSpc>
              <a:spcBef>
                <a:spcPts val="0"/>
              </a:spcBef>
              <a:spcAft>
                <a:spcPts val="0"/>
              </a:spcAft>
              <a:buClr>
                <a:srgbClr val="000000"/>
              </a:buClr>
              <a:buSzPts val="1050"/>
              <a:buNone/>
              <a:defRPr i="0" sz="1350" u="none" cap="none" strike="noStrike">
                <a:solidFill>
                  <a:srgbClr val="000000"/>
                </a:solidFill>
              </a:defRPr>
            </a:lvl5pPr>
            <a:lvl6pPr lvl="5" marR="0" rtl="0" algn="l">
              <a:lnSpc>
                <a:spcPct val="100000"/>
              </a:lnSpc>
              <a:spcBef>
                <a:spcPts val="0"/>
              </a:spcBef>
              <a:spcAft>
                <a:spcPts val="0"/>
              </a:spcAft>
              <a:buClr>
                <a:srgbClr val="000000"/>
              </a:buClr>
              <a:buSzPts val="1050"/>
              <a:buNone/>
              <a:defRPr i="0" sz="1350" u="none" cap="none" strike="noStrike">
                <a:solidFill>
                  <a:srgbClr val="000000"/>
                </a:solidFill>
              </a:defRPr>
            </a:lvl6pPr>
            <a:lvl7pPr lvl="6" marR="0" rtl="0" algn="l">
              <a:lnSpc>
                <a:spcPct val="100000"/>
              </a:lnSpc>
              <a:spcBef>
                <a:spcPts val="0"/>
              </a:spcBef>
              <a:spcAft>
                <a:spcPts val="0"/>
              </a:spcAft>
              <a:buClr>
                <a:srgbClr val="000000"/>
              </a:buClr>
              <a:buSzPts val="1050"/>
              <a:buNone/>
              <a:defRPr i="0" sz="1350" u="none" cap="none" strike="noStrike">
                <a:solidFill>
                  <a:srgbClr val="000000"/>
                </a:solidFill>
              </a:defRPr>
            </a:lvl7pPr>
            <a:lvl8pPr lvl="7" marR="0" rtl="0" algn="l">
              <a:lnSpc>
                <a:spcPct val="100000"/>
              </a:lnSpc>
              <a:spcBef>
                <a:spcPts val="0"/>
              </a:spcBef>
              <a:spcAft>
                <a:spcPts val="0"/>
              </a:spcAft>
              <a:buClr>
                <a:srgbClr val="000000"/>
              </a:buClr>
              <a:buSzPts val="1050"/>
              <a:buNone/>
              <a:defRPr i="0" sz="1350" u="none" cap="none" strike="noStrike">
                <a:solidFill>
                  <a:srgbClr val="000000"/>
                </a:solidFill>
              </a:defRPr>
            </a:lvl8pPr>
            <a:lvl9pPr lvl="8" marR="0" rtl="0" algn="l">
              <a:lnSpc>
                <a:spcPct val="100000"/>
              </a:lnSpc>
              <a:spcBef>
                <a:spcPts val="0"/>
              </a:spcBef>
              <a:spcAft>
                <a:spcPts val="0"/>
              </a:spcAft>
              <a:buClr>
                <a:srgbClr val="000000"/>
              </a:buClr>
              <a:buSzPts val="1050"/>
              <a:buNone/>
              <a:defRPr i="0" sz="1350" u="none" cap="none" strike="noStrike">
                <a:solidFill>
                  <a:srgbClr val="000000"/>
                </a:solidFill>
              </a:defRPr>
            </a:lvl9pPr>
          </a:lstStyle>
          <a:p/>
        </p:txBody>
      </p:sp>
      <p:sp>
        <p:nvSpPr>
          <p:cNvPr id="47" name="Google Shape;47;p10"/>
          <p:cNvSpPr/>
          <p:nvPr/>
        </p:nvSpPr>
        <p:spPr>
          <a:xfrm rot="5400000">
            <a:off x="7652383" y="1986900"/>
            <a:ext cx="2799600" cy="2055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48" name="Google Shape;48;p10"/>
          <p:cNvSpPr txBox="1"/>
          <p:nvPr>
            <p:ph idx="12" type="sldNum"/>
          </p:nvPr>
        </p:nvSpPr>
        <p:spPr>
          <a:xfrm>
            <a:off x="6967669" y="4791955"/>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001743"/>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5" r:id="rId1"/>
    <p:sldLayoutId id="2147483656" r:id="rId2"/>
    <p:sldLayoutId id="2147483657" r:id="rId3"/>
    <p:sldLayoutId id="2147483658" r:id="rId4"/>
    <p:sldLayoutId id="2147483659" r:id="rId5"/>
    <p:sldLayoutId id="2147483660"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2" name="Shape 82"/>
        <p:cNvGrpSpPr/>
        <p:nvPr/>
      </p:nvGrpSpPr>
      <p:grpSpPr>
        <a:xfrm>
          <a:off x="0" y="0"/>
          <a:ext cx="0" cy="0"/>
          <a:chOff x="0" y="0"/>
          <a:chExt cx="0" cy="0"/>
        </a:xfrm>
      </p:grpSpPr>
      <p:sp>
        <p:nvSpPr>
          <p:cNvPr id="83" name="Google Shape;83;p17"/>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marR="0" algn="l">
              <a:lnSpc>
                <a:spcPct val="90000"/>
              </a:lnSpc>
              <a:spcBef>
                <a:spcPts val="800"/>
              </a:spcBef>
              <a:spcAft>
                <a:spcPts val="0"/>
              </a:spcAft>
              <a:buClr>
                <a:schemeClr val="dk1"/>
              </a:buClr>
              <a:buSzPts val="1100"/>
              <a:buNone/>
              <a:defRPr i="0" sz="1100" u="none" cap="none" strike="noStrike">
                <a:solidFill>
                  <a:schemeClr val="dk1"/>
                </a:solidFill>
              </a:defRPr>
            </a:lvl1pPr>
            <a:lvl2pPr indent="-342900" lvl="1" marL="914400" marR="0" algn="l">
              <a:lnSpc>
                <a:spcPct val="90000"/>
              </a:lnSpc>
              <a:spcBef>
                <a:spcPts val="400"/>
              </a:spcBef>
              <a:spcAft>
                <a:spcPts val="0"/>
              </a:spcAft>
              <a:buClr>
                <a:schemeClr val="dk1"/>
              </a:buClr>
              <a:buSzPts val="1800"/>
              <a:buChar char="•"/>
              <a:defRPr i="0" sz="1800" u="none" cap="none" strike="noStrike">
                <a:solidFill>
                  <a:schemeClr val="dk1"/>
                </a:solidFill>
              </a:defRPr>
            </a:lvl2pPr>
            <a:lvl3pPr indent="-323850" lvl="2" marL="1371600" marR="0" algn="l">
              <a:lnSpc>
                <a:spcPct val="90000"/>
              </a:lnSpc>
              <a:spcBef>
                <a:spcPts val="400"/>
              </a:spcBef>
              <a:spcAft>
                <a:spcPts val="0"/>
              </a:spcAft>
              <a:buClr>
                <a:schemeClr val="dk1"/>
              </a:buClr>
              <a:buSzPts val="1500"/>
              <a:buChar char="•"/>
              <a:defRPr i="0" sz="1500" u="none" cap="none" strike="noStrike">
                <a:solidFill>
                  <a:schemeClr val="dk1"/>
                </a:solidFill>
              </a:defRPr>
            </a:lvl3pPr>
            <a:lvl4pPr indent="-317500" lvl="3" marL="1828800" marR="0" algn="l">
              <a:lnSpc>
                <a:spcPct val="90000"/>
              </a:lnSpc>
              <a:spcBef>
                <a:spcPts val="400"/>
              </a:spcBef>
              <a:spcAft>
                <a:spcPts val="0"/>
              </a:spcAft>
              <a:buClr>
                <a:schemeClr val="dk1"/>
              </a:buClr>
              <a:buSzPts val="1400"/>
              <a:buChar char="•"/>
              <a:defRPr i="0" sz="1400" u="none" cap="none" strike="noStrike">
                <a:solidFill>
                  <a:schemeClr val="dk1"/>
                </a:solidFill>
              </a:defRPr>
            </a:lvl4pPr>
            <a:lvl5pPr indent="-317500" lvl="4" marL="2286000" marR="0" algn="l">
              <a:lnSpc>
                <a:spcPct val="90000"/>
              </a:lnSpc>
              <a:spcBef>
                <a:spcPts val="400"/>
              </a:spcBef>
              <a:spcAft>
                <a:spcPts val="0"/>
              </a:spcAft>
              <a:buClr>
                <a:schemeClr val="dk1"/>
              </a:buClr>
              <a:buSzPts val="1400"/>
              <a:buChar char="•"/>
              <a:defRPr i="0" sz="1400" u="none" cap="none" strike="noStrike">
                <a:solidFill>
                  <a:schemeClr val="dk1"/>
                </a:solidFill>
              </a:defRPr>
            </a:lvl5pPr>
            <a:lvl6pPr indent="-317500" lvl="5" marL="2743200" marR="0" algn="l">
              <a:lnSpc>
                <a:spcPct val="90000"/>
              </a:lnSpc>
              <a:spcBef>
                <a:spcPts val="400"/>
              </a:spcBef>
              <a:spcAft>
                <a:spcPts val="0"/>
              </a:spcAft>
              <a:buClr>
                <a:schemeClr val="dk1"/>
              </a:buClr>
              <a:buSzPts val="1400"/>
              <a:buChar char="•"/>
              <a:defRPr i="0" sz="1400" u="none" cap="none" strike="noStrike">
                <a:solidFill>
                  <a:schemeClr val="dk1"/>
                </a:solidFill>
              </a:defRPr>
            </a:lvl6pPr>
            <a:lvl7pPr indent="-317500" lvl="6" marL="3200400" marR="0" algn="l">
              <a:lnSpc>
                <a:spcPct val="90000"/>
              </a:lnSpc>
              <a:spcBef>
                <a:spcPts val="400"/>
              </a:spcBef>
              <a:spcAft>
                <a:spcPts val="0"/>
              </a:spcAft>
              <a:buClr>
                <a:schemeClr val="dk1"/>
              </a:buClr>
              <a:buSzPts val="1400"/>
              <a:buChar char="•"/>
              <a:defRPr i="0" sz="1400" u="none" cap="none" strike="noStrike">
                <a:solidFill>
                  <a:schemeClr val="dk1"/>
                </a:solidFill>
              </a:defRPr>
            </a:lvl7pPr>
            <a:lvl8pPr indent="-317500" lvl="7" marL="3657600" marR="0" algn="l">
              <a:lnSpc>
                <a:spcPct val="90000"/>
              </a:lnSpc>
              <a:spcBef>
                <a:spcPts val="400"/>
              </a:spcBef>
              <a:spcAft>
                <a:spcPts val="0"/>
              </a:spcAft>
              <a:buClr>
                <a:schemeClr val="dk1"/>
              </a:buClr>
              <a:buSzPts val="1400"/>
              <a:buChar char="•"/>
              <a:defRPr i="0" sz="1400" u="none" cap="none" strike="noStrike">
                <a:solidFill>
                  <a:schemeClr val="dk1"/>
                </a:solidFill>
              </a:defRPr>
            </a:lvl8pPr>
            <a:lvl9pPr indent="-317500" lvl="8" marL="4114800" marR="0" algn="l">
              <a:lnSpc>
                <a:spcPct val="90000"/>
              </a:lnSpc>
              <a:spcBef>
                <a:spcPts val="400"/>
              </a:spcBef>
              <a:spcAft>
                <a:spcPts val="0"/>
              </a:spcAft>
              <a:buClr>
                <a:schemeClr val="dk1"/>
              </a:buClr>
              <a:buSzPts val="1400"/>
              <a:buChar char="•"/>
              <a:defRPr i="0" sz="1400" u="none" cap="none" strike="noStrike">
                <a:solidFill>
                  <a:schemeClr val="dk1"/>
                </a:solidFill>
              </a:defRPr>
            </a:lvl9pPr>
          </a:lstStyle>
          <a:p/>
        </p:txBody>
      </p:sp>
      <p:sp>
        <p:nvSpPr>
          <p:cNvPr id="84" name="Google Shape;84;p17"/>
          <p:cNvSpPr/>
          <p:nvPr/>
        </p:nvSpPr>
        <p:spPr>
          <a:xfrm rot="5400000">
            <a:off x="4185000" y="-4185000"/>
            <a:ext cx="774000" cy="9144000"/>
          </a:xfrm>
          <a:prstGeom prst="rect">
            <a:avLst/>
          </a:prstGeom>
          <a:solidFill>
            <a:srgbClr val="00174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85" name="Google Shape;85;p17"/>
          <p:cNvSpPr/>
          <p:nvPr/>
        </p:nvSpPr>
        <p:spPr>
          <a:xfrm rot="10800000">
            <a:off x="244464" y="636449"/>
            <a:ext cx="2923200" cy="2055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86" name="Google Shape;86;p17"/>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lt1"/>
              </a:buClr>
              <a:buSzPts val="3600"/>
              <a:buNone/>
              <a:defRPr i="0" sz="3600" u="none" cap="none" strike="noStrike">
                <a:solidFill>
                  <a:schemeClr val="lt1"/>
                </a:solidFill>
              </a:defRPr>
            </a:lvl1pPr>
            <a:lvl2pPr lvl="1" marR="0" algn="l">
              <a:lnSpc>
                <a:spcPct val="100000"/>
              </a:lnSpc>
              <a:spcBef>
                <a:spcPts val="0"/>
              </a:spcBef>
              <a:spcAft>
                <a:spcPts val="0"/>
              </a:spcAft>
              <a:buClr>
                <a:srgbClr val="000000"/>
              </a:buClr>
              <a:buSzPts val="1100"/>
              <a:buNone/>
              <a:defRPr i="0" sz="1400" u="none" cap="none" strike="noStrike">
                <a:solidFill>
                  <a:srgbClr val="000000"/>
                </a:solidFill>
              </a:defRPr>
            </a:lvl2pPr>
            <a:lvl3pPr lvl="2" marR="0" algn="l">
              <a:lnSpc>
                <a:spcPct val="100000"/>
              </a:lnSpc>
              <a:spcBef>
                <a:spcPts val="0"/>
              </a:spcBef>
              <a:spcAft>
                <a:spcPts val="0"/>
              </a:spcAft>
              <a:buClr>
                <a:srgbClr val="000000"/>
              </a:buClr>
              <a:buSzPts val="1100"/>
              <a:buNone/>
              <a:defRPr i="0" sz="1400" u="none" cap="none" strike="noStrike">
                <a:solidFill>
                  <a:srgbClr val="000000"/>
                </a:solidFill>
              </a:defRPr>
            </a:lvl3pPr>
            <a:lvl4pPr lvl="3" marR="0" algn="l">
              <a:lnSpc>
                <a:spcPct val="100000"/>
              </a:lnSpc>
              <a:spcBef>
                <a:spcPts val="0"/>
              </a:spcBef>
              <a:spcAft>
                <a:spcPts val="0"/>
              </a:spcAft>
              <a:buClr>
                <a:srgbClr val="000000"/>
              </a:buClr>
              <a:buSzPts val="1100"/>
              <a:buNone/>
              <a:defRPr i="0" sz="1400" u="none" cap="none" strike="noStrike">
                <a:solidFill>
                  <a:srgbClr val="000000"/>
                </a:solidFill>
              </a:defRPr>
            </a:lvl4pPr>
            <a:lvl5pPr lvl="4" marR="0" algn="l">
              <a:lnSpc>
                <a:spcPct val="100000"/>
              </a:lnSpc>
              <a:spcBef>
                <a:spcPts val="0"/>
              </a:spcBef>
              <a:spcAft>
                <a:spcPts val="0"/>
              </a:spcAft>
              <a:buClr>
                <a:srgbClr val="000000"/>
              </a:buClr>
              <a:buSzPts val="1100"/>
              <a:buNone/>
              <a:defRPr i="0" sz="1400" u="none" cap="none" strike="noStrike">
                <a:solidFill>
                  <a:srgbClr val="000000"/>
                </a:solidFill>
              </a:defRPr>
            </a:lvl5pPr>
            <a:lvl6pPr lvl="5" marR="0" algn="l">
              <a:lnSpc>
                <a:spcPct val="100000"/>
              </a:lnSpc>
              <a:spcBef>
                <a:spcPts val="0"/>
              </a:spcBef>
              <a:spcAft>
                <a:spcPts val="0"/>
              </a:spcAft>
              <a:buClr>
                <a:srgbClr val="000000"/>
              </a:buClr>
              <a:buSzPts val="1100"/>
              <a:buNone/>
              <a:defRPr i="0" sz="1400" u="none" cap="none" strike="noStrike">
                <a:solidFill>
                  <a:srgbClr val="000000"/>
                </a:solidFill>
              </a:defRPr>
            </a:lvl6pPr>
            <a:lvl7pPr lvl="6" marR="0" algn="l">
              <a:lnSpc>
                <a:spcPct val="100000"/>
              </a:lnSpc>
              <a:spcBef>
                <a:spcPts val="0"/>
              </a:spcBef>
              <a:spcAft>
                <a:spcPts val="0"/>
              </a:spcAft>
              <a:buClr>
                <a:srgbClr val="000000"/>
              </a:buClr>
              <a:buSzPts val="1100"/>
              <a:buNone/>
              <a:defRPr i="0" sz="1400" u="none" cap="none" strike="noStrike">
                <a:solidFill>
                  <a:srgbClr val="000000"/>
                </a:solidFill>
              </a:defRPr>
            </a:lvl7pPr>
            <a:lvl8pPr lvl="7" marR="0" algn="l">
              <a:lnSpc>
                <a:spcPct val="100000"/>
              </a:lnSpc>
              <a:spcBef>
                <a:spcPts val="0"/>
              </a:spcBef>
              <a:spcAft>
                <a:spcPts val="0"/>
              </a:spcAft>
              <a:buClr>
                <a:srgbClr val="000000"/>
              </a:buClr>
              <a:buSzPts val="1100"/>
              <a:buNone/>
              <a:defRPr i="0" sz="1400" u="none" cap="none" strike="noStrike">
                <a:solidFill>
                  <a:srgbClr val="000000"/>
                </a:solidFill>
              </a:defRPr>
            </a:lvl8pPr>
            <a:lvl9pPr lvl="8" marR="0" algn="l">
              <a:lnSpc>
                <a:spcPct val="100000"/>
              </a:lnSpc>
              <a:spcBef>
                <a:spcPts val="0"/>
              </a:spcBef>
              <a:spcAft>
                <a:spcPts val="0"/>
              </a:spcAft>
              <a:buClr>
                <a:srgbClr val="000000"/>
              </a:buClr>
              <a:buSzPts val="1100"/>
              <a:buNone/>
              <a:defRPr i="0" sz="1400" u="none" cap="none" strike="noStrike">
                <a:solidFill>
                  <a:srgbClr val="000000"/>
                </a:solidFill>
              </a:defRPr>
            </a:lvl9pPr>
          </a:lstStyle>
          <a:p/>
        </p:txBody>
      </p:sp>
      <p:sp>
        <p:nvSpPr>
          <p:cNvPr id="87" name="Google Shape;87;p17"/>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4" name="Shape 124"/>
        <p:cNvGrpSpPr/>
        <p:nvPr/>
      </p:nvGrpSpPr>
      <p:grpSpPr>
        <a:xfrm>
          <a:off x="0" y="0"/>
          <a:ext cx="0" cy="0"/>
          <a:chOff x="0" y="0"/>
          <a:chExt cx="0" cy="0"/>
        </a:xfrm>
      </p:grpSpPr>
      <p:sp>
        <p:nvSpPr>
          <p:cNvPr id="125" name="Google Shape;125;p28"/>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marR="0" algn="l">
              <a:lnSpc>
                <a:spcPct val="90000"/>
              </a:lnSpc>
              <a:spcBef>
                <a:spcPts val="800"/>
              </a:spcBef>
              <a:spcAft>
                <a:spcPts val="0"/>
              </a:spcAft>
              <a:buClr>
                <a:schemeClr val="dk1"/>
              </a:buClr>
              <a:buSzPts val="1100"/>
              <a:buNone/>
              <a:defRPr i="0" sz="1100" u="none" cap="none" strike="noStrike">
                <a:solidFill>
                  <a:schemeClr val="dk1"/>
                </a:solidFill>
              </a:defRPr>
            </a:lvl1pPr>
            <a:lvl2pPr indent="-342900" lvl="1" marL="914400" marR="0" algn="l">
              <a:lnSpc>
                <a:spcPct val="90000"/>
              </a:lnSpc>
              <a:spcBef>
                <a:spcPts val="400"/>
              </a:spcBef>
              <a:spcAft>
                <a:spcPts val="0"/>
              </a:spcAft>
              <a:buClr>
                <a:schemeClr val="dk1"/>
              </a:buClr>
              <a:buSzPts val="1800"/>
              <a:buChar char="•"/>
              <a:defRPr i="0" sz="1800" u="none" cap="none" strike="noStrike">
                <a:solidFill>
                  <a:schemeClr val="dk1"/>
                </a:solidFill>
              </a:defRPr>
            </a:lvl2pPr>
            <a:lvl3pPr indent="-323850" lvl="2" marL="1371600" marR="0" algn="l">
              <a:lnSpc>
                <a:spcPct val="90000"/>
              </a:lnSpc>
              <a:spcBef>
                <a:spcPts val="400"/>
              </a:spcBef>
              <a:spcAft>
                <a:spcPts val="0"/>
              </a:spcAft>
              <a:buClr>
                <a:schemeClr val="dk1"/>
              </a:buClr>
              <a:buSzPts val="1500"/>
              <a:buChar char="•"/>
              <a:defRPr i="0" sz="1500" u="none" cap="none" strike="noStrike">
                <a:solidFill>
                  <a:schemeClr val="dk1"/>
                </a:solidFill>
              </a:defRPr>
            </a:lvl3pPr>
            <a:lvl4pPr indent="-317500" lvl="3" marL="1828800" marR="0" algn="l">
              <a:lnSpc>
                <a:spcPct val="90000"/>
              </a:lnSpc>
              <a:spcBef>
                <a:spcPts val="400"/>
              </a:spcBef>
              <a:spcAft>
                <a:spcPts val="0"/>
              </a:spcAft>
              <a:buClr>
                <a:schemeClr val="dk1"/>
              </a:buClr>
              <a:buSzPts val="1400"/>
              <a:buChar char="•"/>
              <a:defRPr i="0" sz="1400" u="none" cap="none" strike="noStrike">
                <a:solidFill>
                  <a:schemeClr val="dk1"/>
                </a:solidFill>
              </a:defRPr>
            </a:lvl4pPr>
            <a:lvl5pPr indent="-317500" lvl="4" marL="2286000" marR="0" algn="l">
              <a:lnSpc>
                <a:spcPct val="90000"/>
              </a:lnSpc>
              <a:spcBef>
                <a:spcPts val="400"/>
              </a:spcBef>
              <a:spcAft>
                <a:spcPts val="0"/>
              </a:spcAft>
              <a:buClr>
                <a:schemeClr val="dk1"/>
              </a:buClr>
              <a:buSzPts val="1400"/>
              <a:buChar char="•"/>
              <a:defRPr i="0" sz="1400" u="none" cap="none" strike="noStrike">
                <a:solidFill>
                  <a:schemeClr val="dk1"/>
                </a:solidFill>
              </a:defRPr>
            </a:lvl5pPr>
            <a:lvl6pPr indent="-317500" lvl="5" marL="2743200" marR="0" algn="l">
              <a:lnSpc>
                <a:spcPct val="90000"/>
              </a:lnSpc>
              <a:spcBef>
                <a:spcPts val="400"/>
              </a:spcBef>
              <a:spcAft>
                <a:spcPts val="0"/>
              </a:spcAft>
              <a:buClr>
                <a:schemeClr val="dk1"/>
              </a:buClr>
              <a:buSzPts val="1400"/>
              <a:buChar char="•"/>
              <a:defRPr i="0" sz="1400" u="none" cap="none" strike="noStrike">
                <a:solidFill>
                  <a:schemeClr val="dk1"/>
                </a:solidFill>
              </a:defRPr>
            </a:lvl6pPr>
            <a:lvl7pPr indent="-317500" lvl="6" marL="3200400" marR="0" algn="l">
              <a:lnSpc>
                <a:spcPct val="90000"/>
              </a:lnSpc>
              <a:spcBef>
                <a:spcPts val="400"/>
              </a:spcBef>
              <a:spcAft>
                <a:spcPts val="0"/>
              </a:spcAft>
              <a:buClr>
                <a:schemeClr val="dk1"/>
              </a:buClr>
              <a:buSzPts val="1400"/>
              <a:buChar char="•"/>
              <a:defRPr i="0" sz="1400" u="none" cap="none" strike="noStrike">
                <a:solidFill>
                  <a:schemeClr val="dk1"/>
                </a:solidFill>
              </a:defRPr>
            </a:lvl7pPr>
            <a:lvl8pPr indent="-317500" lvl="7" marL="3657600" marR="0" algn="l">
              <a:lnSpc>
                <a:spcPct val="90000"/>
              </a:lnSpc>
              <a:spcBef>
                <a:spcPts val="400"/>
              </a:spcBef>
              <a:spcAft>
                <a:spcPts val="0"/>
              </a:spcAft>
              <a:buClr>
                <a:schemeClr val="dk1"/>
              </a:buClr>
              <a:buSzPts val="1400"/>
              <a:buChar char="•"/>
              <a:defRPr i="0" sz="1400" u="none" cap="none" strike="noStrike">
                <a:solidFill>
                  <a:schemeClr val="dk1"/>
                </a:solidFill>
              </a:defRPr>
            </a:lvl8pPr>
            <a:lvl9pPr indent="-317500" lvl="8" marL="4114800" marR="0" algn="l">
              <a:lnSpc>
                <a:spcPct val="90000"/>
              </a:lnSpc>
              <a:spcBef>
                <a:spcPts val="400"/>
              </a:spcBef>
              <a:spcAft>
                <a:spcPts val="0"/>
              </a:spcAft>
              <a:buClr>
                <a:schemeClr val="dk1"/>
              </a:buClr>
              <a:buSzPts val="1400"/>
              <a:buChar char="•"/>
              <a:defRPr i="0" sz="1400" u="none" cap="none" strike="noStrike">
                <a:solidFill>
                  <a:schemeClr val="dk1"/>
                </a:solidFill>
              </a:defRPr>
            </a:lvl9pPr>
          </a:lstStyle>
          <a:p/>
        </p:txBody>
      </p:sp>
      <p:sp>
        <p:nvSpPr>
          <p:cNvPr id="126" name="Google Shape;126;p28"/>
          <p:cNvSpPr/>
          <p:nvPr/>
        </p:nvSpPr>
        <p:spPr>
          <a:xfrm rot="5400000">
            <a:off x="4185000" y="-4185000"/>
            <a:ext cx="774000" cy="9144000"/>
          </a:xfrm>
          <a:prstGeom prst="rect">
            <a:avLst/>
          </a:prstGeom>
          <a:solidFill>
            <a:srgbClr val="00174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27" name="Google Shape;127;p28"/>
          <p:cNvSpPr/>
          <p:nvPr/>
        </p:nvSpPr>
        <p:spPr>
          <a:xfrm rot="10800000">
            <a:off x="244464" y="636449"/>
            <a:ext cx="2923200" cy="2055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28" name="Google Shape;128;p28"/>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lt1"/>
              </a:buClr>
              <a:buSzPts val="3600"/>
              <a:buNone/>
              <a:defRPr i="0" sz="3600" u="none" cap="none" strike="noStrike">
                <a:solidFill>
                  <a:schemeClr val="lt1"/>
                </a:solidFill>
              </a:defRPr>
            </a:lvl1pPr>
            <a:lvl2pPr lvl="1" marR="0" algn="l">
              <a:lnSpc>
                <a:spcPct val="100000"/>
              </a:lnSpc>
              <a:spcBef>
                <a:spcPts val="0"/>
              </a:spcBef>
              <a:spcAft>
                <a:spcPts val="0"/>
              </a:spcAft>
              <a:buClr>
                <a:srgbClr val="000000"/>
              </a:buClr>
              <a:buSzPts val="1100"/>
              <a:buNone/>
              <a:defRPr i="0" sz="1400" u="none" cap="none" strike="noStrike">
                <a:solidFill>
                  <a:srgbClr val="000000"/>
                </a:solidFill>
              </a:defRPr>
            </a:lvl2pPr>
            <a:lvl3pPr lvl="2" marR="0" algn="l">
              <a:lnSpc>
                <a:spcPct val="100000"/>
              </a:lnSpc>
              <a:spcBef>
                <a:spcPts val="0"/>
              </a:spcBef>
              <a:spcAft>
                <a:spcPts val="0"/>
              </a:spcAft>
              <a:buClr>
                <a:srgbClr val="000000"/>
              </a:buClr>
              <a:buSzPts val="1100"/>
              <a:buNone/>
              <a:defRPr i="0" sz="1400" u="none" cap="none" strike="noStrike">
                <a:solidFill>
                  <a:srgbClr val="000000"/>
                </a:solidFill>
              </a:defRPr>
            </a:lvl3pPr>
            <a:lvl4pPr lvl="3" marR="0" algn="l">
              <a:lnSpc>
                <a:spcPct val="100000"/>
              </a:lnSpc>
              <a:spcBef>
                <a:spcPts val="0"/>
              </a:spcBef>
              <a:spcAft>
                <a:spcPts val="0"/>
              </a:spcAft>
              <a:buClr>
                <a:srgbClr val="000000"/>
              </a:buClr>
              <a:buSzPts val="1100"/>
              <a:buNone/>
              <a:defRPr i="0" sz="1400" u="none" cap="none" strike="noStrike">
                <a:solidFill>
                  <a:srgbClr val="000000"/>
                </a:solidFill>
              </a:defRPr>
            </a:lvl4pPr>
            <a:lvl5pPr lvl="4" marR="0" algn="l">
              <a:lnSpc>
                <a:spcPct val="100000"/>
              </a:lnSpc>
              <a:spcBef>
                <a:spcPts val="0"/>
              </a:spcBef>
              <a:spcAft>
                <a:spcPts val="0"/>
              </a:spcAft>
              <a:buClr>
                <a:srgbClr val="000000"/>
              </a:buClr>
              <a:buSzPts val="1100"/>
              <a:buNone/>
              <a:defRPr i="0" sz="1400" u="none" cap="none" strike="noStrike">
                <a:solidFill>
                  <a:srgbClr val="000000"/>
                </a:solidFill>
              </a:defRPr>
            </a:lvl5pPr>
            <a:lvl6pPr lvl="5" marR="0" algn="l">
              <a:lnSpc>
                <a:spcPct val="100000"/>
              </a:lnSpc>
              <a:spcBef>
                <a:spcPts val="0"/>
              </a:spcBef>
              <a:spcAft>
                <a:spcPts val="0"/>
              </a:spcAft>
              <a:buClr>
                <a:srgbClr val="000000"/>
              </a:buClr>
              <a:buSzPts val="1100"/>
              <a:buNone/>
              <a:defRPr i="0" sz="1400" u="none" cap="none" strike="noStrike">
                <a:solidFill>
                  <a:srgbClr val="000000"/>
                </a:solidFill>
              </a:defRPr>
            </a:lvl6pPr>
            <a:lvl7pPr lvl="6" marR="0" algn="l">
              <a:lnSpc>
                <a:spcPct val="100000"/>
              </a:lnSpc>
              <a:spcBef>
                <a:spcPts val="0"/>
              </a:spcBef>
              <a:spcAft>
                <a:spcPts val="0"/>
              </a:spcAft>
              <a:buClr>
                <a:srgbClr val="000000"/>
              </a:buClr>
              <a:buSzPts val="1100"/>
              <a:buNone/>
              <a:defRPr i="0" sz="1400" u="none" cap="none" strike="noStrike">
                <a:solidFill>
                  <a:srgbClr val="000000"/>
                </a:solidFill>
              </a:defRPr>
            </a:lvl7pPr>
            <a:lvl8pPr lvl="7" marR="0" algn="l">
              <a:lnSpc>
                <a:spcPct val="100000"/>
              </a:lnSpc>
              <a:spcBef>
                <a:spcPts val="0"/>
              </a:spcBef>
              <a:spcAft>
                <a:spcPts val="0"/>
              </a:spcAft>
              <a:buClr>
                <a:srgbClr val="000000"/>
              </a:buClr>
              <a:buSzPts val="1100"/>
              <a:buNone/>
              <a:defRPr i="0" sz="1400" u="none" cap="none" strike="noStrike">
                <a:solidFill>
                  <a:srgbClr val="000000"/>
                </a:solidFill>
              </a:defRPr>
            </a:lvl8pPr>
            <a:lvl9pPr lvl="8" marR="0" algn="l">
              <a:lnSpc>
                <a:spcPct val="100000"/>
              </a:lnSpc>
              <a:spcBef>
                <a:spcPts val="0"/>
              </a:spcBef>
              <a:spcAft>
                <a:spcPts val="0"/>
              </a:spcAft>
              <a:buClr>
                <a:srgbClr val="000000"/>
              </a:buClr>
              <a:buSzPts val="1100"/>
              <a:buNone/>
              <a:defRPr i="0" sz="1400" u="none" cap="none" strike="noStrike">
                <a:solidFill>
                  <a:srgbClr val="000000"/>
                </a:solidFill>
              </a:defRPr>
            </a:lvl9pPr>
          </a:lstStyle>
          <a:p/>
        </p:txBody>
      </p:sp>
      <p:sp>
        <p:nvSpPr>
          <p:cNvPr id="129" name="Google Shape;129;p28"/>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23.png"/><Relationship Id="rId5"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26.png"/><Relationship Id="rId5" Type="http://schemas.openxmlformats.org/officeDocument/2006/relationships/image" Target="../media/image30.png"/><Relationship Id="rId6" Type="http://schemas.openxmlformats.org/officeDocument/2006/relationships/image" Target="../media/image25.png"/><Relationship Id="rId7"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3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39.png"/><Relationship Id="rId4" Type="http://schemas.openxmlformats.org/officeDocument/2006/relationships/hyperlink" Target="mailto:Jason.Levit@noaa.gov" TargetMode="External"/><Relationship Id="rId5" Type="http://schemas.openxmlformats.org/officeDocument/2006/relationships/hyperlink" Target="https://emc.ncep.noaa.gov/verification" TargetMode="External"/><Relationship Id="rId6" Type="http://schemas.openxmlformats.org/officeDocument/2006/relationships/hyperlink" Target="https://veritas.mdl.nws.noaa.gov" TargetMode="External"/><Relationship Id="rId7" Type="http://schemas.openxmlformats.org/officeDocument/2006/relationships/hyperlink" Target="http://github.com/NOAA-EMC/EV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32.jp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22.gif"/><Relationship Id="rId5"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33.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38"/>
          <p:cNvPicPr preferRelativeResize="0"/>
          <p:nvPr/>
        </p:nvPicPr>
        <p:blipFill rotWithShape="1">
          <a:blip r:embed="rId3">
            <a:alphaModFix/>
          </a:blip>
          <a:srcRect b="0" l="120" r="120" t="0"/>
          <a:stretch/>
        </p:blipFill>
        <p:spPr>
          <a:xfrm>
            <a:off x="0" y="1"/>
            <a:ext cx="4571997" cy="5156740"/>
          </a:xfrm>
          <a:prstGeom prst="rect">
            <a:avLst/>
          </a:prstGeom>
          <a:noFill/>
          <a:ln>
            <a:noFill/>
          </a:ln>
        </p:spPr>
      </p:pic>
      <p:sp>
        <p:nvSpPr>
          <p:cNvPr id="177" name="Google Shape;177;p38"/>
          <p:cNvSpPr/>
          <p:nvPr/>
        </p:nvSpPr>
        <p:spPr>
          <a:xfrm rot="5400000">
            <a:off x="3988049" y="-12450"/>
            <a:ext cx="5143500" cy="5168400"/>
          </a:xfrm>
          <a:prstGeom prst="rect">
            <a:avLst/>
          </a:prstGeom>
          <a:solidFill>
            <a:srgbClr val="00174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78" name="Google Shape;178;p38"/>
          <p:cNvSpPr txBox="1"/>
          <p:nvPr/>
        </p:nvSpPr>
        <p:spPr>
          <a:xfrm>
            <a:off x="4308914" y="586328"/>
            <a:ext cx="4926900" cy="2447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600"/>
              <a:buFont typeface="Arial"/>
              <a:buNone/>
            </a:pPr>
            <a:r>
              <a:rPr b="1" lang="en-US" sz="2300">
                <a:solidFill>
                  <a:schemeClr val="lt1"/>
                </a:solidFill>
              </a:rPr>
              <a:t>An Overview of Verification and Evaluation Activities at the Office of Modeling and Development</a:t>
            </a:r>
            <a:endParaRPr b="1" i="0" sz="2300" u="none" cap="none" strike="noStrike">
              <a:solidFill>
                <a:schemeClr val="lt1"/>
              </a:solidFill>
            </a:endParaRPr>
          </a:p>
          <a:p>
            <a:pPr indent="0" lvl="0" marL="0" marR="0" rtl="0" algn="l">
              <a:lnSpc>
                <a:spcPct val="100000"/>
              </a:lnSpc>
              <a:spcBef>
                <a:spcPts val="0"/>
              </a:spcBef>
              <a:spcAft>
                <a:spcPts val="0"/>
              </a:spcAft>
              <a:buClr>
                <a:srgbClr val="000000"/>
              </a:buClr>
              <a:buSzPts val="1800"/>
              <a:buFont typeface="Arial"/>
              <a:buNone/>
            </a:pPr>
            <a:r>
              <a:t/>
            </a:r>
            <a:endParaRPr i="0" sz="1800" u="none" cap="none" strike="noStrike">
              <a:solidFill>
                <a:schemeClr val="lt1"/>
              </a:solidFill>
            </a:endParaRPr>
          </a:p>
          <a:p>
            <a:pPr indent="0" lvl="0" marL="0" marR="0" rtl="0" algn="l">
              <a:lnSpc>
                <a:spcPct val="100000"/>
              </a:lnSpc>
              <a:spcBef>
                <a:spcPts val="0"/>
              </a:spcBef>
              <a:spcAft>
                <a:spcPts val="0"/>
              </a:spcAft>
              <a:buClr>
                <a:schemeClr val="dk1"/>
              </a:buClr>
              <a:buSzPts val="1350"/>
              <a:buFont typeface="Arial"/>
              <a:buNone/>
            </a:pPr>
            <a:r>
              <a:rPr lang="en-US" sz="1350">
                <a:solidFill>
                  <a:schemeClr val="lt1"/>
                </a:solidFill>
              </a:rPr>
              <a:t>Jason Levit</a:t>
            </a:r>
            <a:endParaRPr sz="1350">
              <a:solidFill>
                <a:schemeClr val="lt1"/>
              </a:solidFill>
            </a:endParaRPr>
          </a:p>
          <a:p>
            <a:pPr indent="0" lvl="0" marL="0" marR="0" rtl="0" algn="l">
              <a:lnSpc>
                <a:spcPct val="100000"/>
              </a:lnSpc>
              <a:spcBef>
                <a:spcPts val="0"/>
              </a:spcBef>
              <a:spcAft>
                <a:spcPts val="0"/>
              </a:spcAft>
              <a:buClr>
                <a:schemeClr val="dk1"/>
              </a:buClr>
              <a:buSzPts val="1350"/>
              <a:buFont typeface="Arial"/>
              <a:buNone/>
            </a:pPr>
            <a:r>
              <a:rPr lang="en-US" sz="1350">
                <a:solidFill>
                  <a:schemeClr val="lt1"/>
                </a:solidFill>
              </a:rPr>
              <a:t>Chief, Evaluation and Verification Unit</a:t>
            </a:r>
            <a:endParaRPr sz="1350">
              <a:solidFill>
                <a:schemeClr val="lt1"/>
              </a:solidFill>
            </a:endParaRPr>
          </a:p>
          <a:p>
            <a:pPr indent="0" lvl="0" marL="0" marR="0" rtl="0" algn="l">
              <a:lnSpc>
                <a:spcPct val="100000"/>
              </a:lnSpc>
              <a:spcBef>
                <a:spcPts val="0"/>
              </a:spcBef>
              <a:spcAft>
                <a:spcPts val="0"/>
              </a:spcAft>
              <a:buClr>
                <a:schemeClr val="dk1"/>
              </a:buClr>
              <a:buSzPts val="1350"/>
              <a:buFont typeface="Arial"/>
              <a:buNone/>
            </a:pPr>
            <a:r>
              <a:rPr lang="en-US" sz="1350">
                <a:solidFill>
                  <a:schemeClr val="lt1"/>
                </a:solidFill>
              </a:rPr>
              <a:t>NOAA/NWS/Office of Modeling and Development</a:t>
            </a:r>
            <a:endParaRPr sz="1350">
              <a:solidFill>
                <a:schemeClr val="lt1"/>
              </a:solidFill>
            </a:endParaRPr>
          </a:p>
          <a:p>
            <a:pPr indent="0" lvl="0" marL="0" marR="0" rtl="0" algn="r">
              <a:lnSpc>
                <a:spcPct val="100000"/>
              </a:lnSpc>
              <a:spcBef>
                <a:spcPts val="0"/>
              </a:spcBef>
              <a:spcAft>
                <a:spcPts val="0"/>
              </a:spcAft>
              <a:buClr>
                <a:srgbClr val="000000"/>
              </a:buClr>
              <a:buSzPts val="1350"/>
              <a:buFont typeface="Arial"/>
              <a:buNone/>
            </a:pPr>
            <a:br>
              <a:rPr b="0" i="0" lang="en-US" sz="1350" u="none" cap="none" strike="noStrike">
                <a:solidFill>
                  <a:schemeClr val="dk1"/>
                </a:solidFill>
                <a:latin typeface="Calibri"/>
                <a:ea typeface="Calibri"/>
                <a:cs typeface="Calibri"/>
                <a:sym typeface="Calibri"/>
              </a:rPr>
            </a:br>
            <a:endParaRPr b="0" i="0" sz="1350" u="none" cap="none" strike="noStrike">
              <a:solidFill>
                <a:schemeClr val="dk1"/>
              </a:solidFill>
              <a:latin typeface="Calibri"/>
              <a:ea typeface="Calibri"/>
              <a:cs typeface="Calibri"/>
              <a:sym typeface="Calibri"/>
            </a:endParaRPr>
          </a:p>
        </p:txBody>
      </p:sp>
      <p:sp>
        <p:nvSpPr>
          <p:cNvPr id="179" name="Google Shape;179;p38"/>
          <p:cNvSpPr/>
          <p:nvPr/>
        </p:nvSpPr>
        <p:spPr>
          <a:xfrm rot="5400000">
            <a:off x="3119267" y="1225414"/>
            <a:ext cx="1712400" cy="1593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pic>
        <p:nvPicPr>
          <p:cNvPr id="180" name="Google Shape;180;p38"/>
          <p:cNvPicPr preferRelativeResize="0"/>
          <p:nvPr/>
        </p:nvPicPr>
        <p:blipFill rotWithShape="1">
          <a:blip r:embed="rId4">
            <a:alphaModFix/>
          </a:blip>
          <a:srcRect b="0" l="0" r="0" t="0"/>
          <a:stretch/>
        </p:blipFill>
        <p:spPr>
          <a:xfrm>
            <a:off x="5472740" y="3063507"/>
            <a:ext cx="997591" cy="997595"/>
          </a:xfrm>
          <a:prstGeom prst="rect">
            <a:avLst/>
          </a:prstGeom>
          <a:noFill/>
          <a:ln>
            <a:noFill/>
          </a:ln>
        </p:spPr>
      </p:pic>
      <p:pic>
        <p:nvPicPr>
          <p:cNvPr id="181" name="Google Shape;181;p38"/>
          <p:cNvPicPr preferRelativeResize="0"/>
          <p:nvPr/>
        </p:nvPicPr>
        <p:blipFill>
          <a:blip r:embed="rId5">
            <a:alphaModFix/>
          </a:blip>
          <a:stretch>
            <a:fillRect/>
          </a:stretch>
        </p:blipFill>
        <p:spPr>
          <a:xfrm>
            <a:off x="6649086" y="3071353"/>
            <a:ext cx="997586" cy="997606"/>
          </a:xfrm>
          <a:prstGeom prst="rect">
            <a:avLst/>
          </a:prstGeom>
          <a:noFill/>
          <a:ln>
            <a:noFill/>
          </a:ln>
        </p:spPr>
      </p:pic>
      <p:sp>
        <p:nvSpPr>
          <p:cNvPr id="182" name="Google Shape;182;p38"/>
          <p:cNvSpPr txBox="1"/>
          <p:nvPr/>
        </p:nvSpPr>
        <p:spPr>
          <a:xfrm>
            <a:off x="3979064" y="4422656"/>
            <a:ext cx="5161200" cy="262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B4596"/>
              </a:buClr>
              <a:buSzPts val="750"/>
              <a:buFont typeface="Arial"/>
              <a:buNone/>
            </a:pPr>
            <a:r>
              <a:rPr i="0" lang="en-US" sz="1050" u="none" cap="none" strike="noStrike">
                <a:solidFill>
                  <a:srgbClr val="FFFFFF"/>
                </a:solidFill>
              </a:rPr>
              <a:t>National Oceanic and Atmospheric Administration</a:t>
            </a:r>
            <a:endParaRPr i="0" sz="1050" u="none" cap="none" strike="noStrike">
              <a:solidFill>
                <a:srgbClr val="FFFFFF"/>
              </a:solidFill>
            </a:endParaRPr>
          </a:p>
        </p:txBody>
      </p:sp>
      <p:sp>
        <p:nvSpPr>
          <p:cNvPr id="183" name="Google Shape;183;p38"/>
          <p:cNvSpPr txBox="1"/>
          <p:nvPr/>
        </p:nvSpPr>
        <p:spPr>
          <a:xfrm>
            <a:off x="3979064" y="4651780"/>
            <a:ext cx="5161200" cy="262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B4596"/>
              </a:buClr>
              <a:buSzPts val="750"/>
              <a:buFont typeface="Arial"/>
              <a:buNone/>
            </a:pPr>
            <a:r>
              <a:rPr lang="en-US" sz="1050">
                <a:solidFill>
                  <a:srgbClr val="FFFFFF"/>
                </a:solidFill>
              </a:rPr>
              <a:t>National Weather Service</a:t>
            </a:r>
            <a:endParaRPr i="0" sz="1050" u="none" cap="none" strike="noStrike">
              <a:solidFill>
                <a:srgbClr val="FFFFFF"/>
              </a:solidFill>
            </a:endParaRPr>
          </a:p>
        </p:txBody>
      </p:sp>
      <p:sp>
        <p:nvSpPr>
          <p:cNvPr id="184" name="Google Shape;184;p38"/>
          <p:cNvSpPr txBox="1"/>
          <p:nvPr/>
        </p:nvSpPr>
        <p:spPr>
          <a:xfrm>
            <a:off x="3979064" y="4221393"/>
            <a:ext cx="5161200" cy="262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B4596"/>
              </a:buClr>
              <a:buSzPts val="750"/>
              <a:buFont typeface="Arial"/>
              <a:buNone/>
            </a:pPr>
            <a:r>
              <a:rPr i="0" lang="en-US" sz="1050" u="none" cap="none" strike="noStrike">
                <a:solidFill>
                  <a:srgbClr val="FFFFFF"/>
                </a:solidFill>
              </a:rPr>
              <a:t>U.S. Department of Commerce</a:t>
            </a:r>
            <a:endParaRPr i="0" sz="1050" u="none" cap="none" strike="noStrike">
              <a:solidFill>
                <a:srgbClr val="FFFFFF"/>
              </a:solidFill>
            </a:endParaRPr>
          </a:p>
        </p:txBody>
      </p:sp>
      <p:sp>
        <p:nvSpPr>
          <p:cNvPr id="185" name="Google Shape;185;p3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id="333" name="Google Shape;333;p47" title="st4_24h_valid2025102512.png"/>
          <p:cNvPicPr preferRelativeResize="0"/>
          <p:nvPr/>
        </p:nvPicPr>
        <p:blipFill>
          <a:blip r:embed="rId3">
            <a:alphaModFix/>
          </a:blip>
          <a:stretch>
            <a:fillRect/>
          </a:stretch>
        </p:blipFill>
        <p:spPr>
          <a:xfrm>
            <a:off x="0" y="1298750"/>
            <a:ext cx="3031920" cy="2443778"/>
          </a:xfrm>
          <a:prstGeom prst="rect">
            <a:avLst/>
          </a:prstGeom>
          <a:noFill/>
          <a:ln>
            <a:noFill/>
          </a:ln>
        </p:spPr>
      </p:pic>
      <p:pic>
        <p:nvPicPr>
          <p:cNvPr id="334" name="Google Shape;334;p47" title="gfs_24hprecip_int2025102212_val2025102512.png"/>
          <p:cNvPicPr preferRelativeResize="0"/>
          <p:nvPr/>
        </p:nvPicPr>
        <p:blipFill rotWithShape="1">
          <a:blip r:embed="rId4">
            <a:alphaModFix/>
          </a:blip>
          <a:srcRect b="0" l="0" r="0" t="0"/>
          <a:stretch/>
        </p:blipFill>
        <p:spPr>
          <a:xfrm>
            <a:off x="3056037" y="1298738"/>
            <a:ext cx="3031920" cy="2443778"/>
          </a:xfrm>
          <a:prstGeom prst="rect">
            <a:avLst/>
          </a:prstGeom>
          <a:noFill/>
          <a:ln>
            <a:noFill/>
          </a:ln>
        </p:spPr>
      </p:pic>
      <p:pic>
        <p:nvPicPr>
          <p:cNvPr id="335" name="Google Shape;335;p47" title="aigfs_24hprecip_int2025102212_val2025102512.png"/>
          <p:cNvPicPr preferRelativeResize="0"/>
          <p:nvPr/>
        </p:nvPicPr>
        <p:blipFill rotWithShape="1">
          <a:blip r:embed="rId5">
            <a:alphaModFix/>
          </a:blip>
          <a:srcRect b="0" l="0" r="0" t="0"/>
          <a:stretch/>
        </p:blipFill>
        <p:spPr>
          <a:xfrm>
            <a:off x="6112063" y="1298738"/>
            <a:ext cx="3031920" cy="2443778"/>
          </a:xfrm>
          <a:prstGeom prst="rect">
            <a:avLst/>
          </a:prstGeom>
          <a:noFill/>
          <a:ln>
            <a:noFill/>
          </a:ln>
        </p:spPr>
      </p:pic>
      <p:sp>
        <p:nvSpPr>
          <p:cNvPr id="336" name="Google Shape;336;p47"/>
          <p:cNvSpPr txBox="1"/>
          <p:nvPr>
            <p:ph type="title"/>
          </p:nvPr>
        </p:nvSpPr>
        <p:spPr>
          <a:xfrm>
            <a:off x="171226" y="-90725"/>
            <a:ext cx="8972700" cy="899700"/>
          </a:xfrm>
          <a:prstGeom prst="rect">
            <a:avLst/>
          </a:prstGeom>
          <a:noFill/>
          <a:ln>
            <a:noFill/>
          </a:ln>
        </p:spPr>
        <p:txBody>
          <a:bodyPr anchorCtr="0" anchor="ctr" bIns="34275" lIns="68575" spcFirstLastPara="1" rIns="68575" wrap="square" tIns="34275">
            <a:normAutofit/>
          </a:bodyPr>
          <a:lstStyle/>
          <a:p>
            <a:pPr indent="0" lvl="0" marL="0" rtl="0" algn="l">
              <a:spcBef>
                <a:spcPts val="0"/>
              </a:spcBef>
              <a:spcAft>
                <a:spcPts val="0"/>
              </a:spcAft>
              <a:buClr>
                <a:schemeClr val="dk1"/>
              </a:buClr>
              <a:buSzPts val="1100"/>
              <a:buFont typeface="Arial"/>
              <a:buNone/>
            </a:pPr>
            <a:r>
              <a:rPr lang="en-US" sz="2600"/>
              <a:t>Recent Guidance Evaluation Examples: AIGFS</a:t>
            </a:r>
            <a:endParaRPr b="1" sz="3000"/>
          </a:p>
        </p:txBody>
      </p:sp>
      <p:sp>
        <p:nvSpPr>
          <p:cNvPr id="337" name="Google Shape;337;p47"/>
          <p:cNvSpPr txBox="1"/>
          <p:nvPr>
            <p:ph idx="1" type="body"/>
          </p:nvPr>
        </p:nvSpPr>
        <p:spPr>
          <a:xfrm>
            <a:off x="276000" y="4001453"/>
            <a:ext cx="8592000" cy="103500"/>
          </a:xfrm>
          <a:prstGeom prst="rect">
            <a:avLst/>
          </a:prstGeom>
          <a:solidFill>
            <a:srgbClr val="001742"/>
          </a:solid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lt1"/>
              </a:buClr>
              <a:buSzPts val="1400"/>
              <a:buNone/>
            </a:pPr>
            <a:r>
              <a:rPr lang="en-US" sz="1400">
                <a:solidFill>
                  <a:schemeClr val="lt1"/>
                </a:solidFill>
              </a:rPr>
              <a:t> </a:t>
            </a:r>
            <a:endParaRPr sz="1400">
              <a:solidFill>
                <a:schemeClr val="lt1"/>
              </a:solidFill>
            </a:endParaRPr>
          </a:p>
        </p:txBody>
      </p:sp>
      <p:sp>
        <p:nvSpPr>
          <p:cNvPr id="338" name="Google Shape;338;p47"/>
          <p:cNvSpPr txBox="1"/>
          <p:nvPr/>
        </p:nvSpPr>
        <p:spPr>
          <a:xfrm>
            <a:off x="0" y="864675"/>
            <a:ext cx="9144000" cy="3882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US" sz="1600">
                <a:solidFill>
                  <a:srgbClr val="0000FF"/>
                </a:solidFill>
              </a:rPr>
              <a:t>Initialized: 12</a:t>
            </a:r>
            <a:r>
              <a:rPr i="1" lang="en-US" sz="1600">
                <a:solidFill>
                  <a:srgbClr val="0000FF"/>
                </a:solidFill>
              </a:rPr>
              <a:t>00 UTC</a:t>
            </a:r>
            <a:r>
              <a:rPr i="1" lang="en-US" sz="1600">
                <a:solidFill>
                  <a:srgbClr val="0000FF"/>
                </a:solidFill>
              </a:rPr>
              <a:t> 22 October 2025 | Valid: 12</a:t>
            </a:r>
            <a:r>
              <a:rPr i="1" lang="en-US" sz="1600">
                <a:solidFill>
                  <a:srgbClr val="0000FF"/>
                </a:solidFill>
              </a:rPr>
              <a:t>00 UTC</a:t>
            </a:r>
            <a:r>
              <a:rPr i="1" lang="en-US" sz="1600">
                <a:solidFill>
                  <a:srgbClr val="0000FF"/>
                </a:solidFill>
              </a:rPr>
              <a:t> 25 October 2025 (F048–F072)</a:t>
            </a:r>
            <a:endParaRPr i="1" sz="1600">
              <a:solidFill>
                <a:srgbClr val="0000FF"/>
              </a:solidFill>
            </a:endParaRPr>
          </a:p>
        </p:txBody>
      </p:sp>
      <p:sp>
        <p:nvSpPr>
          <p:cNvPr id="339" name="Google Shape;339;p47"/>
          <p:cNvSpPr txBox="1"/>
          <p:nvPr/>
        </p:nvSpPr>
        <p:spPr>
          <a:xfrm>
            <a:off x="3118310" y="3034050"/>
            <a:ext cx="720300" cy="3882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a:solidFill>
                  <a:schemeClr val="dk1"/>
                </a:solidFill>
              </a:rPr>
              <a:t>GFS</a:t>
            </a:r>
            <a:endParaRPr b="1">
              <a:solidFill>
                <a:srgbClr val="6AA84F"/>
              </a:solidFill>
            </a:endParaRPr>
          </a:p>
        </p:txBody>
      </p:sp>
      <p:sp>
        <p:nvSpPr>
          <p:cNvPr id="340" name="Google Shape;340;p47"/>
          <p:cNvSpPr txBox="1"/>
          <p:nvPr/>
        </p:nvSpPr>
        <p:spPr>
          <a:xfrm>
            <a:off x="6162675" y="3034050"/>
            <a:ext cx="795300" cy="3882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a:solidFill>
                  <a:schemeClr val="dk1"/>
                </a:solidFill>
              </a:rPr>
              <a:t>AIGFS</a:t>
            </a:r>
            <a:endParaRPr b="1">
              <a:solidFill>
                <a:srgbClr val="6AA84F"/>
              </a:solidFill>
            </a:endParaRPr>
          </a:p>
        </p:txBody>
      </p:sp>
      <p:sp>
        <p:nvSpPr>
          <p:cNvPr id="341" name="Google Shape;341;p47"/>
          <p:cNvSpPr txBox="1"/>
          <p:nvPr/>
        </p:nvSpPr>
        <p:spPr>
          <a:xfrm>
            <a:off x="51250" y="3034050"/>
            <a:ext cx="929700" cy="3882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a:solidFill>
                  <a:schemeClr val="dk1"/>
                </a:solidFill>
              </a:rPr>
              <a:t>Stage IV</a:t>
            </a:r>
            <a:endParaRPr b="1">
              <a:solidFill>
                <a:srgbClr val="6AA84F"/>
              </a:solidFill>
            </a:endParaRPr>
          </a:p>
        </p:txBody>
      </p:sp>
      <p:sp>
        <p:nvSpPr>
          <p:cNvPr id="342" name="Google Shape;342;p47"/>
          <p:cNvSpPr txBox="1"/>
          <p:nvPr/>
        </p:nvSpPr>
        <p:spPr>
          <a:xfrm>
            <a:off x="51250" y="4232300"/>
            <a:ext cx="8874300" cy="473400"/>
          </a:xfrm>
          <a:prstGeom prst="rect">
            <a:avLst/>
          </a:prstGeom>
          <a:solidFill>
            <a:schemeClr val="lt1"/>
          </a:solidFill>
          <a:ln>
            <a:noFill/>
          </a:ln>
        </p:spPr>
        <p:txBody>
          <a:bodyPr anchorCtr="0" anchor="t" bIns="45700" lIns="91425" spcFirstLastPara="1" rIns="91425" wrap="square" tIns="45700">
            <a:noAutofit/>
          </a:bodyPr>
          <a:lstStyle/>
          <a:p>
            <a:pPr indent="-317500" lvl="0" marL="457200" rtl="0" algn="l">
              <a:spcBef>
                <a:spcPts val="0"/>
              </a:spcBef>
              <a:spcAft>
                <a:spcPts val="0"/>
              </a:spcAft>
              <a:buClr>
                <a:schemeClr val="dk1"/>
              </a:buClr>
              <a:buSzPts val="1400"/>
              <a:buChar char="●"/>
            </a:pPr>
            <a:r>
              <a:rPr b="1" lang="en-US">
                <a:solidFill>
                  <a:srgbClr val="9900FF"/>
                </a:solidFill>
                <a:highlight>
                  <a:schemeClr val="lt1"/>
                </a:highlight>
              </a:rPr>
              <a:t>AIGFS</a:t>
            </a:r>
            <a:r>
              <a:rPr lang="en-US">
                <a:solidFill>
                  <a:schemeClr val="dk1"/>
                </a:solidFill>
                <a:highlight>
                  <a:schemeClr val="lt1"/>
                </a:highlight>
              </a:rPr>
              <a:t> precipitation plots show too much light precipitation over CONUS and are generally too smooth</a:t>
            </a:r>
            <a:endParaRPr b="1">
              <a:solidFill>
                <a:schemeClr val="accent6"/>
              </a:solidFill>
              <a:highlight>
                <a:schemeClr val="lt1"/>
              </a:highlight>
            </a:endParaRPr>
          </a:p>
          <a:p>
            <a:pPr indent="-317500" lvl="0" marL="457200" rtl="0" algn="l">
              <a:spcBef>
                <a:spcPts val="0"/>
              </a:spcBef>
              <a:spcAft>
                <a:spcPts val="0"/>
              </a:spcAft>
              <a:buClr>
                <a:schemeClr val="dk1"/>
              </a:buClr>
              <a:buSzPts val="1400"/>
              <a:buChar char="●"/>
            </a:pPr>
            <a:r>
              <a:rPr b="1" lang="en-US">
                <a:solidFill>
                  <a:srgbClr val="9900FF"/>
                </a:solidFill>
                <a:highlight>
                  <a:schemeClr val="lt1"/>
                </a:highlight>
              </a:rPr>
              <a:t>AIGFS</a:t>
            </a:r>
            <a:r>
              <a:rPr lang="en-US">
                <a:solidFill>
                  <a:schemeClr val="dk1"/>
                </a:solidFill>
                <a:highlight>
                  <a:schemeClr val="lt1"/>
                </a:highlight>
              </a:rPr>
              <a:t> precipitation plots highlight areas of higher precip. totals, but do not capture largest QPF amounts</a:t>
            </a:r>
            <a:endParaRPr>
              <a:solidFill>
                <a:schemeClr val="dk1"/>
              </a:solidFill>
              <a:highlight>
                <a:schemeClr val="lt1"/>
              </a:highlight>
            </a:endParaRPr>
          </a:p>
        </p:txBody>
      </p:sp>
      <p:sp>
        <p:nvSpPr>
          <p:cNvPr id="343" name="Google Shape;343;p47"/>
          <p:cNvSpPr txBox="1"/>
          <p:nvPr/>
        </p:nvSpPr>
        <p:spPr>
          <a:xfrm>
            <a:off x="1069838" y="3638650"/>
            <a:ext cx="720300" cy="38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a:solidFill>
                  <a:schemeClr val="dk1"/>
                </a:solidFill>
              </a:rPr>
              <a:t>in.</a:t>
            </a:r>
            <a:endParaRPr b="1">
              <a:solidFill>
                <a:srgbClr val="6AA84F"/>
              </a:solidFill>
            </a:endParaRPr>
          </a:p>
        </p:txBody>
      </p:sp>
      <p:sp>
        <p:nvSpPr>
          <p:cNvPr id="344" name="Google Shape;344;p47"/>
          <p:cNvSpPr txBox="1"/>
          <p:nvPr/>
        </p:nvSpPr>
        <p:spPr>
          <a:xfrm>
            <a:off x="4297413" y="3638650"/>
            <a:ext cx="720300" cy="38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a:solidFill>
                  <a:schemeClr val="dk1"/>
                </a:solidFill>
              </a:rPr>
              <a:t>in.</a:t>
            </a:r>
            <a:endParaRPr b="1">
              <a:solidFill>
                <a:srgbClr val="6AA84F"/>
              </a:solidFill>
            </a:endParaRPr>
          </a:p>
        </p:txBody>
      </p:sp>
      <p:sp>
        <p:nvSpPr>
          <p:cNvPr id="345" name="Google Shape;345;p47"/>
          <p:cNvSpPr txBox="1"/>
          <p:nvPr/>
        </p:nvSpPr>
        <p:spPr>
          <a:xfrm>
            <a:off x="7267863" y="3638650"/>
            <a:ext cx="720300" cy="38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a:solidFill>
                  <a:schemeClr val="dk1"/>
                </a:solidFill>
              </a:rPr>
              <a:t>in.</a:t>
            </a:r>
            <a:endParaRPr b="1">
              <a:solidFill>
                <a:srgbClr val="6AA84F"/>
              </a:solidFill>
            </a:endParaRPr>
          </a:p>
        </p:txBody>
      </p:sp>
      <p:sp>
        <p:nvSpPr>
          <p:cNvPr id="346" name="Google Shape;346;p47"/>
          <p:cNvSpPr txBox="1"/>
          <p:nvPr>
            <p:ph idx="12" type="sldNum"/>
          </p:nvPr>
        </p:nvSpPr>
        <p:spPr>
          <a:xfrm>
            <a:off x="7031935" y="4824412"/>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48"/>
          <p:cNvSpPr/>
          <p:nvPr/>
        </p:nvSpPr>
        <p:spPr>
          <a:xfrm>
            <a:off x="2316131" y="4851375"/>
            <a:ext cx="4517700" cy="246900"/>
          </a:xfrm>
          <a:prstGeom prst="rect">
            <a:avLst/>
          </a:prstGeom>
          <a:solidFill>
            <a:schemeClr val="l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352" name="Google Shape;352;p48"/>
          <p:cNvSpPr txBox="1"/>
          <p:nvPr>
            <p:ph idx="12" type="sldNum"/>
          </p:nvPr>
        </p:nvSpPr>
        <p:spPr>
          <a:xfrm>
            <a:off x="8793250" y="4851375"/>
            <a:ext cx="351900" cy="246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US"/>
              <a:t>‹#›</a:t>
            </a:fld>
            <a:endParaRPr/>
          </a:p>
        </p:txBody>
      </p:sp>
      <p:sp>
        <p:nvSpPr>
          <p:cNvPr id="353" name="Google Shape;353;p48"/>
          <p:cNvSpPr txBox="1"/>
          <p:nvPr/>
        </p:nvSpPr>
        <p:spPr>
          <a:xfrm>
            <a:off x="6127819" y="804338"/>
            <a:ext cx="3029100" cy="15027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None/>
            </a:pPr>
            <a:r>
              <a:rPr b="1" lang="en-US" sz="1900">
                <a:solidFill>
                  <a:schemeClr val="dk1"/>
                </a:solidFill>
              </a:rPr>
              <a:t>Initialized: </a:t>
            </a:r>
            <a:br>
              <a:rPr b="1" lang="en-US" sz="1900">
                <a:solidFill>
                  <a:schemeClr val="dk1"/>
                </a:solidFill>
              </a:rPr>
            </a:br>
            <a:r>
              <a:rPr lang="en-US" sz="1900">
                <a:solidFill>
                  <a:schemeClr val="dk1"/>
                </a:solidFill>
              </a:rPr>
              <a:t>00</a:t>
            </a:r>
            <a:r>
              <a:rPr lang="en-US" sz="1900">
                <a:solidFill>
                  <a:schemeClr val="dk1"/>
                </a:solidFill>
              </a:rPr>
              <a:t>Z</a:t>
            </a:r>
            <a:r>
              <a:rPr lang="en-US" sz="1900">
                <a:solidFill>
                  <a:schemeClr val="dk1"/>
                </a:solidFill>
              </a:rPr>
              <a:t> 7/25/24 (F141)</a:t>
            </a:r>
            <a:br>
              <a:rPr lang="en-US" sz="1900">
                <a:solidFill>
                  <a:schemeClr val="dk1"/>
                </a:solidFill>
              </a:rPr>
            </a:br>
            <a:endParaRPr sz="200">
              <a:solidFill>
                <a:schemeClr val="dk1"/>
              </a:solidFill>
            </a:endParaRPr>
          </a:p>
          <a:p>
            <a:pPr indent="0" lvl="0" marL="0" rtl="0" algn="ctr">
              <a:spcBef>
                <a:spcPts val="0"/>
              </a:spcBef>
              <a:spcAft>
                <a:spcPts val="0"/>
              </a:spcAft>
              <a:buNone/>
            </a:pPr>
            <a:r>
              <a:rPr b="1" lang="en-US" sz="1900">
                <a:solidFill>
                  <a:schemeClr val="dk1"/>
                </a:solidFill>
              </a:rPr>
              <a:t>Valid:</a:t>
            </a:r>
            <a:endParaRPr b="1" sz="1900">
              <a:solidFill>
                <a:schemeClr val="dk1"/>
              </a:solidFill>
            </a:endParaRPr>
          </a:p>
          <a:p>
            <a:pPr indent="0" lvl="0" marL="0" rtl="0" algn="ctr">
              <a:spcBef>
                <a:spcPts val="0"/>
              </a:spcBef>
              <a:spcAft>
                <a:spcPts val="0"/>
              </a:spcAft>
              <a:buNone/>
            </a:pPr>
            <a:r>
              <a:rPr lang="en-US" sz="1900">
                <a:solidFill>
                  <a:schemeClr val="dk1"/>
                </a:solidFill>
              </a:rPr>
              <a:t>21</a:t>
            </a:r>
            <a:r>
              <a:rPr lang="en-US" sz="1900">
                <a:solidFill>
                  <a:schemeClr val="dk1"/>
                </a:solidFill>
              </a:rPr>
              <a:t>Z</a:t>
            </a:r>
            <a:r>
              <a:rPr lang="en-US" sz="1900">
                <a:solidFill>
                  <a:schemeClr val="dk1"/>
                </a:solidFill>
              </a:rPr>
              <a:t> 7/30/24</a:t>
            </a:r>
            <a:endParaRPr sz="1900">
              <a:solidFill>
                <a:schemeClr val="dk1"/>
              </a:solidFill>
            </a:endParaRPr>
          </a:p>
        </p:txBody>
      </p:sp>
      <p:sp>
        <p:nvSpPr>
          <p:cNvPr id="354" name="Google Shape;354;p48"/>
          <p:cNvSpPr txBox="1"/>
          <p:nvPr/>
        </p:nvSpPr>
        <p:spPr>
          <a:xfrm>
            <a:off x="200025" y="-110081"/>
            <a:ext cx="91440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US" sz="2600">
                <a:solidFill>
                  <a:schemeClr val="lt1"/>
                </a:solidFill>
              </a:rPr>
              <a:t>Recent Guidance Evaluation Examples: GFS 2m Temp</a:t>
            </a:r>
            <a:endParaRPr b="1" sz="3000">
              <a:solidFill>
                <a:srgbClr val="FFFFFF"/>
              </a:solidFill>
            </a:endParaRPr>
          </a:p>
        </p:txBody>
      </p:sp>
      <p:pic>
        <p:nvPicPr>
          <p:cNvPr id="355" name="Google Shape;355;p48" title="gfsv16_2mT_init20240725_00Z_f141.png"/>
          <p:cNvPicPr preferRelativeResize="0"/>
          <p:nvPr/>
        </p:nvPicPr>
        <p:blipFill rotWithShape="1">
          <a:blip r:embed="rId3">
            <a:alphaModFix/>
          </a:blip>
          <a:srcRect b="0" l="0" r="0" t="0"/>
          <a:stretch/>
        </p:blipFill>
        <p:spPr>
          <a:xfrm>
            <a:off x="14697" y="627191"/>
            <a:ext cx="3028950" cy="2418694"/>
          </a:xfrm>
          <a:prstGeom prst="rect">
            <a:avLst/>
          </a:prstGeom>
          <a:noFill/>
          <a:ln>
            <a:noFill/>
          </a:ln>
        </p:spPr>
      </p:pic>
      <p:pic>
        <p:nvPicPr>
          <p:cNvPr id="356" name="Google Shape;356;p48" title="gfsv17_2mT_init20240725_00Z_f141.png"/>
          <p:cNvPicPr preferRelativeResize="0"/>
          <p:nvPr/>
        </p:nvPicPr>
        <p:blipFill rotWithShape="1">
          <a:blip r:embed="rId4">
            <a:alphaModFix/>
          </a:blip>
          <a:srcRect b="0" l="0" r="0" t="0"/>
          <a:stretch/>
        </p:blipFill>
        <p:spPr>
          <a:xfrm>
            <a:off x="3112626" y="627191"/>
            <a:ext cx="3028950" cy="2418694"/>
          </a:xfrm>
          <a:prstGeom prst="rect">
            <a:avLst/>
          </a:prstGeom>
          <a:noFill/>
          <a:ln>
            <a:noFill/>
          </a:ln>
        </p:spPr>
      </p:pic>
      <p:sp>
        <p:nvSpPr>
          <p:cNvPr id="357" name="Google Shape;357;p48"/>
          <p:cNvSpPr txBox="1"/>
          <p:nvPr/>
        </p:nvSpPr>
        <p:spPr>
          <a:xfrm>
            <a:off x="62322" y="2297588"/>
            <a:ext cx="856200" cy="3705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68575" lIns="68575" spcFirstLastPara="1" rIns="68575" wrap="square" tIns="68575">
            <a:noAutofit/>
          </a:bodyPr>
          <a:lstStyle/>
          <a:p>
            <a:pPr indent="0" lvl="0" marL="0" rtl="0" algn="ctr">
              <a:spcBef>
                <a:spcPts val="0"/>
              </a:spcBef>
              <a:spcAft>
                <a:spcPts val="0"/>
              </a:spcAft>
              <a:buNone/>
            </a:pPr>
            <a:r>
              <a:rPr b="1" lang="en-US" sz="1500"/>
              <a:t>GFSv16</a:t>
            </a:r>
            <a:endParaRPr b="1" sz="1500"/>
          </a:p>
        </p:txBody>
      </p:sp>
      <p:sp>
        <p:nvSpPr>
          <p:cNvPr id="358" name="Google Shape;358;p48"/>
          <p:cNvSpPr txBox="1"/>
          <p:nvPr/>
        </p:nvSpPr>
        <p:spPr>
          <a:xfrm>
            <a:off x="3159956" y="2297587"/>
            <a:ext cx="856200" cy="3705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68575" lIns="68575" spcFirstLastPara="1" rIns="68575" wrap="square" tIns="68575">
            <a:noAutofit/>
          </a:bodyPr>
          <a:lstStyle/>
          <a:p>
            <a:pPr indent="0" lvl="0" marL="0" rtl="0" algn="ctr">
              <a:spcBef>
                <a:spcPts val="0"/>
              </a:spcBef>
              <a:spcAft>
                <a:spcPts val="0"/>
              </a:spcAft>
              <a:buNone/>
            </a:pPr>
            <a:r>
              <a:rPr b="1" lang="en-US" sz="1500"/>
              <a:t>GFSv17</a:t>
            </a:r>
            <a:endParaRPr b="1" sz="1500"/>
          </a:p>
        </p:txBody>
      </p:sp>
      <p:pic>
        <p:nvPicPr>
          <p:cNvPr id="359" name="Google Shape;359;p48" title="gfsv17_2mT_diff_init20240725_00Z_f141.png"/>
          <p:cNvPicPr preferRelativeResize="0"/>
          <p:nvPr/>
        </p:nvPicPr>
        <p:blipFill rotWithShape="1">
          <a:blip r:embed="rId5">
            <a:alphaModFix/>
          </a:blip>
          <a:srcRect b="0" l="0" r="0" t="0"/>
          <a:stretch/>
        </p:blipFill>
        <p:spPr>
          <a:xfrm>
            <a:off x="14697" y="2724810"/>
            <a:ext cx="3028950" cy="2418694"/>
          </a:xfrm>
          <a:prstGeom prst="rect">
            <a:avLst/>
          </a:prstGeom>
          <a:noFill/>
          <a:ln>
            <a:noFill/>
          </a:ln>
        </p:spPr>
      </p:pic>
      <p:sp>
        <p:nvSpPr>
          <p:cNvPr id="360" name="Google Shape;360;p48"/>
          <p:cNvSpPr txBox="1"/>
          <p:nvPr/>
        </p:nvSpPr>
        <p:spPr>
          <a:xfrm>
            <a:off x="62325" y="4395206"/>
            <a:ext cx="974400" cy="3705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68575" lIns="68575" spcFirstLastPara="1" rIns="68575" wrap="square" tIns="68575">
            <a:noAutofit/>
          </a:bodyPr>
          <a:lstStyle/>
          <a:p>
            <a:pPr indent="0" lvl="0" marL="0" rtl="0" algn="ctr">
              <a:spcBef>
                <a:spcPts val="0"/>
              </a:spcBef>
              <a:spcAft>
                <a:spcPts val="0"/>
              </a:spcAft>
              <a:buNone/>
            </a:pPr>
            <a:r>
              <a:rPr b="1" lang="en-US" sz="1500"/>
              <a:t>v17−v16</a:t>
            </a:r>
            <a:endParaRPr b="1" sz="1500"/>
          </a:p>
        </p:txBody>
      </p:sp>
      <p:pic>
        <p:nvPicPr>
          <p:cNvPr id="361" name="Google Shape;361;p48" title="urma_valid20240730_21Z_2mT.png"/>
          <p:cNvPicPr preferRelativeResize="0"/>
          <p:nvPr/>
        </p:nvPicPr>
        <p:blipFill rotWithShape="1">
          <a:blip r:embed="rId6">
            <a:alphaModFix/>
          </a:blip>
          <a:srcRect b="0" l="0" r="0" t="0"/>
          <a:stretch/>
        </p:blipFill>
        <p:spPr>
          <a:xfrm>
            <a:off x="3070067" y="2724806"/>
            <a:ext cx="3152375" cy="2418693"/>
          </a:xfrm>
          <a:prstGeom prst="rect">
            <a:avLst/>
          </a:prstGeom>
          <a:noFill/>
          <a:ln>
            <a:noFill/>
          </a:ln>
        </p:spPr>
      </p:pic>
      <p:sp>
        <p:nvSpPr>
          <p:cNvPr id="362" name="Google Shape;362;p48"/>
          <p:cNvSpPr txBox="1"/>
          <p:nvPr/>
        </p:nvSpPr>
        <p:spPr>
          <a:xfrm>
            <a:off x="3125027" y="4403513"/>
            <a:ext cx="856200" cy="3705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68575" lIns="68575" spcFirstLastPara="1" rIns="68575" wrap="square" tIns="68575">
            <a:noAutofit/>
          </a:bodyPr>
          <a:lstStyle/>
          <a:p>
            <a:pPr indent="0" lvl="0" marL="0" rtl="0" algn="ctr">
              <a:spcBef>
                <a:spcPts val="0"/>
              </a:spcBef>
              <a:spcAft>
                <a:spcPts val="0"/>
              </a:spcAft>
              <a:buNone/>
            </a:pPr>
            <a:r>
              <a:rPr b="1" lang="en-US" sz="1500"/>
              <a:t>URMA</a:t>
            </a:r>
            <a:endParaRPr b="1" sz="1500"/>
          </a:p>
        </p:txBody>
      </p:sp>
      <p:sp>
        <p:nvSpPr>
          <p:cNvPr id="363" name="Google Shape;363;p48"/>
          <p:cNvSpPr txBox="1"/>
          <p:nvPr/>
        </p:nvSpPr>
        <p:spPr>
          <a:xfrm>
            <a:off x="6210556" y="2146880"/>
            <a:ext cx="2934600" cy="2704500"/>
          </a:xfrm>
          <a:prstGeom prst="rect">
            <a:avLst/>
          </a:prstGeom>
          <a:noFill/>
          <a:ln>
            <a:noFill/>
          </a:ln>
        </p:spPr>
        <p:txBody>
          <a:bodyPr anchorCtr="0" anchor="t" bIns="68575" lIns="68575" spcFirstLastPara="1" rIns="68575" wrap="square" tIns="68575">
            <a:noAutofit/>
          </a:bodyPr>
          <a:lstStyle/>
          <a:p>
            <a:pPr indent="-266700" lvl="0" marL="342900" rtl="0" algn="l">
              <a:spcBef>
                <a:spcPts val="0"/>
              </a:spcBef>
              <a:spcAft>
                <a:spcPts val="0"/>
              </a:spcAft>
              <a:buClr>
                <a:schemeClr val="dk1"/>
              </a:buClr>
              <a:buSzPts val="1600"/>
              <a:buChar char="●"/>
            </a:pPr>
            <a:r>
              <a:rPr lang="en-US" sz="1600">
                <a:solidFill>
                  <a:schemeClr val="dk1"/>
                </a:solidFill>
              </a:rPr>
              <a:t>This representative example highlights </a:t>
            </a:r>
            <a:br>
              <a:rPr lang="en-US" sz="1600">
                <a:solidFill>
                  <a:schemeClr val="dk1"/>
                </a:solidFill>
              </a:rPr>
            </a:br>
            <a:r>
              <a:rPr lang="en-US" sz="1600">
                <a:solidFill>
                  <a:schemeClr val="dk1"/>
                </a:solidFill>
              </a:rPr>
              <a:t>the GFSv16 warm bias over the Central Plains </a:t>
            </a:r>
            <a:br>
              <a:rPr lang="en-US" sz="1600">
                <a:solidFill>
                  <a:schemeClr val="dk1"/>
                </a:solidFill>
              </a:rPr>
            </a:br>
            <a:r>
              <a:rPr lang="en-US" sz="1600">
                <a:solidFill>
                  <a:schemeClr val="dk1"/>
                </a:solidFill>
              </a:rPr>
              <a:t>that grows with lead time </a:t>
            </a:r>
            <a:endParaRPr sz="1600">
              <a:solidFill>
                <a:schemeClr val="dk1"/>
              </a:solidFill>
            </a:endParaRPr>
          </a:p>
          <a:p>
            <a:pPr indent="0" lvl="0" marL="342900" rtl="0" algn="l">
              <a:spcBef>
                <a:spcPts val="0"/>
              </a:spcBef>
              <a:spcAft>
                <a:spcPts val="0"/>
              </a:spcAft>
              <a:buNone/>
            </a:pPr>
            <a:r>
              <a:t/>
            </a:r>
            <a:endParaRPr sz="1400">
              <a:solidFill>
                <a:schemeClr val="dk1"/>
              </a:solidFill>
            </a:endParaRPr>
          </a:p>
          <a:p>
            <a:pPr indent="-266700" lvl="0" marL="342900" rtl="0" algn="l">
              <a:spcBef>
                <a:spcPts val="0"/>
              </a:spcBef>
              <a:spcAft>
                <a:spcPts val="0"/>
              </a:spcAft>
              <a:buClr>
                <a:schemeClr val="dk1"/>
              </a:buClr>
              <a:buSzPts val="1600"/>
              <a:buChar char="●"/>
            </a:pPr>
            <a:r>
              <a:rPr lang="en-US" sz="1600">
                <a:solidFill>
                  <a:schemeClr val="dk1"/>
                </a:solidFill>
              </a:rPr>
              <a:t>GFS </a:t>
            </a:r>
            <a:r>
              <a:rPr lang="en-US" sz="1600">
                <a:solidFill>
                  <a:schemeClr val="dk1"/>
                </a:solidFill>
              </a:rPr>
              <a:t>v17 was cooler than GFS v16 over the central/ western CONUS at F141, with 2-m temperatures closer to URMA over the Central/Northern Plains</a:t>
            </a:r>
            <a:endParaRPr sz="16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9"/>
          <p:cNvSpPr txBox="1"/>
          <p:nvPr>
            <p:ph idx="12" type="sldNum"/>
          </p:nvPr>
        </p:nvSpPr>
        <p:spPr>
          <a:xfrm>
            <a:off x="9375913" y="6432549"/>
            <a:ext cx="2743200" cy="3651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
        <p:nvSpPr>
          <p:cNvPr id="370" name="Google Shape;370;p49"/>
          <p:cNvSpPr txBox="1"/>
          <p:nvPr>
            <p:ph type="title"/>
          </p:nvPr>
        </p:nvSpPr>
        <p:spPr>
          <a:xfrm>
            <a:off x="266700" y="0"/>
            <a:ext cx="8877300" cy="7710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US" sz="2600"/>
              <a:t>Recent Guidance Evaluation Examples: National Blend</a:t>
            </a:r>
            <a:endParaRPr b="1" sz="2600"/>
          </a:p>
        </p:txBody>
      </p:sp>
      <p:sp>
        <p:nvSpPr>
          <p:cNvPr id="371" name="Google Shape;371;p49"/>
          <p:cNvSpPr txBox="1"/>
          <p:nvPr>
            <p:ph idx="12" type="sldNum"/>
          </p:nvPr>
        </p:nvSpPr>
        <p:spPr>
          <a:xfrm>
            <a:off x="8789833" y="4824413"/>
            <a:ext cx="299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sz="1100">
                <a:solidFill>
                  <a:schemeClr val="dk1"/>
                </a:solidFill>
              </a:rPr>
              <a:t>‹#›</a:t>
            </a:fld>
            <a:endParaRPr sz="1100">
              <a:solidFill>
                <a:schemeClr val="dk1"/>
              </a:solidFill>
            </a:endParaRPr>
          </a:p>
        </p:txBody>
      </p:sp>
      <p:pic>
        <p:nvPicPr>
          <p:cNvPr id="372" name="Google Shape;372;p49" title="newplot (82).png"/>
          <p:cNvPicPr preferRelativeResize="0"/>
          <p:nvPr/>
        </p:nvPicPr>
        <p:blipFill>
          <a:blip r:embed="rId3">
            <a:alphaModFix/>
          </a:blip>
          <a:stretch>
            <a:fillRect/>
          </a:stretch>
        </p:blipFill>
        <p:spPr>
          <a:xfrm>
            <a:off x="384775" y="1768550"/>
            <a:ext cx="8331702" cy="3055876"/>
          </a:xfrm>
          <a:prstGeom prst="rect">
            <a:avLst/>
          </a:prstGeom>
          <a:noFill/>
          <a:ln>
            <a:noFill/>
          </a:ln>
          <a:effectLst>
            <a:outerShdw blurRad="57150" rotWithShape="0" algn="bl" dir="5400000" dist="19050">
              <a:srgbClr val="000000">
                <a:alpha val="50000"/>
              </a:srgbClr>
            </a:outerShdw>
          </a:effectLst>
        </p:spPr>
      </p:pic>
      <p:sp>
        <p:nvSpPr>
          <p:cNvPr id="373" name="Google Shape;373;p49"/>
          <p:cNvSpPr txBox="1"/>
          <p:nvPr>
            <p:ph idx="1" type="body"/>
          </p:nvPr>
        </p:nvSpPr>
        <p:spPr>
          <a:xfrm>
            <a:off x="437925" y="905325"/>
            <a:ext cx="8232600" cy="704100"/>
          </a:xfrm>
          <a:prstGeom prst="rect">
            <a:avLst/>
          </a:prstGeom>
        </p:spPr>
        <p:txBody>
          <a:bodyPr anchorCtr="0" anchor="t" bIns="34275" lIns="68575" spcFirstLastPara="1" rIns="68575" wrap="square" tIns="34275">
            <a:normAutofit/>
          </a:bodyPr>
          <a:lstStyle/>
          <a:p>
            <a:pPr indent="-279400" lvl="0" marL="342900" rtl="0" algn="l">
              <a:lnSpc>
                <a:spcPct val="115000"/>
              </a:lnSpc>
              <a:spcBef>
                <a:spcPts val="0"/>
              </a:spcBef>
              <a:spcAft>
                <a:spcPts val="800"/>
              </a:spcAft>
              <a:buSzPts val="1800"/>
              <a:buChar char="●"/>
            </a:pPr>
            <a:r>
              <a:rPr b="1" lang="en-US" sz="1800"/>
              <a:t>National Blend of Models </a:t>
            </a:r>
            <a:r>
              <a:rPr lang="en-US" sz="1800"/>
              <a:t>data is evaluated and verified using the veritas website, informs on NBM performance and quality control</a:t>
            </a:r>
            <a:endParaRPr sz="1800"/>
          </a:p>
        </p:txBody>
      </p:sp>
      <p:sp>
        <p:nvSpPr>
          <p:cNvPr id="374" name="Google Shape;374;p49"/>
          <p:cNvSpPr txBox="1"/>
          <p:nvPr/>
        </p:nvSpPr>
        <p:spPr>
          <a:xfrm>
            <a:off x="923925" y="1933575"/>
            <a:ext cx="2457600" cy="122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chemeClr val="dk1"/>
                </a:solidFill>
              </a:rPr>
              <a:t>Bias corrected vs non-bias corrected data, serves as QC check</a:t>
            </a:r>
            <a:endParaRPr b="1" sz="18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0"/>
          <p:cNvSpPr txBox="1"/>
          <p:nvPr>
            <p:ph idx="12" type="sldNum"/>
          </p:nvPr>
        </p:nvSpPr>
        <p:spPr>
          <a:xfrm>
            <a:off x="9375913" y="6432549"/>
            <a:ext cx="2743200" cy="3651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
        <p:nvSpPr>
          <p:cNvPr id="381" name="Google Shape;381;p50"/>
          <p:cNvSpPr txBox="1"/>
          <p:nvPr>
            <p:ph type="title"/>
          </p:nvPr>
        </p:nvSpPr>
        <p:spPr>
          <a:xfrm>
            <a:off x="266700" y="0"/>
            <a:ext cx="8877300" cy="7710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US" sz="2600"/>
              <a:t>Accelerating Decisions: DevOps for Model Upgrades</a:t>
            </a:r>
            <a:endParaRPr b="1" sz="2600"/>
          </a:p>
        </p:txBody>
      </p:sp>
      <p:sp>
        <p:nvSpPr>
          <p:cNvPr id="382" name="Google Shape;382;p50"/>
          <p:cNvSpPr txBox="1"/>
          <p:nvPr/>
        </p:nvSpPr>
        <p:spPr>
          <a:xfrm>
            <a:off x="0" y="1054763"/>
            <a:ext cx="40986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383" name="Google Shape;383;p50"/>
          <p:cNvSpPr txBox="1"/>
          <p:nvPr>
            <p:ph idx="12" type="sldNum"/>
          </p:nvPr>
        </p:nvSpPr>
        <p:spPr>
          <a:xfrm>
            <a:off x="8789833" y="4824413"/>
            <a:ext cx="299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sz="1100">
                <a:solidFill>
                  <a:schemeClr val="dk1"/>
                </a:solidFill>
              </a:rPr>
              <a:t>‹#›</a:t>
            </a:fld>
            <a:endParaRPr sz="1100">
              <a:solidFill>
                <a:schemeClr val="dk1"/>
              </a:solidFill>
            </a:endParaRPr>
          </a:p>
        </p:txBody>
      </p:sp>
      <p:pic>
        <p:nvPicPr>
          <p:cNvPr id="384" name="Google Shape;384;p50"/>
          <p:cNvPicPr preferRelativeResize="0"/>
          <p:nvPr/>
        </p:nvPicPr>
        <p:blipFill>
          <a:blip r:embed="rId3">
            <a:alphaModFix/>
          </a:blip>
          <a:stretch>
            <a:fillRect/>
          </a:stretch>
        </p:blipFill>
        <p:spPr>
          <a:xfrm>
            <a:off x="266700" y="930624"/>
            <a:ext cx="4718624" cy="4033050"/>
          </a:xfrm>
          <a:prstGeom prst="rect">
            <a:avLst/>
          </a:prstGeom>
          <a:noFill/>
          <a:ln cap="flat" cmpd="sng" w="19050">
            <a:solidFill>
              <a:srgbClr val="323B42"/>
            </a:solidFill>
            <a:prstDash val="solid"/>
            <a:round/>
            <a:headEnd len="sm" w="sm" type="none"/>
            <a:tailEnd len="sm" w="sm" type="none"/>
          </a:ln>
          <a:effectLst>
            <a:outerShdw blurRad="57150" rotWithShape="0" algn="bl" dir="5400000" dist="19050">
              <a:srgbClr val="000000">
                <a:alpha val="50000"/>
              </a:srgbClr>
            </a:outerShdw>
          </a:effectLst>
        </p:spPr>
      </p:pic>
      <p:sp>
        <p:nvSpPr>
          <p:cNvPr id="385" name="Google Shape;385;p50"/>
          <p:cNvSpPr txBox="1"/>
          <p:nvPr/>
        </p:nvSpPr>
        <p:spPr>
          <a:xfrm>
            <a:off x="5216708" y="930636"/>
            <a:ext cx="3728400" cy="413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1500"/>
              <a:t>New DevOps Model</a:t>
            </a:r>
            <a:r>
              <a:rPr b="1" lang="en-US" sz="1500"/>
              <a:t>: </a:t>
            </a:r>
            <a:r>
              <a:rPr lang="en-US" sz="1500"/>
              <a:t>Faster, smaller system upgrades. When new science is ready, it’s tested and implemented</a:t>
            </a:r>
            <a:endParaRPr sz="1500"/>
          </a:p>
          <a:p>
            <a:pPr indent="0" lvl="0" marL="0" rtl="0" algn="l">
              <a:lnSpc>
                <a:spcPct val="115000"/>
              </a:lnSpc>
              <a:spcBef>
                <a:spcPts val="0"/>
              </a:spcBef>
              <a:spcAft>
                <a:spcPts val="0"/>
              </a:spcAft>
              <a:buNone/>
            </a:pPr>
            <a:r>
              <a:rPr b="1" lang="en-US" sz="1500"/>
              <a:t>Zone 2: The Readiness Valve:</a:t>
            </a:r>
            <a:r>
              <a:rPr lang="en-US" sz="1500"/>
              <a:t> </a:t>
            </a:r>
            <a:r>
              <a:rPr b="1" lang="en-US" sz="1500"/>
              <a:t>EVU engages here the most.</a:t>
            </a:r>
            <a:r>
              <a:rPr lang="en-US" sz="1500"/>
              <a:t> Collects feedback from internal and external users, assists with </a:t>
            </a:r>
            <a:r>
              <a:rPr lang="en-US" sz="1500"/>
              <a:t>evaluations</a:t>
            </a:r>
            <a:r>
              <a:rPr lang="en-US" sz="1500"/>
              <a:t> and implementation decisions</a:t>
            </a:r>
            <a:endParaRPr sz="1500"/>
          </a:p>
          <a:p>
            <a:pPr indent="0" lvl="0" marL="0" rtl="0" algn="l">
              <a:lnSpc>
                <a:spcPct val="115000"/>
              </a:lnSpc>
              <a:spcBef>
                <a:spcPts val="0"/>
              </a:spcBef>
              <a:spcAft>
                <a:spcPts val="0"/>
              </a:spcAft>
              <a:buNone/>
            </a:pPr>
            <a:r>
              <a:rPr b="1" lang="en-US" sz="1500"/>
              <a:t>Continuous Feedback</a:t>
            </a:r>
            <a:r>
              <a:rPr b="1" lang="en-US" sz="1500"/>
              <a:t>:</a:t>
            </a:r>
            <a:r>
              <a:rPr lang="en-US" sz="1500"/>
              <a:t> Feedback on product performance is continual, and helps inform upgrade </a:t>
            </a:r>
            <a:r>
              <a:rPr lang="en-US" sz="1500"/>
              <a:t>priorities</a:t>
            </a:r>
            <a:endParaRPr sz="1500"/>
          </a:p>
          <a:p>
            <a:pPr indent="0" lvl="0" marL="0" rtl="0" algn="l">
              <a:lnSpc>
                <a:spcPct val="115000"/>
              </a:lnSpc>
              <a:spcBef>
                <a:spcPts val="0"/>
              </a:spcBef>
              <a:spcAft>
                <a:spcPts val="0"/>
              </a:spcAft>
              <a:buNone/>
            </a:pPr>
            <a:r>
              <a:rPr b="1" lang="en-US" sz="1500"/>
              <a:t>System Evaluation: </a:t>
            </a:r>
            <a:r>
              <a:rPr lang="en-US" sz="1500"/>
              <a:t>Users and developers work together to evaluate initial system performance, rather than risky evaluations at end of process</a:t>
            </a:r>
            <a:endParaRPr sz="1500"/>
          </a:p>
        </p:txBody>
      </p:sp>
      <p:sp>
        <p:nvSpPr>
          <p:cNvPr id="386" name="Google Shape;386;p50"/>
          <p:cNvSpPr/>
          <p:nvPr/>
        </p:nvSpPr>
        <p:spPr>
          <a:xfrm>
            <a:off x="904875" y="2333625"/>
            <a:ext cx="4010100" cy="14478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1"/>
          <p:cNvSpPr txBox="1"/>
          <p:nvPr>
            <p:ph idx="12" type="sldNum"/>
          </p:nvPr>
        </p:nvSpPr>
        <p:spPr>
          <a:xfrm>
            <a:off x="9375913" y="6432549"/>
            <a:ext cx="2743200" cy="3651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
        <p:nvSpPr>
          <p:cNvPr id="393" name="Google Shape;393;p51"/>
          <p:cNvSpPr txBox="1"/>
          <p:nvPr>
            <p:ph type="title"/>
          </p:nvPr>
        </p:nvSpPr>
        <p:spPr>
          <a:xfrm>
            <a:off x="266700" y="0"/>
            <a:ext cx="8877300" cy="7710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US" sz="2600"/>
              <a:t>Accelerating Decisions: Summary Assessment Metrics</a:t>
            </a:r>
            <a:endParaRPr b="1" sz="2600"/>
          </a:p>
        </p:txBody>
      </p:sp>
      <p:sp>
        <p:nvSpPr>
          <p:cNvPr id="394" name="Google Shape;394;p51"/>
          <p:cNvSpPr txBox="1"/>
          <p:nvPr/>
        </p:nvSpPr>
        <p:spPr>
          <a:xfrm>
            <a:off x="0" y="1054775"/>
            <a:ext cx="32511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pic>
        <p:nvPicPr>
          <p:cNvPr id="395" name="Google Shape;395;p51"/>
          <p:cNvPicPr preferRelativeResize="0"/>
          <p:nvPr/>
        </p:nvPicPr>
        <p:blipFill>
          <a:blip r:embed="rId3">
            <a:alphaModFix/>
          </a:blip>
          <a:stretch>
            <a:fillRect/>
          </a:stretch>
        </p:blipFill>
        <p:spPr>
          <a:xfrm>
            <a:off x="1028269" y="1362586"/>
            <a:ext cx="1486473" cy="1499220"/>
          </a:xfrm>
          <a:prstGeom prst="rect">
            <a:avLst/>
          </a:prstGeom>
          <a:noFill/>
          <a:ln>
            <a:noFill/>
          </a:ln>
          <a:effectLst>
            <a:outerShdw blurRad="57150" rotWithShape="0" algn="bl" dir="5400000" dist="19050">
              <a:srgbClr val="000000">
                <a:alpha val="50000"/>
              </a:srgbClr>
            </a:outerShdw>
          </a:effectLst>
        </p:spPr>
      </p:pic>
      <p:sp>
        <p:nvSpPr>
          <p:cNvPr id="396" name="Google Shape;396;p51"/>
          <p:cNvSpPr txBox="1"/>
          <p:nvPr>
            <p:ph idx="12" type="sldNum"/>
          </p:nvPr>
        </p:nvSpPr>
        <p:spPr>
          <a:xfrm>
            <a:off x="8789833" y="4824413"/>
            <a:ext cx="299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sz="1100">
                <a:solidFill>
                  <a:schemeClr val="dk1"/>
                </a:solidFill>
              </a:rPr>
              <a:t>‹#›</a:t>
            </a:fld>
            <a:endParaRPr sz="1100">
              <a:solidFill>
                <a:schemeClr val="dk1"/>
              </a:solidFill>
            </a:endParaRPr>
          </a:p>
        </p:txBody>
      </p:sp>
      <p:pic>
        <p:nvPicPr>
          <p:cNvPr id="397" name="Google Shape;397;p51"/>
          <p:cNvPicPr preferRelativeResize="0"/>
          <p:nvPr/>
        </p:nvPicPr>
        <p:blipFill>
          <a:blip r:embed="rId4">
            <a:alphaModFix/>
          </a:blip>
          <a:stretch>
            <a:fillRect/>
          </a:stretch>
        </p:blipFill>
        <p:spPr>
          <a:xfrm>
            <a:off x="266696" y="925448"/>
            <a:ext cx="1891004" cy="1192018"/>
          </a:xfrm>
          <a:prstGeom prst="rect">
            <a:avLst/>
          </a:prstGeom>
          <a:noFill/>
          <a:ln>
            <a:noFill/>
          </a:ln>
          <a:effectLst>
            <a:outerShdw blurRad="57150" rotWithShape="0" algn="bl" dir="5400000" dist="19050">
              <a:srgbClr val="000000">
                <a:alpha val="50000"/>
              </a:srgbClr>
            </a:outerShdw>
          </a:effectLst>
        </p:spPr>
      </p:pic>
      <p:sp>
        <p:nvSpPr>
          <p:cNvPr id="398" name="Google Shape;398;p51"/>
          <p:cNvSpPr/>
          <p:nvPr/>
        </p:nvSpPr>
        <p:spPr>
          <a:xfrm>
            <a:off x="2709175" y="2515400"/>
            <a:ext cx="777300" cy="588900"/>
          </a:xfrm>
          <a:prstGeom prst="rightArrow">
            <a:avLst>
              <a:gd fmla="val 50000" name="adj1"/>
              <a:gd fmla="val 50000" name="adj2"/>
            </a:avLst>
          </a:prstGeom>
          <a:solidFill>
            <a:schemeClr val="accent1"/>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99" name="Google Shape;399;p51"/>
          <p:cNvPicPr preferRelativeResize="0"/>
          <p:nvPr/>
        </p:nvPicPr>
        <p:blipFill>
          <a:blip r:embed="rId5">
            <a:alphaModFix/>
          </a:blip>
          <a:stretch>
            <a:fillRect/>
          </a:stretch>
        </p:blipFill>
        <p:spPr>
          <a:xfrm>
            <a:off x="391313" y="3815775"/>
            <a:ext cx="2565100" cy="1282550"/>
          </a:xfrm>
          <a:prstGeom prst="rect">
            <a:avLst/>
          </a:prstGeom>
          <a:noFill/>
          <a:ln>
            <a:noFill/>
          </a:ln>
          <a:effectLst>
            <a:outerShdw blurRad="57150" rotWithShape="0" algn="bl" dir="5400000" dist="19050">
              <a:srgbClr val="000000">
                <a:alpha val="50000"/>
              </a:srgbClr>
            </a:outerShdw>
          </a:effectLst>
        </p:spPr>
      </p:pic>
      <p:pic>
        <p:nvPicPr>
          <p:cNvPr id="400" name="Google Shape;400;p51"/>
          <p:cNvPicPr preferRelativeResize="0"/>
          <p:nvPr/>
        </p:nvPicPr>
        <p:blipFill>
          <a:blip r:embed="rId6">
            <a:alphaModFix/>
          </a:blip>
          <a:stretch>
            <a:fillRect/>
          </a:stretch>
        </p:blipFill>
        <p:spPr>
          <a:xfrm>
            <a:off x="262913" y="2724893"/>
            <a:ext cx="2120296" cy="1336544"/>
          </a:xfrm>
          <a:prstGeom prst="rect">
            <a:avLst/>
          </a:prstGeom>
          <a:noFill/>
          <a:ln>
            <a:noFill/>
          </a:ln>
          <a:effectLst>
            <a:outerShdw blurRad="57150" rotWithShape="0" algn="bl" dir="5400000" dist="19050">
              <a:srgbClr val="000000">
                <a:alpha val="50000"/>
              </a:srgbClr>
            </a:outerShdw>
          </a:effectLst>
        </p:spPr>
      </p:pic>
      <p:pic>
        <p:nvPicPr>
          <p:cNvPr id="401" name="Google Shape;401;p51" title="evs.global_det.ss_index.complete.timeseries_valid00zand12z_f120.g004_nwp_regions.png"/>
          <p:cNvPicPr preferRelativeResize="0"/>
          <p:nvPr/>
        </p:nvPicPr>
        <p:blipFill>
          <a:blip r:embed="rId7">
            <a:alphaModFix/>
          </a:blip>
          <a:stretch>
            <a:fillRect/>
          </a:stretch>
        </p:blipFill>
        <p:spPr>
          <a:xfrm>
            <a:off x="3812446" y="2117464"/>
            <a:ext cx="5102768" cy="2551374"/>
          </a:xfrm>
          <a:prstGeom prst="rect">
            <a:avLst/>
          </a:prstGeom>
          <a:noFill/>
          <a:ln>
            <a:noFill/>
          </a:ln>
          <a:effectLst>
            <a:outerShdw blurRad="57150" rotWithShape="0" algn="bl" dir="5400000" dist="19050">
              <a:srgbClr val="000000">
                <a:alpha val="50000"/>
              </a:srgbClr>
            </a:outerShdw>
          </a:effectLst>
        </p:spPr>
      </p:pic>
      <p:sp>
        <p:nvSpPr>
          <p:cNvPr id="402" name="Google Shape;402;p51"/>
          <p:cNvSpPr txBox="1"/>
          <p:nvPr/>
        </p:nvSpPr>
        <p:spPr>
          <a:xfrm>
            <a:off x="4213914" y="2390455"/>
            <a:ext cx="2667900" cy="358200"/>
          </a:xfrm>
          <a:prstGeom prst="rect">
            <a:avLst/>
          </a:prstGeom>
          <a:noFill/>
          <a:ln>
            <a:noFill/>
          </a:ln>
        </p:spPr>
        <p:txBody>
          <a:bodyPr anchorCtr="0" anchor="t" bIns="57125" lIns="57125" spcFirstLastPara="1" rIns="57125" wrap="square" tIns="57125">
            <a:noAutofit/>
          </a:bodyPr>
          <a:lstStyle/>
          <a:p>
            <a:pPr indent="0" lvl="0" marL="0" rtl="0" algn="l">
              <a:spcBef>
                <a:spcPts val="0"/>
              </a:spcBef>
              <a:spcAft>
                <a:spcPts val="0"/>
              </a:spcAft>
              <a:buNone/>
            </a:pPr>
            <a:r>
              <a:rPr b="1" i="1" lang="en-US" sz="1500">
                <a:solidFill>
                  <a:srgbClr val="0085CA"/>
                </a:solidFill>
              </a:rPr>
              <a:t>Skill Score Index</a:t>
            </a:r>
            <a:endParaRPr b="1" i="1" sz="1500">
              <a:solidFill>
                <a:srgbClr val="0085CA"/>
              </a:solidFill>
            </a:endParaRPr>
          </a:p>
        </p:txBody>
      </p:sp>
      <p:sp>
        <p:nvSpPr>
          <p:cNvPr id="403" name="Google Shape;403;p51"/>
          <p:cNvSpPr txBox="1"/>
          <p:nvPr/>
        </p:nvSpPr>
        <p:spPr>
          <a:xfrm>
            <a:off x="6839378" y="2400110"/>
            <a:ext cx="1714500" cy="292500"/>
          </a:xfrm>
          <a:prstGeom prst="rect">
            <a:avLst/>
          </a:prstGeom>
          <a:noFill/>
          <a:ln>
            <a:noFill/>
          </a:ln>
        </p:spPr>
        <p:txBody>
          <a:bodyPr anchorCtr="0" anchor="t" bIns="57125" lIns="57125" spcFirstLastPara="1" rIns="57125" wrap="square" tIns="57125">
            <a:noAutofit/>
          </a:bodyPr>
          <a:lstStyle/>
          <a:p>
            <a:pPr indent="0" lvl="0" marL="0" rtl="0" algn="r">
              <a:spcBef>
                <a:spcPts val="0"/>
              </a:spcBef>
              <a:spcAft>
                <a:spcPts val="0"/>
              </a:spcAft>
              <a:buNone/>
            </a:pPr>
            <a:r>
              <a:rPr b="1" i="1" lang="en-US" sz="1250">
                <a:solidFill>
                  <a:srgbClr val="888888"/>
                </a:solidFill>
              </a:rPr>
              <a:t>Combined Retrospective Streams</a:t>
            </a:r>
            <a:endParaRPr b="1" i="1" sz="1250">
              <a:solidFill>
                <a:srgbClr val="888888"/>
              </a:solidFill>
            </a:endParaRPr>
          </a:p>
        </p:txBody>
      </p:sp>
      <p:sp>
        <p:nvSpPr>
          <p:cNvPr id="404" name="Google Shape;404;p51"/>
          <p:cNvSpPr txBox="1"/>
          <p:nvPr/>
        </p:nvSpPr>
        <p:spPr>
          <a:xfrm>
            <a:off x="4273225" y="3740425"/>
            <a:ext cx="4223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US" sz="1200">
                <a:solidFill>
                  <a:srgbClr val="0085CA"/>
                </a:solidFill>
              </a:rPr>
              <a:t>Skill Score Index </a:t>
            </a:r>
            <a:r>
              <a:rPr lang="en-US" sz="1200">
                <a:solidFill>
                  <a:schemeClr val="dk1"/>
                </a:solidFill>
              </a:rPr>
              <a:t>greater than 1.0 means that GFSv17 outperformed GFSv16</a:t>
            </a:r>
            <a:endParaRPr sz="400"/>
          </a:p>
        </p:txBody>
      </p:sp>
      <p:sp>
        <p:nvSpPr>
          <p:cNvPr id="405" name="Google Shape;405;p51"/>
          <p:cNvSpPr txBox="1"/>
          <p:nvPr/>
        </p:nvSpPr>
        <p:spPr>
          <a:xfrm>
            <a:off x="3288725" y="872275"/>
            <a:ext cx="5626500" cy="1143900"/>
          </a:xfrm>
          <a:prstGeom prst="rect">
            <a:avLst/>
          </a:prstGeom>
          <a:solidFill>
            <a:schemeClr val="lt2"/>
          </a:solid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b="1" lang="en-US">
                <a:solidFill>
                  <a:schemeClr val="dk1"/>
                </a:solidFill>
              </a:rPr>
              <a:t>Individual metrics/statistics</a:t>
            </a:r>
            <a:r>
              <a:rPr lang="en-US">
                <a:solidFill>
                  <a:schemeClr val="dk1"/>
                </a:solidFill>
              </a:rPr>
              <a:t> can be weighted temporally and spatially into a </a:t>
            </a:r>
            <a:r>
              <a:rPr b="1" lang="en-US">
                <a:solidFill>
                  <a:schemeClr val="dk1"/>
                </a:solidFill>
              </a:rPr>
              <a:t>Summary Assessment Metric (SAM)</a:t>
            </a:r>
            <a:endParaRPr b="1">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Using SAMs could assist with faster model implementation decisions, and provide overviews of broad skill measures</a:t>
            </a:r>
            <a:endParaRPr>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9" name="Shape 409"/>
        <p:cNvGrpSpPr/>
        <p:nvPr/>
      </p:nvGrpSpPr>
      <p:grpSpPr>
        <a:xfrm>
          <a:off x="0" y="0"/>
          <a:ext cx="0" cy="0"/>
          <a:chOff x="0" y="0"/>
          <a:chExt cx="0" cy="0"/>
        </a:xfrm>
      </p:grpSpPr>
      <p:sp>
        <p:nvSpPr>
          <p:cNvPr id="410" name="Google Shape;410;p52"/>
          <p:cNvSpPr txBox="1"/>
          <p:nvPr>
            <p:ph idx="4294967295" type="title"/>
          </p:nvPr>
        </p:nvSpPr>
        <p:spPr>
          <a:xfrm>
            <a:off x="266700" y="0"/>
            <a:ext cx="8877300" cy="7710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US" sz="2600"/>
              <a:t>The Future (?): Agentic AI for Verification</a:t>
            </a:r>
            <a:endParaRPr b="1" sz="26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pic>
        <p:nvPicPr>
          <p:cNvPr id="415" name="Google Shape;415;p53"/>
          <p:cNvPicPr preferRelativeResize="0"/>
          <p:nvPr/>
        </p:nvPicPr>
        <p:blipFill rotWithShape="1">
          <a:blip r:embed="rId3">
            <a:alphaModFix/>
          </a:blip>
          <a:srcRect b="17093" l="0" r="0" t="26657"/>
          <a:stretch/>
        </p:blipFill>
        <p:spPr>
          <a:xfrm>
            <a:off x="0" y="0"/>
            <a:ext cx="9144000" cy="5143500"/>
          </a:xfrm>
          <a:prstGeom prst="rect">
            <a:avLst/>
          </a:prstGeom>
          <a:noFill/>
          <a:ln>
            <a:noFill/>
          </a:ln>
        </p:spPr>
      </p:pic>
      <p:sp>
        <p:nvSpPr>
          <p:cNvPr id="416" name="Google Shape;416;p53"/>
          <p:cNvSpPr txBox="1"/>
          <p:nvPr/>
        </p:nvSpPr>
        <p:spPr>
          <a:xfrm>
            <a:off x="2918636" y="840507"/>
            <a:ext cx="5885100" cy="38790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4950"/>
              <a:buFont typeface="Arial"/>
              <a:buNone/>
            </a:pPr>
            <a:r>
              <a:rPr b="1" i="0" lang="en-US" sz="4950" u="none" cap="none" strike="noStrike">
                <a:solidFill>
                  <a:schemeClr val="lt1"/>
                </a:solidFill>
              </a:rPr>
              <a:t>Questions?</a:t>
            </a:r>
            <a:endParaRPr i="0" sz="4500" u="none" cap="none" strike="noStrike">
              <a:solidFill>
                <a:schemeClr val="lt1"/>
              </a:solidFill>
            </a:endParaRPr>
          </a:p>
          <a:p>
            <a:pPr indent="0" lvl="0" marL="0" marR="0" rtl="0" algn="r">
              <a:lnSpc>
                <a:spcPct val="100000"/>
              </a:lnSpc>
              <a:spcBef>
                <a:spcPts val="0"/>
              </a:spcBef>
              <a:spcAft>
                <a:spcPts val="0"/>
              </a:spcAft>
              <a:buClr>
                <a:srgbClr val="000000"/>
              </a:buClr>
              <a:buSzPts val="1800"/>
              <a:buFont typeface="Arial"/>
              <a:buNone/>
            </a:pPr>
            <a:r>
              <a:rPr lang="en-US" sz="1800" u="sng">
                <a:solidFill>
                  <a:schemeClr val="hlink"/>
                </a:solidFill>
                <a:hlinkClick r:id="rId4"/>
              </a:rPr>
              <a:t>Jason.Levit@noaa.gov</a:t>
            </a:r>
            <a:endParaRPr sz="1800">
              <a:solidFill>
                <a:schemeClr val="lt1"/>
              </a:solidFill>
            </a:endParaRPr>
          </a:p>
          <a:p>
            <a:pPr indent="0" lvl="0" marL="0" marR="0" rtl="0" algn="r">
              <a:lnSpc>
                <a:spcPct val="100000"/>
              </a:lnSpc>
              <a:spcBef>
                <a:spcPts val="0"/>
              </a:spcBef>
              <a:spcAft>
                <a:spcPts val="0"/>
              </a:spcAft>
              <a:buClr>
                <a:srgbClr val="000000"/>
              </a:buClr>
              <a:buSzPts val="1800"/>
              <a:buFont typeface="Arial"/>
              <a:buNone/>
            </a:pPr>
            <a:r>
              <a:t/>
            </a:r>
            <a:endParaRPr sz="1800">
              <a:solidFill>
                <a:schemeClr val="lt1"/>
              </a:solidFill>
            </a:endParaRPr>
          </a:p>
          <a:p>
            <a:pPr indent="0" lvl="0" marL="0" marR="0" rtl="0" algn="r">
              <a:lnSpc>
                <a:spcPct val="100000"/>
              </a:lnSpc>
              <a:spcBef>
                <a:spcPts val="0"/>
              </a:spcBef>
              <a:spcAft>
                <a:spcPts val="0"/>
              </a:spcAft>
              <a:buClr>
                <a:srgbClr val="000000"/>
              </a:buClr>
              <a:buSzPts val="1800"/>
              <a:buFont typeface="Arial"/>
              <a:buNone/>
            </a:pPr>
            <a:r>
              <a:rPr lang="en-US" sz="1800">
                <a:solidFill>
                  <a:schemeClr val="lt1"/>
                </a:solidFill>
              </a:rPr>
              <a:t>Websites:</a:t>
            </a:r>
            <a:endParaRPr sz="1800">
              <a:solidFill>
                <a:schemeClr val="lt1"/>
              </a:solidFill>
            </a:endParaRPr>
          </a:p>
          <a:p>
            <a:pPr indent="0" lvl="0" marL="0" marR="0" rtl="0" algn="r">
              <a:lnSpc>
                <a:spcPct val="100000"/>
              </a:lnSpc>
              <a:spcBef>
                <a:spcPts val="0"/>
              </a:spcBef>
              <a:spcAft>
                <a:spcPts val="0"/>
              </a:spcAft>
              <a:buClr>
                <a:srgbClr val="000000"/>
              </a:buClr>
              <a:buSzPts val="1800"/>
              <a:buFont typeface="Arial"/>
              <a:buNone/>
            </a:pPr>
            <a:r>
              <a:rPr lang="en-US" sz="1800">
                <a:solidFill>
                  <a:schemeClr val="lt1"/>
                </a:solidFill>
              </a:rPr>
              <a:t>EVS: </a:t>
            </a:r>
            <a:r>
              <a:rPr lang="en-US" sz="1800" u="sng">
                <a:solidFill>
                  <a:schemeClr val="hlink"/>
                </a:solidFill>
                <a:hlinkClick r:id="rId5"/>
              </a:rPr>
              <a:t>https://emc.ncep.noaa.gov/users/verification</a:t>
            </a:r>
            <a:endParaRPr sz="1800">
              <a:solidFill>
                <a:schemeClr val="lt1"/>
              </a:solidFill>
            </a:endParaRPr>
          </a:p>
          <a:p>
            <a:pPr indent="0" lvl="0" marL="0" marR="0" rtl="0" algn="r">
              <a:lnSpc>
                <a:spcPct val="100000"/>
              </a:lnSpc>
              <a:spcBef>
                <a:spcPts val="0"/>
              </a:spcBef>
              <a:spcAft>
                <a:spcPts val="0"/>
              </a:spcAft>
              <a:buClr>
                <a:srgbClr val="000000"/>
              </a:buClr>
              <a:buSzPts val="1800"/>
              <a:buFont typeface="Arial"/>
              <a:buNone/>
            </a:pPr>
            <a:r>
              <a:rPr lang="en-US" sz="1800">
                <a:solidFill>
                  <a:schemeClr val="lt1"/>
                </a:solidFill>
              </a:rPr>
              <a:t>Veritas: </a:t>
            </a:r>
            <a:r>
              <a:rPr lang="en-US" sz="1800" u="sng">
                <a:solidFill>
                  <a:schemeClr val="hlink"/>
                </a:solidFill>
                <a:hlinkClick r:id="rId6"/>
              </a:rPr>
              <a:t>https://veritas.mdl.nws.noaa.gov</a:t>
            </a:r>
            <a:r>
              <a:rPr lang="en-US" sz="1800">
                <a:solidFill>
                  <a:schemeClr val="lt1"/>
                </a:solidFill>
              </a:rPr>
              <a:t>  </a:t>
            </a:r>
            <a:endParaRPr sz="1800">
              <a:solidFill>
                <a:schemeClr val="lt1"/>
              </a:solidFill>
            </a:endParaRPr>
          </a:p>
          <a:p>
            <a:pPr indent="0" lvl="0" marL="0" marR="0" rtl="0" algn="r">
              <a:lnSpc>
                <a:spcPct val="100000"/>
              </a:lnSpc>
              <a:spcBef>
                <a:spcPts val="0"/>
              </a:spcBef>
              <a:spcAft>
                <a:spcPts val="0"/>
              </a:spcAft>
              <a:buClr>
                <a:srgbClr val="000000"/>
              </a:buClr>
              <a:buSzPts val="1800"/>
              <a:buFont typeface="Arial"/>
              <a:buNone/>
            </a:pPr>
            <a:r>
              <a:rPr lang="en-US" sz="1800">
                <a:solidFill>
                  <a:schemeClr val="lt1"/>
                </a:solidFill>
              </a:rPr>
              <a:t>EVS Github: </a:t>
            </a:r>
            <a:r>
              <a:rPr lang="en-US" sz="1800" u="sng">
                <a:solidFill>
                  <a:schemeClr val="hlink"/>
                </a:solidFill>
                <a:hlinkClick r:id="rId7"/>
              </a:rPr>
              <a:t>https://github.com/NOAA-EMC/EVS</a:t>
            </a:r>
            <a:endParaRPr sz="1800">
              <a:solidFill>
                <a:schemeClr val="lt1"/>
              </a:solidFill>
            </a:endParaRPr>
          </a:p>
          <a:p>
            <a:pPr indent="0" lvl="0" marL="0" marR="0" rtl="0" algn="r">
              <a:lnSpc>
                <a:spcPct val="100000"/>
              </a:lnSpc>
              <a:spcBef>
                <a:spcPts val="0"/>
              </a:spcBef>
              <a:spcAft>
                <a:spcPts val="0"/>
              </a:spcAft>
              <a:buClr>
                <a:srgbClr val="000000"/>
              </a:buClr>
              <a:buSzPts val="1800"/>
              <a:buFont typeface="Arial"/>
              <a:buNone/>
            </a:pPr>
            <a:r>
              <a:t/>
            </a:r>
            <a:endParaRPr sz="1800">
              <a:solidFill>
                <a:schemeClr val="lt1"/>
              </a:solidFill>
            </a:endParaRPr>
          </a:p>
          <a:p>
            <a:pPr indent="0" lvl="0" marL="1371600" marR="0" rtl="0" algn="l">
              <a:lnSpc>
                <a:spcPct val="100000"/>
              </a:lnSpc>
              <a:spcBef>
                <a:spcPts val="0"/>
              </a:spcBef>
              <a:spcAft>
                <a:spcPts val="0"/>
              </a:spcAft>
              <a:buClr>
                <a:srgbClr val="000000"/>
              </a:buClr>
              <a:buSzPts val="1800"/>
              <a:buFont typeface="Arial"/>
              <a:buNone/>
            </a:pPr>
            <a:r>
              <a:rPr lang="en-US" sz="1800">
                <a:solidFill>
                  <a:schemeClr val="lt1"/>
                </a:solidFill>
              </a:rPr>
              <a:t>Note: Some of the images in this presentation were generated using Gemini AI. All content has been reviewed for accuracy. </a:t>
            </a:r>
            <a:endParaRPr sz="1800">
              <a:solidFill>
                <a:schemeClr val="lt1"/>
              </a:solidFill>
            </a:endParaRPr>
          </a:p>
        </p:txBody>
      </p:sp>
      <p:sp>
        <p:nvSpPr>
          <p:cNvPr id="417" name="Google Shape;417;p53"/>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SzPts val="900"/>
              <a:buNone/>
            </a:pPr>
            <a:fld id="{00000000-1234-1234-1234-123412341234}" type="slidenum">
              <a:rPr lang="en-US" sz="900"/>
              <a:t>‹#›</a:t>
            </a:fld>
            <a:endParaRPr sz="9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9"/>
          <p:cNvSpPr txBox="1"/>
          <p:nvPr>
            <p:ph type="title"/>
          </p:nvPr>
        </p:nvSpPr>
        <p:spPr>
          <a:xfrm>
            <a:off x="200025" y="-110080"/>
            <a:ext cx="83154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US" sz="2300"/>
              <a:t>Acknowledgements</a:t>
            </a:r>
            <a:endParaRPr sz="2300">
              <a:solidFill>
                <a:srgbClr val="A2E3FF"/>
              </a:solidFill>
            </a:endParaRPr>
          </a:p>
        </p:txBody>
      </p:sp>
      <p:sp>
        <p:nvSpPr>
          <p:cNvPr id="191" name="Google Shape;191;p39"/>
          <p:cNvSpPr txBox="1"/>
          <p:nvPr/>
        </p:nvSpPr>
        <p:spPr>
          <a:xfrm>
            <a:off x="212475" y="1033100"/>
            <a:ext cx="8682300" cy="1279200"/>
          </a:xfrm>
          <a:prstGeom prst="rect">
            <a:avLst/>
          </a:prstGeom>
          <a:solidFill>
            <a:srgbClr val="C4EDF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US" sz="2200">
                <a:solidFill>
                  <a:schemeClr val="dk1"/>
                </a:solidFill>
              </a:rPr>
              <a:t>Federal Team</a:t>
            </a:r>
            <a:r>
              <a:rPr lang="en-US" sz="2200">
                <a:solidFill>
                  <a:schemeClr val="dk1"/>
                </a:solidFill>
              </a:rPr>
              <a:t>: Andrew Benjamin, Alicia Bentley, L. Gwen Chen, Tamarah Curtis, Jun Du, Tom Hultquist, Young-Jun (YJ) Kim, Steve Levine, Gordana Rancic, Lydia Stefanova, John Wagner</a:t>
            </a:r>
            <a:endParaRPr sz="2200">
              <a:solidFill>
                <a:schemeClr val="dk1"/>
              </a:solidFill>
            </a:endParaRPr>
          </a:p>
        </p:txBody>
      </p:sp>
      <p:sp>
        <p:nvSpPr>
          <p:cNvPr id="192" name="Google Shape;192;p39"/>
          <p:cNvSpPr txBox="1"/>
          <p:nvPr/>
        </p:nvSpPr>
        <p:spPr>
          <a:xfrm>
            <a:off x="230850" y="2396675"/>
            <a:ext cx="8682300" cy="898500"/>
          </a:xfrm>
          <a:prstGeom prst="rect">
            <a:avLst/>
          </a:prstGeom>
          <a:solidFill>
            <a:srgbClr val="B7D9F5"/>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US" sz="2300">
                <a:solidFill>
                  <a:schemeClr val="dk1"/>
                </a:solidFill>
              </a:rPr>
              <a:t>Lynker Team</a:t>
            </a:r>
            <a:r>
              <a:rPr lang="en-US" sz="2300">
                <a:solidFill>
                  <a:schemeClr val="dk1"/>
                </a:solidFill>
              </a:rPr>
              <a:t>: Samira Ardani, Saeideh Banihashemi, Marcel Caron, Ho-Chun Huang, Mallory Row, Qi Shi, Shannon Shields</a:t>
            </a:r>
            <a:endParaRPr sz="2300">
              <a:solidFill>
                <a:schemeClr val="dk1"/>
              </a:solidFill>
            </a:endParaRPr>
          </a:p>
        </p:txBody>
      </p:sp>
      <p:sp>
        <p:nvSpPr>
          <p:cNvPr id="193" name="Google Shape;193;p39"/>
          <p:cNvSpPr txBox="1"/>
          <p:nvPr/>
        </p:nvSpPr>
        <p:spPr>
          <a:xfrm>
            <a:off x="230850" y="3422025"/>
            <a:ext cx="8682300" cy="898500"/>
          </a:xfrm>
          <a:prstGeom prst="rect">
            <a:avLst/>
          </a:prstGeom>
          <a:solidFill>
            <a:srgbClr val="A2E3F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US" sz="2300">
                <a:solidFill>
                  <a:schemeClr val="dk1"/>
                </a:solidFill>
              </a:rPr>
              <a:t>Arch Systems Team</a:t>
            </a:r>
            <a:r>
              <a:rPr lang="en-US" sz="2300">
                <a:solidFill>
                  <a:schemeClr val="dk1"/>
                </a:solidFill>
              </a:rPr>
              <a:t>: Herbert Atkinson, </a:t>
            </a:r>
            <a:r>
              <a:rPr lang="en-US" sz="2300">
                <a:solidFill>
                  <a:schemeClr val="dk1"/>
                </a:solidFill>
              </a:rPr>
              <a:t>Daniel</a:t>
            </a:r>
            <a:r>
              <a:rPr lang="en-US" sz="2300">
                <a:solidFill>
                  <a:schemeClr val="dk1"/>
                </a:solidFill>
              </a:rPr>
              <a:t> Eipper, Gavin Harrison, Michael Levine, Samantha Walley</a:t>
            </a:r>
            <a:endParaRPr sz="2300">
              <a:solidFill>
                <a:schemeClr val="dk1"/>
              </a:solidFill>
            </a:endParaRPr>
          </a:p>
        </p:txBody>
      </p:sp>
      <p:sp>
        <p:nvSpPr>
          <p:cNvPr id="194" name="Google Shape;194;p39"/>
          <p:cNvSpPr txBox="1"/>
          <p:nvPr>
            <p:ph idx="12" type="sldNum"/>
          </p:nvPr>
        </p:nvSpPr>
        <p:spPr>
          <a:xfrm>
            <a:off x="7031935" y="4824412"/>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0"/>
          <p:cNvSpPr txBox="1"/>
          <p:nvPr>
            <p:ph type="title"/>
          </p:nvPr>
        </p:nvSpPr>
        <p:spPr>
          <a:xfrm>
            <a:off x="200025" y="-110080"/>
            <a:ext cx="83154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US" sz="2300"/>
              <a:t>Office of Modeling and Development Organization Chart</a:t>
            </a:r>
            <a:endParaRPr sz="2300">
              <a:solidFill>
                <a:srgbClr val="A2E3FF"/>
              </a:solidFill>
            </a:endParaRPr>
          </a:p>
        </p:txBody>
      </p:sp>
      <p:sp>
        <p:nvSpPr>
          <p:cNvPr id="200" name="Google Shape;200;p40"/>
          <p:cNvSpPr/>
          <p:nvPr/>
        </p:nvSpPr>
        <p:spPr>
          <a:xfrm>
            <a:off x="3373858" y="1113350"/>
            <a:ext cx="2289900" cy="1530600"/>
          </a:xfrm>
          <a:prstGeom prst="rect">
            <a:avLst/>
          </a:prstGeom>
          <a:solidFill>
            <a:srgbClr val="CCF0FF"/>
          </a:solidFill>
          <a:ln>
            <a:noFill/>
          </a:ln>
        </p:spPr>
        <p:txBody>
          <a:bodyPr anchorCtr="0" anchor="ctr" bIns="91650" lIns="91650" spcFirstLastPara="1" rIns="91650" wrap="square" tIns="91650">
            <a:noAutofit/>
          </a:bodyPr>
          <a:lstStyle/>
          <a:p>
            <a:pPr indent="0" lvl="0" marL="0" rtl="0" algn="ctr">
              <a:spcBef>
                <a:spcPts val="0"/>
              </a:spcBef>
              <a:spcAft>
                <a:spcPts val="0"/>
              </a:spcAft>
              <a:buNone/>
            </a:pPr>
            <a:r>
              <a:rPr b="1" lang="en-US" sz="1400">
                <a:solidFill>
                  <a:srgbClr val="001743"/>
                </a:solidFill>
              </a:rPr>
              <a:t>Office of Modeling and Development</a:t>
            </a:r>
            <a:endParaRPr b="1" sz="1400">
              <a:solidFill>
                <a:srgbClr val="001743"/>
              </a:solidFill>
            </a:endParaRPr>
          </a:p>
          <a:p>
            <a:pPr indent="0" lvl="0" marL="0" rtl="0" algn="ctr">
              <a:spcBef>
                <a:spcPts val="0"/>
              </a:spcBef>
              <a:spcAft>
                <a:spcPts val="0"/>
              </a:spcAft>
              <a:buNone/>
            </a:pPr>
            <a:r>
              <a:rPr lang="en-US" sz="1200">
                <a:solidFill>
                  <a:srgbClr val="001743"/>
                </a:solidFill>
              </a:rPr>
              <a:t>Director: Richard Bandy</a:t>
            </a:r>
            <a:endParaRPr sz="1200">
              <a:solidFill>
                <a:srgbClr val="001743"/>
              </a:solidFill>
            </a:endParaRPr>
          </a:p>
          <a:p>
            <a:pPr indent="0" lvl="0" marL="0" rtl="0" algn="ctr">
              <a:spcBef>
                <a:spcPts val="0"/>
              </a:spcBef>
              <a:spcAft>
                <a:spcPts val="0"/>
              </a:spcAft>
              <a:buNone/>
            </a:pPr>
            <a:r>
              <a:rPr lang="en-US" sz="1200">
                <a:solidFill>
                  <a:srgbClr val="001743"/>
                </a:solidFill>
              </a:rPr>
              <a:t>Deputy Director: Daryl Kleist</a:t>
            </a:r>
            <a:endParaRPr sz="1200">
              <a:solidFill>
                <a:srgbClr val="001743"/>
              </a:solidFill>
            </a:endParaRPr>
          </a:p>
        </p:txBody>
      </p:sp>
      <p:sp>
        <p:nvSpPr>
          <p:cNvPr id="201" name="Google Shape;201;p40"/>
          <p:cNvSpPr/>
          <p:nvPr/>
        </p:nvSpPr>
        <p:spPr>
          <a:xfrm>
            <a:off x="929073" y="1113350"/>
            <a:ext cx="2204100" cy="677100"/>
          </a:xfrm>
          <a:prstGeom prst="rect">
            <a:avLst/>
          </a:prstGeom>
          <a:solidFill>
            <a:srgbClr val="CCF0FF"/>
          </a:solidFill>
          <a:ln>
            <a:noFill/>
          </a:ln>
        </p:spPr>
        <p:txBody>
          <a:bodyPr anchorCtr="0" anchor="ctr" bIns="91650" lIns="91650" spcFirstLastPara="1" rIns="91650" wrap="square" tIns="91650">
            <a:noAutofit/>
          </a:bodyPr>
          <a:lstStyle/>
          <a:p>
            <a:pPr indent="0" lvl="0" marL="0" rtl="0" algn="ctr">
              <a:spcBef>
                <a:spcPts val="0"/>
              </a:spcBef>
              <a:spcAft>
                <a:spcPts val="0"/>
              </a:spcAft>
              <a:buNone/>
            </a:pPr>
            <a:r>
              <a:rPr b="1" lang="en-US" sz="1200">
                <a:solidFill>
                  <a:srgbClr val="001743"/>
                </a:solidFill>
              </a:rPr>
              <a:t>Programming and Planning Unit</a:t>
            </a:r>
            <a:endParaRPr b="1" sz="1200">
              <a:solidFill>
                <a:srgbClr val="001743"/>
              </a:solidFill>
            </a:endParaRPr>
          </a:p>
          <a:p>
            <a:pPr indent="0" lvl="0" marL="0" rtl="0" algn="ctr">
              <a:spcBef>
                <a:spcPts val="0"/>
              </a:spcBef>
              <a:spcAft>
                <a:spcPts val="0"/>
              </a:spcAft>
              <a:buNone/>
            </a:pPr>
            <a:r>
              <a:rPr lang="en-US" sz="1100">
                <a:solidFill>
                  <a:srgbClr val="001743"/>
                </a:solidFill>
              </a:rPr>
              <a:t>Chief: Kevin Garrett</a:t>
            </a:r>
            <a:endParaRPr sz="1100">
              <a:solidFill>
                <a:srgbClr val="001743"/>
              </a:solidFill>
            </a:endParaRPr>
          </a:p>
        </p:txBody>
      </p:sp>
      <p:sp>
        <p:nvSpPr>
          <p:cNvPr id="202" name="Google Shape;202;p40"/>
          <p:cNvSpPr/>
          <p:nvPr/>
        </p:nvSpPr>
        <p:spPr>
          <a:xfrm>
            <a:off x="262275" y="3614634"/>
            <a:ext cx="1882500" cy="931800"/>
          </a:xfrm>
          <a:prstGeom prst="rect">
            <a:avLst/>
          </a:prstGeom>
          <a:solidFill>
            <a:srgbClr val="CCF0FF"/>
          </a:solidFill>
          <a:ln>
            <a:noFill/>
          </a:ln>
        </p:spPr>
        <p:txBody>
          <a:bodyPr anchorCtr="0" anchor="ctr" bIns="91650" lIns="91650" spcFirstLastPara="1" rIns="91650" wrap="square" tIns="91650">
            <a:noAutofit/>
          </a:bodyPr>
          <a:lstStyle/>
          <a:p>
            <a:pPr indent="0" lvl="0" marL="0" rtl="0" algn="ctr">
              <a:spcBef>
                <a:spcPts val="0"/>
              </a:spcBef>
              <a:spcAft>
                <a:spcPts val="0"/>
              </a:spcAft>
              <a:buNone/>
            </a:pPr>
            <a:r>
              <a:rPr b="1" lang="en-US" sz="1200">
                <a:solidFill>
                  <a:srgbClr val="001743"/>
                </a:solidFill>
              </a:rPr>
              <a:t>Data Assimilation Division</a:t>
            </a:r>
            <a:endParaRPr b="1" sz="1200">
              <a:solidFill>
                <a:srgbClr val="001743"/>
              </a:solidFill>
            </a:endParaRPr>
          </a:p>
          <a:p>
            <a:pPr indent="0" lvl="0" marL="0" rtl="0" algn="ctr">
              <a:spcBef>
                <a:spcPts val="0"/>
              </a:spcBef>
              <a:spcAft>
                <a:spcPts val="0"/>
              </a:spcAft>
              <a:buNone/>
            </a:pPr>
            <a:r>
              <a:rPr lang="en-US" sz="1100">
                <a:solidFill>
                  <a:srgbClr val="001743"/>
                </a:solidFill>
              </a:rPr>
              <a:t>Chief: Daniel Holdaway</a:t>
            </a:r>
            <a:endParaRPr sz="1100">
              <a:solidFill>
                <a:srgbClr val="001743"/>
              </a:solidFill>
            </a:endParaRPr>
          </a:p>
        </p:txBody>
      </p:sp>
      <p:sp>
        <p:nvSpPr>
          <p:cNvPr id="203" name="Google Shape;203;p40"/>
          <p:cNvSpPr/>
          <p:nvPr/>
        </p:nvSpPr>
        <p:spPr>
          <a:xfrm>
            <a:off x="929175" y="1966952"/>
            <a:ext cx="2204100" cy="677100"/>
          </a:xfrm>
          <a:prstGeom prst="rect">
            <a:avLst/>
          </a:prstGeom>
          <a:solidFill>
            <a:srgbClr val="CCF0FF"/>
          </a:solidFill>
          <a:ln cap="flat" cmpd="sng" w="28600">
            <a:solidFill>
              <a:srgbClr val="FF0000"/>
            </a:solidFill>
            <a:prstDash val="solid"/>
            <a:round/>
            <a:headEnd len="sm" w="sm" type="none"/>
            <a:tailEnd len="sm" w="sm" type="none"/>
          </a:ln>
        </p:spPr>
        <p:txBody>
          <a:bodyPr anchorCtr="0" anchor="ctr" bIns="91650" lIns="91650" spcFirstLastPara="1" rIns="91650" wrap="square" tIns="91650">
            <a:noAutofit/>
          </a:bodyPr>
          <a:lstStyle/>
          <a:p>
            <a:pPr indent="0" lvl="0" marL="0" rtl="0" algn="ctr">
              <a:spcBef>
                <a:spcPts val="0"/>
              </a:spcBef>
              <a:spcAft>
                <a:spcPts val="0"/>
              </a:spcAft>
              <a:buNone/>
            </a:pPr>
            <a:r>
              <a:rPr b="1" lang="en-US" sz="1200">
                <a:solidFill>
                  <a:srgbClr val="001743"/>
                </a:solidFill>
              </a:rPr>
              <a:t>Evaluation &amp; Verification Unit</a:t>
            </a:r>
            <a:endParaRPr b="1" sz="1200">
              <a:solidFill>
                <a:srgbClr val="001743"/>
              </a:solidFill>
            </a:endParaRPr>
          </a:p>
          <a:p>
            <a:pPr indent="0" lvl="0" marL="0" rtl="0" algn="ctr">
              <a:spcBef>
                <a:spcPts val="0"/>
              </a:spcBef>
              <a:spcAft>
                <a:spcPts val="0"/>
              </a:spcAft>
              <a:buClr>
                <a:schemeClr val="dk1"/>
              </a:buClr>
              <a:buSzPts val="1400"/>
              <a:buFont typeface="Arial"/>
              <a:buNone/>
            </a:pPr>
            <a:r>
              <a:rPr lang="en-US" sz="1100">
                <a:solidFill>
                  <a:srgbClr val="001743"/>
                </a:solidFill>
              </a:rPr>
              <a:t>Chief: Jason Levit</a:t>
            </a:r>
            <a:endParaRPr sz="1100">
              <a:solidFill>
                <a:srgbClr val="001743"/>
              </a:solidFill>
            </a:endParaRPr>
          </a:p>
        </p:txBody>
      </p:sp>
      <p:sp>
        <p:nvSpPr>
          <p:cNvPr id="204" name="Google Shape;204;p40"/>
          <p:cNvSpPr/>
          <p:nvPr/>
        </p:nvSpPr>
        <p:spPr>
          <a:xfrm>
            <a:off x="5904399" y="1414409"/>
            <a:ext cx="2021400" cy="931800"/>
          </a:xfrm>
          <a:prstGeom prst="rect">
            <a:avLst/>
          </a:prstGeom>
          <a:solidFill>
            <a:srgbClr val="CCF0FF"/>
          </a:solidFill>
          <a:ln>
            <a:noFill/>
          </a:ln>
        </p:spPr>
        <p:txBody>
          <a:bodyPr anchorCtr="0" anchor="ctr" bIns="91650" lIns="91650" spcFirstLastPara="1" rIns="91650" wrap="square" tIns="91650">
            <a:noAutofit/>
          </a:bodyPr>
          <a:lstStyle/>
          <a:p>
            <a:pPr indent="0" lvl="0" marL="0" rtl="0" algn="ctr">
              <a:spcBef>
                <a:spcPts val="0"/>
              </a:spcBef>
              <a:spcAft>
                <a:spcPts val="0"/>
              </a:spcAft>
              <a:buNone/>
            </a:pPr>
            <a:r>
              <a:rPr b="1" lang="en-US" sz="1200">
                <a:solidFill>
                  <a:srgbClr val="001743"/>
                </a:solidFill>
              </a:rPr>
              <a:t>Computing &amp; Advanced Technologies Unit</a:t>
            </a:r>
            <a:endParaRPr b="1" sz="1200">
              <a:solidFill>
                <a:srgbClr val="001743"/>
              </a:solidFill>
            </a:endParaRPr>
          </a:p>
          <a:p>
            <a:pPr indent="0" lvl="0" marL="0" rtl="0" algn="ctr">
              <a:spcBef>
                <a:spcPts val="0"/>
              </a:spcBef>
              <a:spcAft>
                <a:spcPts val="0"/>
              </a:spcAft>
              <a:buNone/>
            </a:pPr>
            <a:r>
              <a:rPr lang="en-US" sz="1100">
                <a:solidFill>
                  <a:srgbClr val="001743"/>
                </a:solidFill>
              </a:rPr>
              <a:t>Chief: Jacob Carley</a:t>
            </a:r>
            <a:endParaRPr sz="1100">
              <a:solidFill>
                <a:srgbClr val="001743"/>
              </a:solidFill>
            </a:endParaRPr>
          </a:p>
        </p:txBody>
      </p:sp>
      <p:cxnSp>
        <p:nvCxnSpPr>
          <p:cNvPr id="205" name="Google Shape;205;p40"/>
          <p:cNvCxnSpPr>
            <a:stCxn id="200" idx="2"/>
          </p:cNvCxnSpPr>
          <p:nvPr/>
        </p:nvCxnSpPr>
        <p:spPr>
          <a:xfrm>
            <a:off x="4518808" y="2643950"/>
            <a:ext cx="2100" cy="421500"/>
          </a:xfrm>
          <a:prstGeom prst="straightConnector1">
            <a:avLst/>
          </a:prstGeom>
          <a:noFill/>
          <a:ln cap="flat" cmpd="sng" w="12725">
            <a:solidFill>
              <a:schemeClr val="dk2"/>
            </a:solidFill>
            <a:prstDash val="solid"/>
            <a:round/>
            <a:headEnd len="med" w="med" type="none"/>
            <a:tailEnd len="med" w="med" type="none"/>
          </a:ln>
        </p:spPr>
      </p:cxnSp>
      <p:cxnSp>
        <p:nvCxnSpPr>
          <p:cNvPr id="206" name="Google Shape;206;p40"/>
          <p:cNvCxnSpPr/>
          <p:nvPr/>
        </p:nvCxnSpPr>
        <p:spPr>
          <a:xfrm>
            <a:off x="1203630" y="3073654"/>
            <a:ext cx="6634200" cy="0"/>
          </a:xfrm>
          <a:prstGeom prst="straightConnector1">
            <a:avLst/>
          </a:prstGeom>
          <a:noFill/>
          <a:ln cap="flat" cmpd="sng" w="12725">
            <a:solidFill>
              <a:schemeClr val="dk2"/>
            </a:solidFill>
            <a:prstDash val="solid"/>
            <a:round/>
            <a:headEnd len="med" w="med" type="none"/>
            <a:tailEnd len="med" w="med" type="none"/>
          </a:ln>
        </p:spPr>
      </p:cxnSp>
      <p:cxnSp>
        <p:nvCxnSpPr>
          <p:cNvPr id="207" name="Google Shape;207;p40"/>
          <p:cNvCxnSpPr/>
          <p:nvPr/>
        </p:nvCxnSpPr>
        <p:spPr>
          <a:xfrm>
            <a:off x="1203616" y="3065211"/>
            <a:ext cx="0" cy="549300"/>
          </a:xfrm>
          <a:prstGeom prst="straightConnector1">
            <a:avLst/>
          </a:prstGeom>
          <a:noFill/>
          <a:ln cap="flat" cmpd="sng" w="12725">
            <a:solidFill>
              <a:schemeClr val="dk2"/>
            </a:solidFill>
            <a:prstDash val="solid"/>
            <a:round/>
            <a:headEnd len="med" w="med" type="none"/>
            <a:tailEnd len="med" w="med" type="none"/>
          </a:ln>
        </p:spPr>
      </p:cxnSp>
      <p:cxnSp>
        <p:nvCxnSpPr>
          <p:cNvPr id="208" name="Google Shape;208;p40"/>
          <p:cNvCxnSpPr/>
          <p:nvPr/>
        </p:nvCxnSpPr>
        <p:spPr>
          <a:xfrm>
            <a:off x="7837686" y="3073666"/>
            <a:ext cx="0" cy="549300"/>
          </a:xfrm>
          <a:prstGeom prst="straightConnector1">
            <a:avLst/>
          </a:prstGeom>
          <a:noFill/>
          <a:ln cap="flat" cmpd="sng" w="12725">
            <a:solidFill>
              <a:schemeClr val="dk2"/>
            </a:solidFill>
            <a:prstDash val="solid"/>
            <a:round/>
            <a:headEnd len="med" w="med" type="none"/>
            <a:tailEnd len="med" w="med" type="none"/>
          </a:ln>
        </p:spPr>
      </p:cxnSp>
      <p:cxnSp>
        <p:nvCxnSpPr>
          <p:cNvPr id="209" name="Google Shape;209;p40"/>
          <p:cNvCxnSpPr>
            <a:stCxn id="201" idx="3"/>
            <a:endCxn id="200" idx="1"/>
          </p:cNvCxnSpPr>
          <p:nvPr/>
        </p:nvCxnSpPr>
        <p:spPr>
          <a:xfrm>
            <a:off x="3133173" y="1451900"/>
            <a:ext cx="240600" cy="426900"/>
          </a:xfrm>
          <a:prstGeom prst="straightConnector1">
            <a:avLst/>
          </a:prstGeom>
          <a:noFill/>
          <a:ln cap="flat" cmpd="sng" w="12725">
            <a:solidFill>
              <a:schemeClr val="dk2"/>
            </a:solidFill>
            <a:prstDash val="solid"/>
            <a:round/>
            <a:headEnd len="med" w="med" type="none"/>
            <a:tailEnd len="med" w="med" type="none"/>
          </a:ln>
        </p:spPr>
      </p:cxnSp>
      <p:cxnSp>
        <p:nvCxnSpPr>
          <p:cNvPr id="210" name="Google Shape;210;p40"/>
          <p:cNvCxnSpPr>
            <a:stCxn id="203" idx="3"/>
            <a:endCxn id="200" idx="1"/>
          </p:cNvCxnSpPr>
          <p:nvPr/>
        </p:nvCxnSpPr>
        <p:spPr>
          <a:xfrm flipH="1" rot="10800000">
            <a:off x="3133275" y="1878602"/>
            <a:ext cx="240600" cy="426900"/>
          </a:xfrm>
          <a:prstGeom prst="straightConnector1">
            <a:avLst/>
          </a:prstGeom>
          <a:noFill/>
          <a:ln cap="flat" cmpd="sng" w="12725">
            <a:solidFill>
              <a:schemeClr val="dk2"/>
            </a:solidFill>
            <a:prstDash val="solid"/>
            <a:round/>
            <a:headEnd len="med" w="med" type="none"/>
            <a:tailEnd len="med" w="med" type="none"/>
          </a:ln>
        </p:spPr>
      </p:cxnSp>
      <p:cxnSp>
        <p:nvCxnSpPr>
          <p:cNvPr id="211" name="Google Shape;211;p40"/>
          <p:cNvCxnSpPr>
            <a:stCxn id="200" idx="3"/>
            <a:endCxn id="204" idx="1"/>
          </p:cNvCxnSpPr>
          <p:nvPr/>
        </p:nvCxnSpPr>
        <p:spPr>
          <a:xfrm>
            <a:off x="5663758" y="1878650"/>
            <a:ext cx="240600" cy="1800"/>
          </a:xfrm>
          <a:prstGeom prst="straightConnector1">
            <a:avLst/>
          </a:prstGeom>
          <a:noFill/>
          <a:ln cap="flat" cmpd="sng" w="12725">
            <a:solidFill>
              <a:schemeClr val="dk2"/>
            </a:solidFill>
            <a:prstDash val="solid"/>
            <a:round/>
            <a:headEnd len="med" w="med" type="none"/>
            <a:tailEnd len="med" w="med" type="none"/>
          </a:ln>
        </p:spPr>
      </p:cxnSp>
      <p:sp>
        <p:nvSpPr>
          <p:cNvPr id="212" name="Google Shape;212;p40"/>
          <p:cNvSpPr/>
          <p:nvPr/>
        </p:nvSpPr>
        <p:spPr>
          <a:xfrm>
            <a:off x="4747235" y="3601639"/>
            <a:ext cx="1882500" cy="931800"/>
          </a:xfrm>
          <a:prstGeom prst="rect">
            <a:avLst/>
          </a:prstGeom>
          <a:solidFill>
            <a:srgbClr val="CCF0FF"/>
          </a:solidFill>
          <a:ln>
            <a:noFill/>
          </a:ln>
        </p:spPr>
        <p:txBody>
          <a:bodyPr anchorCtr="0" anchor="ctr" bIns="91650" lIns="91650" spcFirstLastPara="1" rIns="91650" wrap="square" tIns="91650">
            <a:noAutofit/>
          </a:bodyPr>
          <a:lstStyle/>
          <a:p>
            <a:pPr indent="0" lvl="0" marL="0" rtl="0" algn="ctr">
              <a:spcBef>
                <a:spcPts val="0"/>
              </a:spcBef>
              <a:spcAft>
                <a:spcPts val="0"/>
              </a:spcAft>
              <a:buNone/>
            </a:pPr>
            <a:r>
              <a:rPr b="1" lang="en-US" sz="1200">
                <a:solidFill>
                  <a:srgbClr val="001743"/>
                </a:solidFill>
              </a:rPr>
              <a:t>Weather Guidance &amp; Products Division</a:t>
            </a:r>
            <a:endParaRPr b="1" sz="1200">
              <a:solidFill>
                <a:srgbClr val="001743"/>
              </a:solidFill>
            </a:endParaRPr>
          </a:p>
          <a:p>
            <a:pPr indent="0" lvl="0" marL="0" rtl="0" algn="ctr">
              <a:spcBef>
                <a:spcPts val="0"/>
              </a:spcBef>
              <a:spcAft>
                <a:spcPts val="0"/>
              </a:spcAft>
              <a:buNone/>
            </a:pPr>
            <a:r>
              <a:rPr lang="en-US" sz="1100">
                <a:solidFill>
                  <a:srgbClr val="001743"/>
                </a:solidFill>
              </a:rPr>
              <a:t>Chief: Geoffrey Manikin</a:t>
            </a:r>
            <a:endParaRPr sz="1100">
              <a:solidFill>
                <a:srgbClr val="001743"/>
              </a:solidFill>
            </a:endParaRPr>
          </a:p>
        </p:txBody>
      </p:sp>
      <p:sp>
        <p:nvSpPr>
          <p:cNvPr id="213" name="Google Shape;213;p40"/>
          <p:cNvSpPr/>
          <p:nvPr/>
        </p:nvSpPr>
        <p:spPr>
          <a:xfrm>
            <a:off x="2406616" y="3601616"/>
            <a:ext cx="1882500" cy="931800"/>
          </a:xfrm>
          <a:prstGeom prst="rect">
            <a:avLst/>
          </a:prstGeom>
          <a:solidFill>
            <a:srgbClr val="CCF0FF"/>
          </a:solidFill>
          <a:ln>
            <a:noFill/>
          </a:ln>
        </p:spPr>
        <p:txBody>
          <a:bodyPr anchorCtr="0" anchor="ctr" bIns="91650" lIns="91650" spcFirstLastPara="1" rIns="91650" wrap="square" tIns="91650">
            <a:noAutofit/>
          </a:bodyPr>
          <a:lstStyle/>
          <a:p>
            <a:pPr indent="0" lvl="0" marL="0" rtl="0" algn="ctr">
              <a:spcBef>
                <a:spcPts val="0"/>
              </a:spcBef>
              <a:spcAft>
                <a:spcPts val="0"/>
              </a:spcAft>
              <a:buNone/>
            </a:pPr>
            <a:r>
              <a:rPr b="1" lang="en-US" sz="1200">
                <a:solidFill>
                  <a:srgbClr val="001743"/>
                </a:solidFill>
              </a:rPr>
              <a:t>Modeling Division</a:t>
            </a:r>
            <a:endParaRPr b="1" sz="1200">
              <a:solidFill>
                <a:srgbClr val="001743"/>
              </a:solidFill>
            </a:endParaRPr>
          </a:p>
          <a:p>
            <a:pPr indent="0" lvl="0" marL="0" rtl="0" algn="ctr">
              <a:spcBef>
                <a:spcPts val="0"/>
              </a:spcBef>
              <a:spcAft>
                <a:spcPts val="0"/>
              </a:spcAft>
              <a:buNone/>
            </a:pPr>
            <a:r>
              <a:rPr lang="en-US" sz="1100">
                <a:solidFill>
                  <a:srgbClr val="001743"/>
                </a:solidFill>
              </a:rPr>
              <a:t>Chief: Fanglin Yang</a:t>
            </a:r>
            <a:endParaRPr sz="1100">
              <a:solidFill>
                <a:srgbClr val="001743"/>
              </a:solidFill>
            </a:endParaRPr>
          </a:p>
        </p:txBody>
      </p:sp>
      <p:cxnSp>
        <p:nvCxnSpPr>
          <p:cNvPr id="214" name="Google Shape;214;p40"/>
          <p:cNvCxnSpPr/>
          <p:nvPr/>
        </p:nvCxnSpPr>
        <p:spPr>
          <a:xfrm>
            <a:off x="3347988" y="3073666"/>
            <a:ext cx="0" cy="549300"/>
          </a:xfrm>
          <a:prstGeom prst="straightConnector1">
            <a:avLst/>
          </a:prstGeom>
          <a:noFill/>
          <a:ln cap="flat" cmpd="sng" w="12725">
            <a:solidFill>
              <a:schemeClr val="dk2"/>
            </a:solidFill>
            <a:prstDash val="solid"/>
            <a:round/>
            <a:headEnd len="med" w="med" type="none"/>
            <a:tailEnd len="med" w="med" type="none"/>
          </a:ln>
        </p:spPr>
      </p:cxnSp>
      <p:cxnSp>
        <p:nvCxnSpPr>
          <p:cNvPr id="215" name="Google Shape;215;p40"/>
          <p:cNvCxnSpPr/>
          <p:nvPr/>
        </p:nvCxnSpPr>
        <p:spPr>
          <a:xfrm>
            <a:off x="5688607" y="3073019"/>
            <a:ext cx="0" cy="549300"/>
          </a:xfrm>
          <a:prstGeom prst="straightConnector1">
            <a:avLst/>
          </a:prstGeom>
          <a:noFill/>
          <a:ln cap="flat" cmpd="sng" w="12725">
            <a:solidFill>
              <a:schemeClr val="dk2"/>
            </a:solidFill>
            <a:prstDash val="solid"/>
            <a:round/>
            <a:headEnd len="med" w="med" type="none"/>
            <a:tailEnd len="med" w="med" type="none"/>
          </a:ln>
        </p:spPr>
      </p:cxnSp>
      <p:sp>
        <p:nvSpPr>
          <p:cNvPr id="216" name="Google Shape;216;p40"/>
          <p:cNvSpPr/>
          <p:nvPr/>
        </p:nvSpPr>
        <p:spPr>
          <a:xfrm>
            <a:off x="6896302" y="3601639"/>
            <a:ext cx="1882500" cy="931800"/>
          </a:xfrm>
          <a:prstGeom prst="rect">
            <a:avLst/>
          </a:prstGeom>
          <a:solidFill>
            <a:srgbClr val="CCF0FF"/>
          </a:solidFill>
          <a:ln>
            <a:noFill/>
          </a:ln>
        </p:spPr>
        <p:txBody>
          <a:bodyPr anchorCtr="0" anchor="ctr" bIns="91650" lIns="91650" spcFirstLastPara="1" rIns="91650" wrap="square" tIns="91650">
            <a:noAutofit/>
          </a:bodyPr>
          <a:lstStyle/>
          <a:p>
            <a:pPr indent="0" lvl="0" marL="0" rtl="0" algn="ctr">
              <a:spcBef>
                <a:spcPts val="0"/>
              </a:spcBef>
              <a:spcAft>
                <a:spcPts val="0"/>
              </a:spcAft>
              <a:buNone/>
            </a:pPr>
            <a:r>
              <a:rPr b="1" lang="en-US" sz="1200">
                <a:solidFill>
                  <a:srgbClr val="001743"/>
                </a:solidFill>
              </a:rPr>
              <a:t>Marine &amp; Decision Support Division</a:t>
            </a:r>
            <a:endParaRPr b="1" sz="1200">
              <a:solidFill>
                <a:srgbClr val="001743"/>
              </a:solidFill>
            </a:endParaRPr>
          </a:p>
          <a:p>
            <a:pPr indent="0" lvl="0" marL="0" rtl="0" algn="ctr">
              <a:spcBef>
                <a:spcPts val="0"/>
              </a:spcBef>
              <a:spcAft>
                <a:spcPts val="0"/>
              </a:spcAft>
              <a:buNone/>
            </a:pPr>
            <a:r>
              <a:rPr lang="en-US" sz="1100">
                <a:solidFill>
                  <a:srgbClr val="001743"/>
                </a:solidFill>
              </a:rPr>
              <a:t>Chief: Mark Willis</a:t>
            </a:r>
            <a:endParaRPr sz="1100">
              <a:solidFill>
                <a:srgbClr val="001743"/>
              </a:solidFill>
            </a:endParaRPr>
          </a:p>
        </p:txBody>
      </p:sp>
      <p:sp>
        <p:nvSpPr>
          <p:cNvPr id="217" name="Google Shape;217;p40"/>
          <p:cNvSpPr txBox="1"/>
          <p:nvPr>
            <p:ph idx="12" type="sldNum"/>
          </p:nvPr>
        </p:nvSpPr>
        <p:spPr>
          <a:xfrm>
            <a:off x="7031935" y="4824412"/>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
        <p:nvSpPr>
          <p:cNvPr id="218" name="Google Shape;218;p40"/>
          <p:cNvSpPr txBox="1"/>
          <p:nvPr>
            <p:ph idx="1" type="body"/>
          </p:nvPr>
        </p:nvSpPr>
        <p:spPr>
          <a:xfrm>
            <a:off x="200025" y="994172"/>
            <a:ext cx="8696400" cy="36630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1"/>
          <p:cNvSpPr txBox="1"/>
          <p:nvPr>
            <p:ph idx="12" type="sldNum"/>
          </p:nvPr>
        </p:nvSpPr>
        <p:spPr>
          <a:xfrm>
            <a:off x="9375913" y="6432549"/>
            <a:ext cx="2743200" cy="3651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
        <p:nvSpPr>
          <p:cNvPr id="225" name="Google Shape;225;p41"/>
          <p:cNvSpPr txBox="1"/>
          <p:nvPr>
            <p:ph type="title"/>
          </p:nvPr>
        </p:nvSpPr>
        <p:spPr>
          <a:xfrm>
            <a:off x="266700" y="0"/>
            <a:ext cx="8877300" cy="7710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US" sz="2600"/>
              <a:t>Evaluation and Verification Unit Overview</a:t>
            </a:r>
            <a:endParaRPr b="1" sz="2600"/>
          </a:p>
        </p:txBody>
      </p:sp>
      <p:sp>
        <p:nvSpPr>
          <p:cNvPr id="226" name="Google Shape;226;p41"/>
          <p:cNvSpPr txBox="1"/>
          <p:nvPr>
            <p:ph idx="1" type="body"/>
          </p:nvPr>
        </p:nvSpPr>
        <p:spPr>
          <a:xfrm>
            <a:off x="4098544" y="905325"/>
            <a:ext cx="4888200" cy="4132500"/>
          </a:xfrm>
          <a:prstGeom prst="rect">
            <a:avLst/>
          </a:prstGeom>
        </p:spPr>
        <p:txBody>
          <a:bodyPr anchorCtr="0" anchor="t" bIns="34275" lIns="68575" spcFirstLastPara="1" rIns="68575" wrap="square" tIns="34275">
            <a:normAutofit/>
          </a:bodyPr>
          <a:lstStyle/>
          <a:p>
            <a:pPr indent="-279400" lvl="0" marL="342900" rtl="0" algn="l">
              <a:lnSpc>
                <a:spcPct val="115000"/>
              </a:lnSpc>
              <a:spcBef>
                <a:spcPts val="0"/>
              </a:spcBef>
              <a:spcAft>
                <a:spcPts val="0"/>
              </a:spcAft>
              <a:buSzPts val="1800"/>
              <a:buChar char="●"/>
            </a:pPr>
            <a:r>
              <a:rPr b="1" lang="en-US" sz="1800"/>
              <a:t>Consolidate </a:t>
            </a:r>
            <a:r>
              <a:rPr lang="en-US" sz="1800"/>
              <a:t>the verification components of </a:t>
            </a:r>
            <a:r>
              <a:rPr b="1" lang="en-US" sz="1800"/>
              <a:t>EMC, MDL, and AFS-11</a:t>
            </a:r>
            <a:r>
              <a:rPr lang="en-US" sz="1800"/>
              <a:t> into a new Unit as part of the merger into OMD</a:t>
            </a:r>
            <a:endParaRPr sz="1800"/>
          </a:p>
          <a:p>
            <a:pPr indent="-279400" lvl="0" marL="342900" rtl="0" algn="l">
              <a:lnSpc>
                <a:spcPct val="115000"/>
              </a:lnSpc>
              <a:spcBef>
                <a:spcPts val="800"/>
              </a:spcBef>
              <a:spcAft>
                <a:spcPts val="0"/>
              </a:spcAft>
              <a:buSzPts val="1800"/>
              <a:buChar char="●"/>
            </a:pPr>
            <a:r>
              <a:rPr b="1" lang="en-US" sz="1800"/>
              <a:t>Support </a:t>
            </a:r>
            <a:r>
              <a:rPr lang="en-US" sz="1800"/>
              <a:t>becoming the </a:t>
            </a:r>
            <a:r>
              <a:rPr b="1" lang="en-US" sz="1800"/>
              <a:t>World Leader in Numerical Weather Prediction</a:t>
            </a:r>
            <a:r>
              <a:rPr lang="en-US" sz="1800"/>
              <a:t> through advancements in modeling, data assimilation, and the infusion of </a:t>
            </a:r>
            <a:r>
              <a:rPr lang="en-US" sz="1800"/>
              <a:t>Artificial</a:t>
            </a:r>
            <a:r>
              <a:rPr lang="en-US" sz="1800"/>
              <a:t> </a:t>
            </a:r>
            <a:r>
              <a:rPr lang="en-US" sz="1800"/>
              <a:t>Intelligence</a:t>
            </a:r>
            <a:r>
              <a:rPr lang="en-US" sz="1800"/>
              <a:t> (NWS Ken’s 10)</a:t>
            </a:r>
            <a:endParaRPr sz="1800"/>
          </a:p>
          <a:p>
            <a:pPr indent="-279400" lvl="0" marL="342900" rtl="0" algn="l">
              <a:lnSpc>
                <a:spcPct val="115000"/>
              </a:lnSpc>
              <a:spcBef>
                <a:spcPts val="800"/>
              </a:spcBef>
              <a:spcAft>
                <a:spcPts val="800"/>
              </a:spcAft>
              <a:buSzPts val="1800"/>
              <a:buChar char="●"/>
            </a:pPr>
            <a:r>
              <a:rPr b="1" lang="en-US" sz="1800"/>
              <a:t>Innovate</a:t>
            </a:r>
            <a:r>
              <a:rPr lang="en-US" sz="1800"/>
              <a:t> new evaluation and verification methods, metrics, and visualization tools to inform the enterprise on OMD guidance product performance</a:t>
            </a:r>
            <a:endParaRPr sz="2900">
              <a:solidFill>
                <a:srgbClr val="07336F"/>
              </a:solidFill>
            </a:endParaRPr>
          </a:p>
        </p:txBody>
      </p:sp>
      <p:sp>
        <p:nvSpPr>
          <p:cNvPr id="227" name="Google Shape;227;p41"/>
          <p:cNvSpPr txBox="1"/>
          <p:nvPr/>
        </p:nvSpPr>
        <p:spPr>
          <a:xfrm>
            <a:off x="0" y="1054763"/>
            <a:ext cx="40986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pic>
        <p:nvPicPr>
          <p:cNvPr id="228" name="Google Shape;228;p41" title="iStock-157427105 (2).jpg"/>
          <p:cNvPicPr preferRelativeResize="0"/>
          <p:nvPr/>
        </p:nvPicPr>
        <p:blipFill rotWithShape="1">
          <a:blip r:embed="rId3">
            <a:alphaModFix/>
          </a:blip>
          <a:srcRect b="0" l="6949" r="6949" t="0"/>
          <a:stretch/>
        </p:blipFill>
        <p:spPr>
          <a:xfrm>
            <a:off x="0" y="771075"/>
            <a:ext cx="3764700" cy="4372424"/>
          </a:xfrm>
          <a:prstGeom prst="rect">
            <a:avLst/>
          </a:prstGeom>
          <a:noFill/>
          <a:ln>
            <a:noFill/>
          </a:ln>
        </p:spPr>
      </p:pic>
      <p:sp>
        <p:nvSpPr>
          <p:cNvPr id="229" name="Google Shape;229;p41"/>
          <p:cNvSpPr/>
          <p:nvPr/>
        </p:nvSpPr>
        <p:spPr>
          <a:xfrm rot="10800000">
            <a:off x="244464" y="636449"/>
            <a:ext cx="2923200" cy="2055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230" name="Google Shape;230;p41"/>
          <p:cNvPicPr preferRelativeResize="0"/>
          <p:nvPr/>
        </p:nvPicPr>
        <p:blipFill>
          <a:blip r:embed="rId4">
            <a:alphaModFix amt="43000"/>
          </a:blip>
          <a:stretch>
            <a:fillRect/>
          </a:stretch>
        </p:blipFill>
        <p:spPr>
          <a:xfrm>
            <a:off x="0" y="1054798"/>
            <a:ext cx="3764700" cy="3745714"/>
          </a:xfrm>
          <a:prstGeom prst="rect">
            <a:avLst/>
          </a:prstGeom>
          <a:noFill/>
          <a:ln>
            <a:noFill/>
          </a:ln>
        </p:spPr>
      </p:pic>
      <p:sp>
        <p:nvSpPr>
          <p:cNvPr id="231" name="Google Shape;231;p41"/>
          <p:cNvSpPr txBox="1"/>
          <p:nvPr>
            <p:ph idx="12" type="sldNum"/>
          </p:nvPr>
        </p:nvSpPr>
        <p:spPr>
          <a:xfrm>
            <a:off x="8789833" y="4824413"/>
            <a:ext cx="299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sz="1100">
                <a:solidFill>
                  <a:schemeClr val="dk1"/>
                </a:solidFill>
              </a:rPr>
              <a:t>‹#›</a:t>
            </a:fld>
            <a:endParaRPr sz="11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2"/>
          <p:cNvSpPr/>
          <p:nvPr/>
        </p:nvSpPr>
        <p:spPr>
          <a:xfrm>
            <a:off x="7424485" y="1461244"/>
            <a:ext cx="1719600" cy="581400"/>
          </a:xfrm>
          <a:prstGeom prst="chevron">
            <a:avLst>
              <a:gd fmla="val 50000" name="adj"/>
            </a:avLst>
          </a:prstGeom>
          <a:solidFill>
            <a:srgbClr val="B7D9F5"/>
          </a:solidFill>
          <a:ln>
            <a:noFill/>
          </a:ln>
        </p:spPr>
        <p:txBody>
          <a:bodyPr anchorCtr="0" anchor="ctr" bIns="79475" lIns="79475" spcFirstLastPara="1" rIns="79475" wrap="square" tIns="79475">
            <a:noAutofit/>
          </a:bodyPr>
          <a:lstStyle/>
          <a:p>
            <a:pPr indent="0" lvl="0" marL="0" rtl="0" algn="ctr">
              <a:spcBef>
                <a:spcPts val="0"/>
              </a:spcBef>
              <a:spcAft>
                <a:spcPts val="0"/>
              </a:spcAft>
              <a:buNone/>
            </a:pPr>
            <a:r>
              <a:rPr b="1" lang="en-US" sz="1200">
                <a:solidFill>
                  <a:srgbClr val="FFFFFF"/>
                </a:solidFill>
              </a:rPr>
              <a:t>Societal </a:t>
            </a:r>
            <a:endParaRPr b="1" sz="1200">
              <a:solidFill>
                <a:srgbClr val="FFFFFF"/>
              </a:solidFill>
            </a:endParaRPr>
          </a:p>
          <a:p>
            <a:pPr indent="0" lvl="0" marL="0" rtl="0" algn="ctr">
              <a:spcBef>
                <a:spcPts val="0"/>
              </a:spcBef>
              <a:spcAft>
                <a:spcPts val="0"/>
              </a:spcAft>
              <a:buNone/>
            </a:pPr>
            <a:r>
              <a:rPr b="1" lang="en-US" sz="1200">
                <a:solidFill>
                  <a:srgbClr val="FFFFFF"/>
                </a:solidFill>
              </a:rPr>
              <a:t>Response</a:t>
            </a:r>
            <a:endParaRPr b="1" sz="1200">
              <a:solidFill>
                <a:srgbClr val="FFFFFF"/>
              </a:solidFill>
            </a:endParaRPr>
          </a:p>
        </p:txBody>
      </p:sp>
      <p:sp>
        <p:nvSpPr>
          <p:cNvPr id="238" name="Google Shape;238;p42"/>
          <p:cNvSpPr txBox="1"/>
          <p:nvPr>
            <p:ph type="title"/>
          </p:nvPr>
        </p:nvSpPr>
        <p:spPr>
          <a:xfrm>
            <a:off x="200025" y="-110080"/>
            <a:ext cx="8315400" cy="994200"/>
          </a:xfrm>
          <a:prstGeom prst="rect">
            <a:avLst/>
          </a:prstGeom>
        </p:spPr>
        <p:txBody>
          <a:bodyPr anchorCtr="0" anchor="ctr" bIns="34275" lIns="68575" spcFirstLastPara="1" rIns="68575" wrap="square" tIns="34275">
            <a:noAutofit/>
          </a:bodyPr>
          <a:lstStyle/>
          <a:p>
            <a:pPr indent="0" lvl="0" marL="0" rtl="0" algn="l">
              <a:lnSpc>
                <a:spcPct val="100000"/>
              </a:lnSpc>
              <a:spcBef>
                <a:spcPts val="0"/>
              </a:spcBef>
              <a:spcAft>
                <a:spcPts val="0"/>
              </a:spcAft>
              <a:buSzPts val="700"/>
              <a:buNone/>
            </a:pPr>
            <a:r>
              <a:rPr lang="en-US" sz="1800">
                <a:solidFill>
                  <a:srgbClr val="FFFFFF"/>
                </a:solidFill>
              </a:rPr>
              <a:t>Office of Modeling and Development: </a:t>
            </a:r>
            <a:r>
              <a:rPr lang="en-US" sz="1800">
                <a:solidFill>
                  <a:srgbClr val="FFFFFF"/>
                </a:solidFill>
              </a:rPr>
              <a:t>Alignment to Deliver the Full Value Chain</a:t>
            </a:r>
            <a:r>
              <a:rPr lang="en-US" sz="2400">
                <a:solidFill>
                  <a:srgbClr val="FFFFFF"/>
                </a:solidFill>
              </a:rPr>
              <a:t> </a:t>
            </a:r>
            <a:endParaRPr sz="2300">
              <a:solidFill>
                <a:srgbClr val="FFFFFF"/>
              </a:solidFill>
            </a:endParaRPr>
          </a:p>
        </p:txBody>
      </p:sp>
      <p:sp>
        <p:nvSpPr>
          <p:cNvPr id="239" name="Google Shape;239;p42"/>
          <p:cNvSpPr/>
          <p:nvPr/>
        </p:nvSpPr>
        <p:spPr>
          <a:xfrm>
            <a:off x="-159" y="1464881"/>
            <a:ext cx="2083200" cy="581400"/>
          </a:xfrm>
          <a:prstGeom prst="homePlate">
            <a:avLst>
              <a:gd fmla="val 50000" name="adj"/>
            </a:avLst>
          </a:prstGeom>
          <a:solidFill>
            <a:srgbClr val="003087"/>
          </a:solidFill>
          <a:ln>
            <a:noFill/>
          </a:ln>
        </p:spPr>
        <p:txBody>
          <a:bodyPr anchorCtr="0" anchor="ctr" bIns="79475" lIns="79475" spcFirstLastPara="1" rIns="79475" wrap="square" tIns="79475">
            <a:noAutofit/>
          </a:bodyPr>
          <a:lstStyle/>
          <a:p>
            <a:pPr indent="0" lvl="0" marL="0" rtl="0" algn="ctr">
              <a:spcBef>
                <a:spcPts val="0"/>
              </a:spcBef>
              <a:spcAft>
                <a:spcPts val="0"/>
              </a:spcAft>
              <a:buNone/>
            </a:pPr>
            <a:r>
              <a:rPr b="1" lang="en-US" sz="1200">
                <a:solidFill>
                  <a:srgbClr val="FFFFFF"/>
                </a:solidFill>
              </a:rPr>
              <a:t>Obs Processing </a:t>
            </a:r>
            <a:endParaRPr b="1" sz="1200">
              <a:solidFill>
                <a:srgbClr val="FFFFFF"/>
              </a:solidFill>
            </a:endParaRPr>
          </a:p>
          <a:p>
            <a:pPr indent="0" lvl="0" marL="0" rtl="0" algn="ctr">
              <a:spcBef>
                <a:spcPts val="0"/>
              </a:spcBef>
              <a:spcAft>
                <a:spcPts val="0"/>
              </a:spcAft>
              <a:buNone/>
            </a:pPr>
            <a:r>
              <a:rPr b="1" lang="en-US" sz="1200">
                <a:solidFill>
                  <a:srgbClr val="FFFFFF"/>
                </a:solidFill>
              </a:rPr>
              <a:t>&amp; Data Assimilation</a:t>
            </a:r>
            <a:endParaRPr b="1" sz="1200">
              <a:solidFill>
                <a:srgbClr val="FFFFFF"/>
              </a:solidFill>
            </a:endParaRPr>
          </a:p>
        </p:txBody>
      </p:sp>
      <p:sp>
        <p:nvSpPr>
          <p:cNvPr id="240" name="Google Shape;240;p42"/>
          <p:cNvSpPr/>
          <p:nvPr/>
        </p:nvSpPr>
        <p:spPr>
          <a:xfrm>
            <a:off x="1716103" y="1461225"/>
            <a:ext cx="1492200" cy="581400"/>
          </a:xfrm>
          <a:prstGeom prst="chevron">
            <a:avLst>
              <a:gd fmla="val 50000" name="adj"/>
            </a:avLst>
          </a:prstGeom>
          <a:solidFill>
            <a:srgbClr val="0942A1"/>
          </a:solidFill>
          <a:ln>
            <a:noFill/>
          </a:ln>
        </p:spPr>
        <p:txBody>
          <a:bodyPr anchorCtr="0" anchor="ctr" bIns="79475" lIns="79475" spcFirstLastPara="1" rIns="79475" wrap="square" tIns="79475">
            <a:noAutofit/>
          </a:bodyPr>
          <a:lstStyle/>
          <a:p>
            <a:pPr indent="0" lvl="0" marL="0" rtl="0" algn="ctr">
              <a:spcBef>
                <a:spcPts val="0"/>
              </a:spcBef>
              <a:spcAft>
                <a:spcPts val="0"/>
              </a:spcAft>
              <a:buNone/>
            </a:pPr>
            <a:r>
              <a:rPr b="1" lang="en-US" sz="1200">
                <a:solidFill>
                  <a:srgbClr val="FFFFFF"/>
                </a:solidFill>
              </a:rPr>
              <a:t>NWP</a:t>
            </a:r>
            <a:endParaRPr b="1" sz="1200">
              <a:solidFill>
                <a:srgbClr val="FFFFFF"/>
              </a:solidFill>
            </a:endParaRPr>
          </a:p>
        </p:txBody>
      </p:sp>
      <p:sp>
        <p:nvSpPr>
          <p:cNvPr id="241" name="Google Shape;241;p42"/>
          <p:cNvSpPr/>
          <p:nvPr/>
        </p:nvSpPr>
        <p:spPr>
          <a:xfrm>
            <a:off x="2806247" y="1461244"/>
            <a:ext cx="1877100" cy="581400"/>
          </a:xfrm>
          <a:prstGeom prst="chevron">
            <a:avLst>
              <a:gd fmla="val 50000" name="adj"/>
            </a:avLst>
          </a:prstGeom>
          <a:solidFill>
            <a:srgbClr val="0D5CDF"/>
          </a:solidFill>
          <a:ln>
            <a:noFill/>
          </a:ln>
        </p:spPr>
        <p:txBody>
          <a:bodyPr anchorCtr="0" anchor="ctr" bIns="79475" lIns="79475" spcFirstLastPara="1" rIns="79475" wrap="square" tIns="79475">
            <a:noAutofit/>
          </a:bodyPr>
          <a:lstStyle/>
          <a:p>
            <a:pPr indent="0" lvl="0" marL="0" rtl="0" algn="ctr">
              <a:spcBef>
                <a:spcPts val="0"/>
              </a:spcBef>
              <a:spcAft>
                <a:spcPts val="0"/>
              </a:spcAft>
              <a:buNone/>
            </a:pPr>
            <a:r>
              <a:rPr b="1" lang="en-US" sz="1200">
                <a:solidFill>
                  <a:srgbClr val="FFFFFF"/>
                </a:solidFill>
              </a:rPr>
              <a:t>Probabilistic Guidance </a:t>
            </a:r>
            <a:endParaRPr b="1" sz="1200">
              <a:solidFill>
                <a:srgbClr val="FFFFFF"/>
              </a:solidFill>
            </a:endParaRPr>
          </a:p>
        </p:txBody>
      </p:sp>
      <p:sp>
        <p:nvSpPr>
          <p:cNvPr id="242" name="Google Shape;242;p42"/>
          <p:cNvSpPr/>
          <p:nvPr/>
        </p:nvSpPr>
        <p:spPr>
          <a:xfrm>
            <a:off x="5400797" y="1461225"/>
            <a:ext cx="2491500" cy="581400"/>
          </a:xfrm>
          <a:prstGeom prst="chevron">
            <a:avLst>
              <a:gd fmla="val 50000" name="adj"/>
            </a:avLst>
          </a:prstGeom>
          <a:solidFill>
            <a:srgbClr val="3FAFFF"/>
          </a:solidFill>
          <a:ln>
            <a:noFill/>
          </a:ln>
        </p:spPr>
        <p:txBody>
          <a:bodyPr anchorCtr="0" anchor="ctr" bIns="79475" lIns="79475" spcFirstLastPara="1" rIns="79475" wrap="square" tIns="79475">
            <a:noAutofit/>
          </a:bodyPr>
          <a:lstStyle/>
          <a:p>
            <a:pPr indent="0" lvl="0" marL="0" rtl="0" algn="ctr">
              <a:spcBef>
                <a:spcPts val="0"/>
              </a:spcBef>
              <a:spcAft>
                <a:spcPts val="0"/>
              </a:spcAft>
              <a:buNone/>
            </a:pPr>
            <a:r>
              <a:rPr b="1" lang="en-US" sz="1200">
                <a:solidFill>
                  <a:srgbClr val="FFFFFF"/>
                </a:solidFill>
              </a:rPr>
              <a:t>Forecast &amp; IDSS Application Development</a:t>
            </a:r>
            <a:endParaRPr b="1" sz="1200">
              <a:solidFill>
                <a:srgbClr val="FFFFFF"/>
              </a:solidFill>
            </a:endParaRPr>
          </a:p>
        </p:txBody>
      </p:sp>
      <p:pic>
        <p:nvPicPr>
          <p:cNvPr id="243" name="Google Shape;243;p42" title="soundings_across_us.jpg"/>
          <p:cNvPicPr preferRelativeResize="0"/>
          <p:nvPr/>
        </p:nvPicPr>
        <p:blipFill>
          <a:blip r:embed="rId3">
            <a:alphaModFix/>
          </a:blip>
          <a:stretch>
            <a:fillRect/>
          </a:stretch>
        </p:blipFill>
        <p:spPr>
          <a:xfrm>
            <a:off x="-19" y="2363194"/>
            <a:ext cx="2913144" cy="1569449"/>
          </a:xfrm>
          <a:prstGeom prst="rect">
            <a:avLst/>
          </a:prstGeom>
          <a:noFill/>
          <a:ln>
            <a:noFill/>
          </a:ln>
        </p:spPr>
      </p:pic>
      <p:sp>
        <p:nvSpPr>
          <p:cNvPr id="244" name="Google Shape;244;p42"/>
          <p:cNvSpPr txBox="1"/>
          <p:nvPr/>
        </p:nvSpPr>
        <p:spPr>
          <a:xfrm>
            <a:off x="235181" y="3932663"/>
            <a:ext cx="2491500" cy="877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US" sz="1200">
                <a:solidFill>
                  <a:srgbClr val="07336F"/>
                </a:solidFill>
              </a:rPr>
              <a:t>Upper air observations from a few of the more than 90 observations sites in the United States</a:t>
            </a:r>
            <a:endParaRPr b="1" sz="1200">
              <a:solidFill>
                <a:srgbClr val="07336F"/>
              </a:solidFill>
            </a:endParaRPr>
          </a:p>
        </p:txBody>
      </p:sp>
      <p:pic>
        <p:nvPicPr>
          <p:cNvPr id="245" name="Google Shape;245;p42" title="ezgif.com-animated-gif-maker - 2026-01-20T121558.093.gif"/>
          <p:cNvPicPr preferRelativeResize="0"/>
          <p:nvPr/>
        </p:nvPicPr>
        <p:blipFill>
          <a:blip r:embed="rId4">
            <a:alphaModFix/>
          </a:blip>
          <a:stretch>
            <a:fillRect/>
          </a:stretch>
        </p:blipFill>
        <p:spPr>
          <a:xfrm>
            <a:off x="2913023" y="2363200"/>
            <a:ext cx="3263590" cy="1569454"/>
          </a:xfrm>
          <a:prstGeom prst="rect">
            <a:avLst/>
          </a:prstGeom>
          <a:noFill/>
          <a:ln>
            <a:noFill/>
          </a:ln>
        </p:spPr>
      </p:pic>
      <p:sp>
        <p:nvSpPr>
          <p:cNvPr id="246" name="Google Shape;246;p42"/>
          <p:cNvSpPr txBox="1"/>
          <p:nvPr/>
        </p:nvSpPr>
        <p:spPr>
          <a:xfrm>
            <a:off x="3208556" y="3932663"/>
            <a:ext cx="2686200" cy="507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US" sz="1200">
                <a:solidFill>
                  <a:srgbClr val="07336F"/>
                </a:solidFill>
              </a:rPr>
              <a:t>Example of NBMv5.0 72 Hour Prob Snow Accum &gt; 4, 6 and 12”</a:t>
            </a:r>
            <a:endParaRPr b="1" sz="1200">
              <a:solidFill>
                <a:srgbClr val="07336F"/>
              </a:solidFill>
            </a:endParaRPr>
          </a:p>
        </p:txBody>
      </p:sp>
      <p:sp>
        <p:nvSpPr>
          <p:cNvPr id="247" name="Google Shape;247;p42"/>
          <p:cNvSpPr txBox="1"/>
          <p:nvPr/>
        </p:nvSpPr>
        <p:spPr>
          <a:xfrm>
            <a:off x="6176269" y="3932663"/>
            <a:ext cx="2967900" cy="6927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US" sz="1200">
                <a:solidFill>
                  <a:srgbClr val="07336F"/>
                </a:solidFill>
                <a:highlight>
                  <a:srgbClr val="FAFAFA"/>
                </a:highlight>
              </a:rPr>
              <a:t>A Georgia DOT sign warns drivers of winter weather as they travel</a:t>
            </a:r>
            <a:endParaRPr b="1" sz="1200">
              <a:solidFill>
                <a:srgbClr val="07336F"/>
              </a:solidFill>
              <a:highlight>
                <a:srgbClr val="FAFAFA"/>
              </a:highlight>
            </a:endParaRPr>
          </a:p>
          <a:p>
            <a:pPr indent="0" lvl="0" marL="0" rtl="0" algn="ctr">
              <a:spcBef>
                <a:spcPts val="0"/>
              </a:spcBef>
              <a:spcAft>
                <a:spcPts val="0"/>
              </a:spcAft>
              <a:buNone/>
            </a:pPr>
            <a:r>
              <a:rPr b="1" lang="en-US" sz="1200">
                <a:solidFill>
                  <a:srgbClr val="07336F"/>
                </a:solidFill>
                <a:highlight>
                  <a:srgbClr val="FAFAFA"/>
                </a:highlight>
              </a:rPr>
              <a:t>(AP Photo/John Amis)</a:t>
            </a:r>
            <a:endParaRPr b="1" sz="1700">
              <a:solidFill>
                <a:srgbClr val="07336F"/>
              </a:solidFill>
            </a:endParaRPr>
          </a:p>
        </p:txBody>
      </p:sp>
      <p:pic>
        <p:nvPicPr>
          <p:cNvPr id="248" name="Google Shape;248;p42"/>
          <p:cNvPicPr preferRelativeResize="0"/>
          <p:nvPr/>
        </p:nvPicPr>
        <p:blipFill rotWithShape="1">
          <a:blip r:embed="rId5">
            <a:alphaModFix/>
          </a:blip>
          <a:srcRect b="0" l="8447" r="4376" t="0"/>
          <a:stretch/>
        </p:blipFill>
        <p:spPr>
          <a:xfrm>
            <a:off x="6176606" y="2363194"/>
            <a:ext cx="2967750" cy="1569469"/>
          </a:xfrm>
          <a:prstGeom prst="rect">
            <a:avLst/>
          </a:prstGeom>
          <a:noFill/>
          <a:ln>
            <a:noFill/>
          </a:ln>
        </p:spPr>
      </p:pic>
      <p:sp>
        <p:nvSpPr>
          <p:cNvPr id="249" name="Google Shape;249;p42"/>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
        <p:nvSpPr>
          <p:cNvPr id="250" name="Google Shape;250;p42"/>
          <p:cNvSpPr/>
          <p:nvPr/>
        </p:nvSpPr>
        <p:spPr>
          <a:xfrm>
            <a:off x="4248647" y="1461225"/>
            <a:ext cx="1719600" cy="581400"/>
          </a:xfrm>
          <a:prstGeom prst="chevron">
            <a:avLst>
              <a:gd fmla="val 50000" name="adj"/>
            </a:avLst>
          </a:prstGeom>
          <a:solidFill>
            <a:srgbClr val="0C57D3"/>
          </a:solidFill>
          <a:ln>
            <a:noFill/>
          </a:ln>
        </p:spPr>
        <p:txBody>
          <a:bodyPr anchorCtr="0" anchor="ctr" bIns="79475" lIns="79475" spcFirstLastPara="1" rIns="79475" wrap="square" tIns="79475">
            <a:noAutofit/>
          </a:bodyPr>
          <a:lstStyle/>
          <a:p>
            <a:pPr indent="0" lvl="0" marL="0" rtl="0" algn="ctr">
              <a:spcBef>
                <a:spcPts val="0"/>
              </a:spcBef>
              <a:spcAft>
                <a:spcPts val="0"/>
              </a:spcAft>
              <a:buNone/>
            </a:pPr>
            <a:r>
              <a:rPr b="1" lang="en-US" sz="1200">
                <a:solidFill>
                  <a:srgbClr val="FFFFFF"/>
                </a:solidFill>
              </a:rPr>
              <a:t>Verification &amp; Evaluation</a:t>
            </a:r>
            <a:endParaRPr b="1" sz="1200">
              <a:solidFill>
                <a:srgbClr val="FFFFFF"/>
              </a:solidFill>
            </a:endParaRPr>
          </a:p>
        </p:txBody>
      </p:sp>
      <p:sp>
        <p:nvSpPr>
          <p:cNvPr id="251" name="Google Shape;251;p42"/>
          <p:cNvSpPr txBox="1"/>
          <p:nvPr/>
        </p:nvSpPr>
        <p:spPr>
          <a:xfrm>
            <a:off x="11503" y="1082813"/>
            <a:ext cx="8830200" cy="378300"/>
          </a:xfrm>
          <a:prstGeom prst="rect">
            <a:avLst/>
          </a:prstGeom>
          <a:solidFill>
            <a:srgbClr val="C4EDFF"/>
          </a:solid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US" sz="1600">
                <a:solidFill>
                  <a:srgbClr val="0942A1"/>
                </a:solidFill>
              </a:rPr>
              <a:t>Leading NWS Modeling &amp; Application Development Strategic Planning and Execution</a:t>
            </a:r>
            <a:endParaRPr b="1" sz="1600">
              <a:solidFill>
                <a:srgbClr val="0942A1"/>
              </a:solidFill>
            </a:endParaRPr>
          </a:p>
        </p:txBody>
      </p:sp>
      <p:sp>
        <p:nvSpPr>
          <p:cNvPr id="252" name="Google Shape;252;p42"/>
          <p:cNvSpPr/>
          <p:nvPr/>
        </p:nvSpPr>
        <p:spPr>
          <a:xfrm>
            <a:off x="4532100" y="1387775"/>
            <a:ext cx="1164600" cy="765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3" name="Google Shape;253;p42"/>
          <p:cNvSpPr txBox="1"/>
          <p:nvPr>
            <p:ph idx="1" type="body"/>
          </p:nvPr>
        </p:nvSpPr>
        <p:spPr>
          <a:xfrm>
            <a:off x="200025" y="994172"/>
            <a:ext cx="8696400" cy="36630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3"/>
          <p:cNvSpPr txBox="1"/>
          <p:nvPr>
            <p:ph idx="12" type="sldNum"/>
          </p:nvPr>
        </p:nvSpPr>
        <p:spPr>
          <a:xfrm>
            <a:off x="9375913" y="6432549"/>
            <a:ext cx="2743200" cy="3651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
        <p:nvSpPr>
          <p:cNvPr id="260" name="Google Shape;260;p43"/>
          <p:cNvSpPr txBox="1"/>
          <p:nvPr>
            <p:ph type="title"/>
          </p:nvPr>
        </p:nvSpPr>
        <p:spPr>
          <a:xfrm>
            <a:off x="266700" y="0"/>
            <a:ext cx="8877300" cy="7710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US" sz="2600"/>
              <a:t>Verification Overview</a:t>
            </a:r>
            <a:endParaRPr b="1" sz="2600"/>
          </a:p>
        </p:txBody>
      </p:sp>
      <p:sp>
        <p:nvSpPr>
          <p:cNvPr id="261" name="Google Shape;261;p43"/>
          <p:cNvSpPr/>
          <p:nvPr/>
        </p:nvSpPr>
        <p:spPr>
          <a:xfrm rot="10800000">
            <a:off x="244464" y="636449"/>
            <a:ext cx="2923200" cy="2055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62" name="Google Shape;262;p43"/>
          <p:cNvSpPr txBox="1"/>
          <p:nvPr>
            <p:ph idx="12" type="sldNum"/>
          </p:nvPr>
        </p:nvSpPr>
        <p:spPr>
          <a:xfrm>
            <a:off x="8789833" y="4824413"/>
            <a:ext cx="299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sz="1100">
                <a:solidFill>
                  <a:schemeClr val="dk1"/>
                </a:solidFill>
              </a:rPr>
              <a:t>‹#›</a:t>
            </a:fld>
            <a:endParaRPr sz="1100">
              <a:solidFill>
                <a:schemeClr val="dk1"/>
              </a:solidFill>
            </a:endParaRPr>
          </a:p>
        </p:txBody>
      </p:sp>
      <p:pic>
        <p:nvPicPr>
          <p:cNvPr id="263" name="Google Shape;263;p43"/>
          <p:cNvPicPr preferRelativeResize="0"/>
          <p:nvPr/>
        </p:nvPicPr>
        <p:blipFill>
          <a:blip r:embed="rId3">
            <a:alphaModFix/>
          </a:blip>
          <a:stretch>
            <a:fillRect/>
          </a:stretch>
        </p:blipFill>
        <p:spPr>
          <a:xfrm>
            <a:off x="5119596" y="948682"/>
            <a:ext cx="3929400" cy="2072126"/>
          </a:xfrm>
          <a:prstGeom prst="rect">
            <a:avLst/>
          </a:prstGeom>
          <a:noFill/>
          <a:ln>
            <a:noFill/>
          </a:ln>
          <a:effectLst>
            <a:outerShdw blurRad="57150" rotWithShape="0" algn="bl" dir="5400000" dist="19050">
              <a:srgbClr val="000000">
                <a:alpha val="50000"/>
              </a:srgbClr>
            </a:outerShdw>
          </a:effectLst>
        </p:spPr>
      </p:pic>
      <p:sp>
        <p:nvSpPr>
          <p:cNvPr id="264" name="Google Shape;264;p43"/>
          <p:cNvSpPr txBox="1"/>
          <p:nvPr>
            <p:ph idx="1" type="body"/>
          </p:nvPr>
        </p:nvSpPr>
        <p:spPr>
          <a:xfrm>
            <a:off x="518800" y="969000"/>
            <a:ext cx="4513200" cy="1085100"/>
          </a:xfrm>
          <a:prstGeom prst="rect">
            <a:avLst/>
          </a:prstGeom>
          <a:solidFill>
            <a:schemeClr val="lt2"/>
          </a:solidFill>
        </p:spPr>
        <p:txBody>
          <a:bodyPr anchorCtr="0" anchor="t" bIns="34275" lIns="68575" spcFirstLastPara="1" rIns="68575" wrap="square" tIns="34275">
            <a:normAutofit fontScale="92500" lnSpcReduction="20000"/>
          </a:bodyPr>
          <a:lstStyle/>
          <a:p>
            <a:pPr indent="0" lvl="0" marL="0" rtl="0" algn="l">
              <a:lnSpc>
                <a:spcPct val="115000"/>
              </a:lnSpc>
              <a:spcBef>
                <a:spcPts val="0"/>
              </a:spcBef>
              <a:spcAft>
                <a:spcPts val="800"/>
              </a:spcAft>
              <a:buNone/>
            </a:pPr>
            <a:r>
              <a:rPr b="1" lang="en-US" sz="1800"/>
              <a:t>Verification </a:t>
            </a:r>
            <a:r>
              <a:rPr lang="en-US" sz="1800"/>
              <a:t>is a in-depth scientific process that compares guidance products with actual observations to evaluate product accuracy and ensure quality control </a:t>
            </a:r>
            <a:endParaRPr sz="2900">
              <a:solidFill>
                <a:srgbClr val="07336F"/>
              </a:solidFill>
            </a:endParaRPr>
          </a:p>
        </p:txBody>
      </p:sp>
      <p:sp>
        <p:nvSpPr>
          <p:cNvPr id="265" name="Google Shape;265;p43"/>
          <p:cNvSpPr txBox="1"/>
          <p:nvPr>
            <p:ph idx="1" type="body"/>
          </p:nvPr>
        </p:nvSpPr>
        <p:spPr>
          <a:xfrm>
            <a:off x="518800" y="2381350"/>
            <a:ext cx="4513200" cy="1085100"/>
          </a:xfrm>
          <a:prstGeom prst="rect">
            <a:avLst/>
          </a:prstGeom>
          <a:solidFill>
            <a:schemeClr val="lt2"/>
          </a:solidFill>
        </p:spPr>
        <p:txBody>
          <a:bodyPr anchorCtr="0" anchor="t" bIns="34275" lIns="68575" spcFirstLastPara="1" rIns="68575" wrap="square" tIns="34275">
            <a:normAutofit fontScale="92500" lnSpcReduction="20000"/>
          </a:bodyPr>
          <a:lstStyle/>
          <a:p>
            <a:pPr indent="0" lvl="0" marL="0" rtl="0" algn="l">
              <a:lnSpc>
                <a:spcPct val="115000"/>
              </a:lnSpc>
              <a:spcBef>
                <a:spcPts val="0"/>
              </a:spcBef>
              <a:spcAft>
                <a:spcPts val="800"/>
              </a:spcAft>
              <a:buNone/>
            </a:pPr>
            <a:r>
              <a:rPr lang="en-US" sz="1800"/>
              <a:t>Systematic, objective verification establishes baselines of guidance performance, and establishes </a:t>
            </a:r>
            <a:r>
              <a:rPr b="1" lang="en-US" sz="1800"/>
              <a:t>trust</a:t>
            </a:r>
            <a:r>
              <a:rPr lang="en-US" sz="1800"/>
              <a:t> in OMD’s products and services</a:t>
            </a:r>
            <a:endParaRPr sz="2900">
              <a:solidFill>
                <a:srgbClr val="07336F"/>
              </a:solidFill>
            </a:endParaRPr>
          </a:p>
        </p:txBody>
      </p:sp>
      <p:sp>
        <p:nvSpPr>
          <p:cNvPr id="266" name="Google Shape;266;p43"/>
          <p:cNvSpPr txBox="1"/>
          <p:nvPr>
            <p:ph idx="1" type="body"/>
          </p:nvPr>
        </p:nvSpPr>
        <p:spPr>
          <a:xfrm>
            <a:off x="498700" y="3739325"/>
            <a:ext cx="4573200" cy="885300"/>
          </a:xfrm>
          <a:prstGeom prst="rect">
            <a:avLst/>
          </a:prstGeom>
          <a:solidFill>
            <a:schemeClr val="lt2"/>
          </a:solidFill>
        </p:spPr>
        <p:txBody>
          <a:bodyPr anchorCtr="0" anchor="t" bIns="34275" lIns="68575" spcFirstLastPara="1" rIns="68575" wrap="square" tIns="34275">
            <a:normAutofit lnSpcReduction="10000"/>
          </a:bodyPr>
          <a:lstStyle/>
          <a:p>
            <a:pPr indent="0" lvl="0" marL="0" rtl="0" algn="l">
              <a:lnSpc>
                <a:spcPct val="115000"/>
              </a:lnSpc>
              <a:spcBef>
                <a:spcPts val="0"/>
              </a:spcBef>
              <a:spcAft>
                <a:spcPts val="800"/>
              </a:spcAft>
              <a:buNone/>
            </a:pPr>
            <a:r>
              <a:rPr b="1" lang="en-US" sz="1650"/>
              <a:t>Users</a:t>
            </a:r>
            <a:r>
              <a:rPr lang="en-US" sz="1650"/>
              <a:t> are more empowered when </a:t>
            </a:r>
            <a:r>
              <a:rPr lang="en-US" sz="1650"/>
              <a:t>uncertainty</a:t>
            </a:r>
            <a:r>
              <a:rPr lang="en-US" sz="1650"/>
              <a:t> is quantified, and boosts operational decision making and confidence</a:t>
            </a:r>
            <a:endParaRPr sz="1650">
              <a:solidFill>
                <a:srgbClr val="07336F"/>
              </a:solidFill>
            </a:endParaRPr>
          </a:p>
        </p:txBody>
      </p:sp>
      <p:sp>
        <p:nvSpPr>
          <p:cNvPr id="267" name="Google Shape;267;p43"/>
          <p:cNvSpPr txBox="1"/>
          <p:nvPr>
            <p:ph idx="1" type="body"/>
          </p:nvPr>
        </p:nvSpPr>
        <p:spPr>
          <a:xfrm>
            <a:off x="5713875" y="3285600"/>
            <a:ext cx="3157500" cy="1167300"/>
          </a:xfrm>
          <a:prstGeom prst="rect">
            <a:avLst/>
          </a:prstGeom>
          <a:solidFill>
            <a:schemeClr val="lt2"/>
          </a:solidFill>
        </p:spPr>
        <p:txBody>
          <a:bodyPr anchorCtr="0" anchor="t" bIns="34275" lIns="68575" spcFirstLastPara="1" rIns="68575" wrap="square" tIns="34275">
            <a:normAutofit fontScale="92500" lnSpcReduction="10000"/>
          </a:bodyPr>
          <a:lstStyle/>
          <a:p>
            <a:pPr indent="0" lvl="0" marL="0" rtl="0" algn="l">
              <a:lnSpc>
                <a:spcPct val="115000"/>
              </a:lnSpc>
              <a:spcBef>
                <a:spcPts val="0"/>
              </a:spcBef>
              <a:spcAft>
                <a:spcPts val="800"/>
              </a:spcAft>
              <a:buNone/>
            </a:pPr>
            <a:r>
              <a:rPr b="1" lang="en-US" sz="1800"/>
              <a:t>Long-term metrics</a:t>
            </a:r>
            <a:r>
              <a:rPr lang="en-US" sz="1800"/>
              <a:t> isolate persistent, systematic errors from noise that assist with driving future product upgrades</a:t>
            </a:r>
            <a:endParaRPr sz="2900">
              <a:solidFill>
                <a:srgbClr val="07336F"/>
              </a:solidFill>
            </a:endParaRPr>
          </a:p>
        </p:txBody>
      </p:sp>
      <p:pic>
        <p:nvPicPr>
          <p:cNvPr descr="image.png" id="268" name="Google Shape;268;p43"/>
          <p:cNvPicPr preferRelativeResize="0"/>
          <p:nvPr/>
        </p:nvPicPr>
        <p:blipFill rotWithShape="1">
          <a:blip r:embed="rId4">
            <a:alphaModFix/>
          </a:blip>
          <a:srcRect b="0" l="0" r="0" t="0"/>
          <a:stretch/>
        </p:blipFill>
        <p:spPr>
          <a:xfrm>
            <a:off x="9409" y="935250"/>
            <a:ext cx="509375" cy="509375"/>
          </a:xfrm>
          <a:prstGeom prst="rect">
            <a:avLst/>
          </a:prstGeom>
          <a:noFill/>
          <a:ln>
            <a:noFill/>
          </a:ln>
        </p:spPr>
      </p:pic>
      <p:pic>
        <p:nvPicPr>
          <p:cNvPr descr="image.png" id="269" name="Google Shape;269;p43"/>
          <p:cNvPicPr preferRelativeResize="0"/>
          <p:nvPr/>
        </p:nvPicPr>
        <p:blipFill rotWithShape="1">
          <a:blip r:embed="rId5">
            <a:alphaModFix/>
          </a:blip>
          <a:srcRect b="0" l="0" r="0" t="0"/>
          <a:stretch/>
        </p:blipFill>
        <p:spPr>
          <a:xfrm>
            <a:off x="136753" y="1062594"/>
            <a:ext cx="254688" cy="254687"/>
          </a:xfrm>
          <a:prstGeom prst="rect">
            <a:avLst/>
          </a:prstGeom>
          <a:noFill/>
          <a:ln>
            <a:noFill/>
          </a:ln>
        </p:spPr>
      </p:pic>
      <p:pic>
        <p:nvPicPr>
          <p:cNvPr descr="image.png" id="270" name="Google Shape;270;p43"/>
          <p:cNvPicPr preferRelativeResize="0"/>
          <p:nvPr/>
        </p:nvPicPr>
        <p:blipFill rotWithShape="1">
          <a:blip r:embed="rId4">
            <a:alphaModFix/>
          </a:blip>
          <a:srcRect b="0" l="0" r="0" t="0"/>
          <a:stretch/>
        </p:blipFill>
        <p:spPr>
          <a:xfrm>
            <a:off x="9409" y="2317063"/>
            <a:ext cx="509375" cy="509375"/>
          </a:xfrm>
          <a:prstGeom prst="rect">
            <a:avLst/>
          </a:prstGeom>
          <a:noFill/>
          <a:ln>
            <a:noFill/>
          </a:ln>
        </p:spPr>
      </p:pic>
      <p:pic>
        <p:nvPicPr>
          <p:cNvPr descr="image.png" id="271" name="Google Shape;271;p43"/>
          <p:cNvPicPr preferRelativeResize="0"/>
          <p:nvPr/>
        </p:nvPicPr>
        <p:blipFill rotWithShape="1">
          <a:blip r:embed="rId6">
            <a:alphaModFix/>
          </a:blip>
          <a:srcRect b="0" l="0" r="0" t="0"/>
          <a:stretch/>
        </p:blipFill>
        <p:spPr>
          <a:xfrm>
            <a:off x="69363" y="2411802"/>
            <a:ext cx="389450" cy="319905"/>
          </a:xfrm>
          <a:prstGeom prst="rect">
            <a:avLst/>
          </a:prstGeom>
          <a:noFill/>
          <a:ln>
            <a:noFill/>
          </a:ln>
        </p:spPr>
      </p:pic>
      <p:pic>
        <p:nvPicPr>
          <p:cNvPr descr="image.png" id="272" name="Google Shape;272;p43"/>
          <p:cNvPicPr preferRelativeResize="0"/>
          <p:nvPr/>
        </p:nvPicPr>
        <p:blipFill rotWithShape="1">
          <a:blip r:embed="rId4">
            <a:alphaModFix/>
          </a:blip>
          <a:srcRect b="0" l="0" r="0" t="0"/>
          <a:stretch/>
        </p:blipFill>
        <p:spPr>
          <a:xfrm>
            <a:off x="9409" y="3698888"/>
            <a:ext cx="509375" cy="509375"/>
          </a:xfrm>
          <a:prstGeom prst="rect">
            <a:avLst/>
          </a:prstGeom>
          <a:noFill/>
          <a:ln>
            <a:noFill/>
          </a:ln>
        </p:spPr>
      </p:pic>
      <p:pic>
        <p:nvPicPr>
          <p:cNvPr descr="image.png" id="273" name="Google Shape;273;p43"/>
          <p:cNvPicPr preferRelativeResize="0"/>
          <p:nvPr/>
        </p:nvPicPr>
        <p:blipFill rotWithShape="1">
          <a:blip r:embed="rId4">
            <a:alphaModFix/>
          </a:blip>
          <a:srcRect b="0" l="0" r="0" t="0"/>
          <a:stretch/>
        </p:blipFill>
        <p:spPr>
          <a:xfrm>
            <a:off x="5167334" y="3198463"/>
            <a:ext cx="509375" cy="509375"/>
          </a:xfrm>
          <a:prstGeom prst="rect">
            <a:avLst/>
          </a:prstGeom>
          <a:noFill/>
          <a:ln>
            <a:noFill/>
          </a:ln>
        </p:spPr>
      </p:pic>
      <p:pic>
        <p:nvPicPr>
          <p:cNvPr descr="image.png" id="274" name="Google Shape;274;p43"/>
          <p:cNvPicPr preferRelativeResize="0"/>
          <p:nvPr/>
        </p:nvPicPr>
        <p:blipFill rotWithShape="1">
          <a:blip r:embed="rId7">
            <a:alphaModFix/>
          </a:blip>
          <a:srcRect b="0" l="0" r="0" t="0"/>
          <a:stretch/>
        </p:blipFill>
        <p:spPr>
          <a:xfrm>
            <a:off x="114382" y="3803885"/>
            <a:ext cx="299400" cy="299400"/>
          </a:xfrm>
          <a:prstGeom prst="rect">
            <a:avLst/>
          </a:prstGeom>
          <a:noFill/>
          <a:ln>
            <a:noFill/>
          </a:ln>
        </p:spPr>
      </p:pic>
      <p:pic>
        <p:nvPicPr>
          <p:cNvPr descr="image.png" id="275" name="Google Shape;275;p43"/>
          <p:cNvPicPr preferRelativeResize="0"/>
          <p:nvPr/>
        </p:nvPicPr>
        <p:blipFill rotWithShape="1">
          <a:blip r:embed="rId8">
            <a:alphaModFix/>
          </a:blip>
          <a:srcRect b="0" l="0" r="0" t="0"/>
          <a:stretch/>
        </p:blipFill>
        <p:spPr>
          <a:xfrm>
            <a:off x="5242125" y="3258448"/>
            <a:ext cx="389425" cy="389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4"/>
          <p:cNvSpPr txBox="1"/>
          <p:nvPr>
            <p:ph idx="12" type="sldNum"/>
          </p:nvPr>
        </p:nvSpPr>
        <p:spPr>
          <a:xfrm>
            <a:off x="9375913" y="6432549"/>
            <a:ext cx="2743200" cy="3651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a:t>‹#›</a:t>
            </a:fld>
            <a:endParaRPr/>
          </a:p>
        </p:txBody>
      </p:sp>
      <p:sp>
        <p:nvSpPr>
          <p:cNvPr id="282" name="Google Shape;282;p44"/>
          <p:cNvSpPr txBox="1"/>
          <p:nvPr>
            <p:ph type="title"/>
          </p:nvPr>
        </p:nvSpPr>
        <p:spPr>
          <a:xfrm>
            <a:off x="255431" y="0"/>
            <a:ext cx="8752800" cy="7710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US" sz="2600"/>
              <a:t>EVU Areas of Focus</a:t>
            </a:r>
            <a:endParaRPr sz="2600"/>
          </a:p>
        </p:txBody>
      </p:sp>
      <p:sp>
        <p:nvSpPr>
          <p:cNvPr id="283" name="Google Shape;283;p44"/>
          <p:cNvSpPr txBox="1"/>
          <p:nvPr>
            <p:ph idx="1" type="body"/>
          </p:nvPr>
        </p:nvSpPr>
        <p:spPr>
          <a:xfrm>
            <a:off x="4098544" y="841948"/>
            <a:ext cx="4797900" cy="4256400"/>
          </a:xfrm>
          <a:prstGeom prst="rect">
            <a:avLst/>
          </a:prstGeom>
        </p:spPr>
        <p:txBody>
          <a:bodyPr anchorCtr="0" anchor="t" bIns="34275" lIns="68575" spcFirstLastPara="1" rIns="68575" wrap="square" tIns="34275">
            <a:noAutofit/>
          </a:bodyPr>
          <a:lstStyle/>
          <a:p>
            <a:pPr indent="-266700" lvl="0" marL="342900" rtl="0" algn="l">
              <a:lnSpc>
                <a:spcPct val="115000"/>
              </a:lnSpc>
              <a:spcBef>
                <a:spcPts val="0"/>
              </a:spcBef>
              <a:spcAft>
                <a:spcPts val="0"/>
              </a:spcAft>
              <a:buSzPts val="1600"/>
              <a:buFont typeface="Calibri"/>
              <a:buChar char="●"/>
            </a:pPr>
            <a:r>
              <a:rPr b="1" lang="en-US" sz="1600">
                <a:latin typeface="Calibri"/>
                <a:ea typeface="Calibri"/>
                <a:cs typeface="Calibri"/>
                <a:sym typeface="Calibri"/>
              </a:rPr>
              <a:t>Model Evaluation Group (MEG) and Verification Team:</a:t>
            </a:r>
            <a:r>
              <a:rPr lang="en-US" sz="1600">
                <a:latin typeface="Calibri"/>
                <a:ea typeface="Calibri"/>
                <a:cs typeface="Calibri"/>
                <a:sym typeface="Calibri"/>
              </a:rPr>
              <a:t> The MEG and broader verification team monitor real-time operational performance alongside newly developed models. </a:t>
            </a:r>
            <a:endParaRPr sz="1600">
              <a:latin typeface="Calibri"/>
              <a:ea typeface="Calibri"/>
              <a:cs typeface="Calibri"/>
              <a:sym typeface="Calibri"/>
            </a:endParaRPr>
          </a:p>
          <a:p>
            <a:pPr indent="-266700" lvl="0" marL="342900" rtl="0" algn="l">
              <a:lnSpc>
                <a:spcPct val="115000"/>
              </a:lnSpc>
              <a:spcBef>
                <a:spcPts val="800"/>
              </a:spcBef>
              <a:spcAft>
                <a:spcPts val="0"/>
              </a:spcAft>
              <a:buSzPts val="1600"/>
              <a:buFont typeface="Calibri"/>
              <a:buChar char="●"/>
            </a:pPr>
            <a:r>
              <a:rPr b="1" lang="en-US" sz="1600">
                <a:latin typeface="Calibri"/>
                <a:ea typeface="Calibri"/>
                <a:cs typeface="Calibri"/>
                <a:sym typeface="Calibri"/>
              </a:rPr>
              <a:t>Blend Assessment and Evaluation Team (BEAT):</a:t>
            </a:r>
            <a:r>
              <a:rPr lang="en-US" sz="1600">
                <a:latin typeface="Calibri"/>
                <a:ea typeface="Calibri"/>
                <a:cs typeface="Calibri"/>
                <a:sym typeface="Calibri"/>
              </a:rPr>
              <a:t> BEAT brings developers and evaluators together to dissect weather case studies and refine National Blend of Models (NBM) performance. </a:t>
            </a:r>
            <a:endParaRPr sz="1600">
              <a:latin typeface="Calibri"/>
              <a:ea typeface="Calibri"/>
              <a:cs typeface="Calibri"/>
              <a:sym typeface="Calibri"/>
            </a:endParaRPr>
          </a:p>
          <a:p>
            <a:pPr indent="-266700" lvl="0" marL="342900" rtl="0" algn="l">
              <a:lnSpc>
                <a:spcPct val="115000"/>
              </a:lnSpc>
              <a:spcBef>
                <a:spcPts val="800"/>
              </a:spcBef>
              <a:spcAft>
                <a:spcPts val="0"/>
              </a:spcAft>
              <a:buSzPts val="1600"/>
              <a:buFont typeface="Calibri"/>
              <a:buChar char="●"/>
            </a:pPr>
            <a:r>
              <a:rPr b="1" lang="en-US" sz="1600">
                <a:latin typeface="Calibri"/>
                <a:ea typeface="Calibri"/>
                <a:cs typeface="Calibri"/>
                <a:sym typeface="Calibri"/>
              </a:rPr>
              <a:t>MEG and BEAT collaborations: </a:t>
            </a:r>
            <a:r>
              <a:rPr lang="en-US" sz="1600">
                <a:latin typeface="Calibri"/>
                <a:ea typeface="Calibri"/>
                <a:cs typeface="Calibri"/>
                <a:sym typeface="Calibri"/>
              </a:rPr>
              <a:t>Teams will collaborate and use user feedback to show performance in entire product value chain.</a:t>
            </a:r>
            <a:endParaRPr sz="1600">
              <a:latin typeface="Calibri"/>
              <a:ea typeface="Calibri"/>
              <a:cs typeface="Calibri"/>
              <a:sym typeface="Calibri"/>
            </a:endParaRPr>
          </a:p>
          <a:p>
            <a:pPr indent="-266700" lvl="0" marL="342900" rtl="0" algn="l">
              <a:lnSpc>
                <a:spcPct val="115000"/>
              </a:lnSpc>
              <a:spcBef>
                <a:spcPts val="800"/>
              </a:spcBef>
              <a:spcAft>
                <a:spcPts val="0"/>
              </a:spcAft>
              <a:buSzPts val="1600"/>
              <a:buFont typeface="Calibri"/>
              <a:buChar char="●"/>
            </a:pPr>
            <a:r>
              <a:rPr b="1" lang="en-US" sz="1600">
                <a:latin typeface="Calibri"/>
                <a:ea typeface="Calibri"/>
                <a:cs typeface="Calibri"/>
                <a:sym typeface="Calibri"/>
              </a:rPr>
              <a:t>Development and Research:</a:t>
            </a:r>
            <a:r>
              <a:rPr lang="en-US" sz="1600">
                <a:latin typeface="Calibri"/>
                <a:ea typeface="Calibri"/>
                <a:cs typeface="Calibri"/>
                <a:sym typeface="Calibri"/>
              </a:rPr>
              <a:t> Define, refine, and develop new metrics, especially for emerging data-driven (ML) models. </a:t>
            </a:r>
            <a:endParaRPr sz="1600">
              <a:latin typeface="Calibri"/>
              <a:ea typeface="Calibri"/>
              <a:cs typeface="Calibri"/>
              <a:sym typeface="Calibri"/>
            </a:endParaRPr>
          </a:p>
          <a:p>
            <a:pPr indent="0" lvl="0" marL="0" rtl="0" algn="l">
              <a:lnSpc>
                <a:spcPct val="115000"/>
              </a:lnSpc>
              <a:spcBef>
                <a:spcPts val="800"/>
              </a:spcBef>
              <a:spcAft>
                <a:spcPts val="800"/>
              </a:spcAft>
              <a:buNone/>
            </a:pPr>
            <a:r>
              <a:t/>
            </a:r>
            <a:endParaRPr b="1" sz="2100">
              <a:solidFill>
                <a:srgbClr val="07336F"/>
              </a:solidFill>
            </a:endParaRPr>
          </a:p>
        </p:txBody>
      </p:sp>
      <p:pic>
        <p:nvPicPr>
          <p:cNvPr id="284" name="Google Shape;284;p44" title="iStock-1744747722.jpg"/>
          <p:cNvPicPr preferRelativeResize="0"/>
          <p:nvPr/>
        </p:nvPicPr>
        <p:blipFill rotWithShape="1">
          <a:blip r:embed="rId3">
            <a:alphaModFix/>
          </a:blip>
          <a:srcRect b="0" l="19738" r="28633" t="0"/>
          <a:stretch/>
        </p:blipFill>
        <p:spPr>
          <a:xfrm>
            <a:off x="0" y="771075"/>
            <a:ext cx="3764700" cy="4372426"/>
          </a:xfrm>
          <a:prstGeom prst="rect">
            <a:avLst/>
          </a:prstGeom>
          <a:noFill/>
          <a:ln>
            <a:noFill/>
          </a:ln>
        </p:spPr>
      </p:pic>
      <p:sp>
        <p:nvSpPr>
          <p:cNvPr id="285" name="Google Shape;285;p44"/>
          <p:cNvSpPr/>
          <p:nvPr/>
        </p:nvSpPr>
        <p:spPr>
          <a:xfrm rot="10800000">
            <a:off x="244464" y="636449"/>
            <a:ext cx="2923200" cy="2055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86" name="Google Shape;286;p44"/>
          <p:cNvSpPr txBox="1"/>
          <p:nvPr>
            <p:ph idx="12" type="sldNum"/>
          </p:nvPr>
        </p:nvSpPr>
        <p:spPr>
          <a:xfrm>
            <a:off x="8789833" y="4824413"/>
            <a:ext cx="299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sz="1100">
                <a:solidFill>
                  <a:schemeClr val="dk1"/>
                </a:solidFill>
              </a:rPr>
              <a:t>‹#›</a:t>
            </a:fld>
            <a:endParaRPr sz="11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id="291" name="Google Shape;291;p45" title="Screenshot 2026-07-15 095037.png"/>
          <p:cNvPicPr preferRelativeResize="0"/>
          <p:nvPr/>
        </p:nvPicPr>
        <p:blipFill>
          <a:blip r:embed="rId3">
            <a:alphaModFix/>
          </a:blip>
          <a:stretch>
            <a:fillRect/>
          </a:stretch>
        </p:blipFill>
        <p:spPr>
          <a:xfrm>
            <a:off x="4984400" y="966080"/>
            <a:ext cx="3377298" cy="1954756"/>
          </a:xfrm>
          <a:prstGeom prst="rect">
            <a:avLst/>
          </a:prstGeom>
          <a:noFill/>
          <a:ln>
            <a:noFill/>
          </a:ln>
          <a:effectLst>
            <a:outerShdw blurRad="57150" rotWithShape="0" algn="bl" dir="5400000" dist="19050">
              <a:srgbClr val="000000">
                <a:alpha val="50000"/>
              </a:srgbClr>
            </a:outerShdw>
          </a:effectLst>
        </p:spPr>
      </p:pic>
      <p:sp>
        <p:nvSpPr>
          <p:cNvPr id="292" name="Google Shape;292;p45"/>
          <p:cNvSpPr txBox="1"/>
          <p:nvPr>
            <p:ph type="title"/>
          </p:nvPr>
        </p:nvSpPr>
        <p:spPr>
          <a:xfrm>
            <a:off x="197925" y="57148"/>
            <a:ext cx="8022300" cy="619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rgbClr val="001742"/>
              </a:buClr>
              <a:buSzPts val="3300"/>
              <a:buFont typeface="Calibri"/>
              <a:buNone/>
            </a:pPr>
            <a:r>
              <a:rPr lang="en-US" sz="3000"/>
              <a:t>Visualization Tools for Verification</a:t>
            </a:r>
            <a:endParaRPr b="1" sz="3000"/>
          </a:p>
        </p:txBody>
      </p:sp>
      <p:sp>
        <p:nvSpPr>
          <p:cNvPr id="293" name="Google Shape;293;p45"/>
          <p:cNvSpPr txBox="1"/>
          <p:nvPr>
            <p:ph idx="12" type="sldNum"/>
          </p:nvPr>
        </p:nvSpPr>
        <p:spPr>
          <a:xfrm>
            <a:off x="7023960" y="4900262"/>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sz="900"/>
              <a:t>‹#›</a:t>
            </a:fld>
            <a:endParaRPr sz="900"/>
          </a:p>
        </p:txBody>
      </p:sp>
      <p:pic>
        <p:nvPicPr>
          <p:cNvPr id="294" name="Google Shape;294;p45" title="EVS Screenshot.png"/>
          <p:cNvPicPr preferRelativeResize="0"/>
          <p:nvPr/>
        </p:nvPicPr>
        <p:blipFill>
          <a:blip r:embed="rId4">
            <a:alphaModFix/>
          </a:blip>
          <a:stretch>
            <a:fillRect/>
          </a:stretch>
        </p:blipFill>
        <p:spPr>
          <a:xfrm>
            <a:off x="588025" y="994200"/>
            <a:ext cx="3115400" cy="1898526"/>
          </a:xfrm>
          <a:prstGeom prst="rect">
            <a:avLst/>
          </a:prstGeom>
          <a:noFill/>
          <a:ln>
            <a:noFill/>
          </a:ln>
          <a:effectLst>
            <a:outerShdw blurRad="57150" rotWithShape="0" algn="bl" dir="5400000" dist="19050">
              <a:srgbClr val="000000">
                <a:alpha val="50000"/>
              </a:srgbClr>
            </a:outerShdw>
          </a:effectLst>
        </p:spPr>
      </p:pic>
      <p:grpSp>
        <p:nvGrpSpPr>
          <p:cNvPr id="295" name="Google Shape;295;p45"/>
          <p:cNvGrpSpPr/>
          <p:nvPr/>
        </p:nvGrpSpPr>
        <p:grpSpPr>
          <a:xfrm>
            <a:off x="333384" y="2720573"/>
            <a:ext cx="3657651" cy="2179674"/>
            <a:chOff x="650713" y="2963475"/>
            <a:chExt cx="3680100" cy="2179674"/>
          </a:xfrm>
        </p:grpSpPr>
        <p:sp>
          <p:nvSpPr>
            <p:cNvPr id="296" name="Google Shape;296;p45"/>
            <p:cNvSpPr/>
            <p:nvPr/>
          </p:nvSpPr>
          <p:spPr>
            <a:xfrm>
              <a:off x="1058021" y="2963475"/>
              <a:ext cx="2900700" cy="438600"/>
            </a:xfrm>
            <a:prstGeom prst="round2DiagRect">
              <a:avLst>
                <a:gd fmla="val 50000" name="adj1"/>
                <a:gd fmla="val 0" name="adj2"/>
              </a:avLst>
            </a:prstGeom>
            <a:solidFill>
              <a:srgbClr val="0A459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lang="en-US">
                  <a:solidFill>
                    <a:srgbClr val="FFFFFF"/>
                  </a:solidFill>
                </a:rPr>
                <a:t>Evaluation and Verification System</a:t>
              </a:r>
              <a:r>
                <a:rPr b="1" lang="en-US">
                  <a:solidFill>
                    <a:srgbClr val="FFFFFF"/>
                  </a:solidFill>
                </a:rPr>
                <a:t> (</a:t>
              </a:r>
              <a:r>
                <a:rPr b="1" lang="en-US">
                  <a:solidFill>
                    <a:srgbClr val="FFFF00"/>
                  </a:solidFill>
                </a:rPr>
                <a:t>EVS</a:t>
              </a:r>
              <a:r>
                <a:rPr b="1" lang="en-US">
                  <a:solidFill>
                    <a:srgbClr val="FFFFFF"/>
                  </a:solidFill>
                </a:rPr>
                <a:t>)</a:t>
              </a:r>
              <a:endParaRPr b="1" i="0" u="none" cap="none" strike="noStrike">
                <a:solidFill>
                  <a:srgbClr val="FFFFFF"/>
                </a:solidFill>
                <a:latin typeface="Arial"/>
                <a:ea typeface="Arial"/>
                <a:cs typeface="Arial"/>
                <a:sym typeface="Arial"/>
              </a:endParaRPr>
            </a:p>
          </p:txBody>
        </p:sp>
        <p:sp>
          <p:nvSpPr>
            <p:cNvPr id="297" name="Google Shape;297;p45"/>
            <p:cNvSpPr txBox="1"/>
            <p:nvPr/>
          </p:nvSpPr>
          <p:spPr>
            <a:xfrm>
              <a:off x="650713" y="3325749"/>
              <a:ext cx="3680100" cy="1817400"/>
            </a:xfrm>
            <a:prstGeom prst="rect">
              <a:avLst/>
            </a:prstGeom>
            <a:noFill/>
            <a:ln>
              <a:noFill/>
            </a:ln>
          </p:spPr>
          <p:txBody>
            <a:bodyPr anchorCtr="0" anchor="t" bIns="91425" lIns="91425" spcFirstLastPara="1" rIns="91425" wrap="square" tIns="182875">
              <a:noAutofit/>
            </a:bodyPr>
            <a:lstStyle/>
            <a:p>
              <a:pPr indent="-311150" lvl="0" marL="457200" marR="0" rtl="0" algn="l">
                <a:lnSpc>
                  <a:spcPct val="115000"/>
                </a:lnSpc>
                <a:spcBef>
                  <a:spcPts val="600"/>
                </a:spcBef>
                <a:spcAft>
                  <a:spcPts val="0"/>
                </a:spcAft>
                <a:buClr>
                  <a:srgbClr val="434343"/>
                </a:buClr>
                <a:buSzPts val="1300"/>
                <a:buFont typeface="Arial"/>
                <a:buChar char="●"/>
              </a:pPr>
              <a:r>
                <a:rPr lang="en-US" sz="1300">
                  <a:solidFill>
                    <a:srgbClr val="434343"/>
                  </a:solidFill>
                </a:rPr>
                <a:t>Real-time verification of model guidance via web-based images</a:t>
              </a:r>
              <a:endParaRPr sz="1300">
                <a:solidFill>
                  <a:srgbClr val="434343"/>
                </a:solidFill>
              </a:endParaRPr>
            </a:p>
            <a:p>
              <a:pPr indent="-311150" lvl="0" marL="457200" marR="0" rtl="0" algn="l">
                <a:lnSpc>
                  <a:spcPct val="115000"/>
                </a:lnSpc>
                <a:spcBef>
                  <a:spcPts val="0"/>
                </a:spcBef>
                <a:spcAft>
                  <a:spcPts val="0"/>
                </a:spcAft>
                <a:buClr>
                  <a:srgbClr val="434343"/>
                </a:buClr>
                <a:buSzPts val="1300"/>
                <a:buFont typeface="Arial"/>
                <a:buChar char="●"/>
              </a:pPr>
              <a:r>
                <a:rPr lang="en-US" sz="1300">
                  <a:solidFill>
                    <a:srgbClr val="434343"/>
                  </a:solidFill>
                </a:rPr>
                <a:t>Provides information on model performance </a:t>
              </a:r>
              <a:endParaRPr sz="1300">
                <a:solidFill>
                  <a:srgbClr val="434343"/>
                </a:solidFill>
              </a:endParaRPr>
            </a:p>
            <a:p>
              <a:pPr indent="-311150" lvl="0" marL="457200" marR="0" rtl="0" algn="l">
                <a:lnSpc>
                  <a:spcPct val="115000"/>
                </a:lnSpc>
                <a:spcBef>
                  <a:spcPts val="0"/>
                </a:spcBef>
                <a:spcAft>
                  <a:spcPts val="0"/>
                </a:spcAft>
                <a:buClr>
                  <a:srgbClr val="434343"/>
                </a:buClr>
                <a:buSzPts val="1300"/>
                <a:buFont typeface="Arial"/>
                <a:buChar char="●"/>
              </a:pPr>
              <a:r>
                <a:rPr lang="en-US" sz="1300">
                  <a:solidFill>
                    <a:srgbClr val="434343"/>
                  </a:solidFill>
                </a:rPr>
                <a:t>Publically accessible</a:t>
              </a:r>
              <a:endParaRPr sz="1300">
                <a:solidFill>
                  <a:srgbClr val="434343"/>
                </a:solidFill>
              </a:endParaRPr>
            </a:p>
            <a:p>
              <a:pPr indent="-311150" lvl="0" marL="457200" marR="0" rtl="0" algn="l">
                <a:lnSpc>
                  <a:spcPct val="115000"/>
                </a:lnSpc>
                <a:spcBef>
                  <a:spcPts val="0"/>
                </a:spcBef>
                <a:spcAft>
                  <a:spcPts val="0"/>
                </a:spcAft>
                <a:buClr>
                  <a:srgbClr val="0C57D3"/>
                </a:buClr>
                <a:buSzPts val="1300"/>
                <a:buChar char="●"/>
              </a:pPr>
              <a:r>
                <a:rPr b="1" lang="en-US" sz="1300" u="sng">
                  <a:solidFill>
                    <a:srgbClr val="0C57D3"/>
                  </a:solidFill>
                </a:rPr>
                <a:t>https://www.emc.ncep.noaa.gov/users/verification/</a:t>
              </a:r>
              <a:endParaRPr b="1" sz="1300" u="sng">
                <a:solidFill>
                  <a:srgbClr val="0C57D3"/>
                </a:solidFill>
              </a:endParaRPr>
            </a:p>
            <a:p>
              <a:pPr indent="0" lvl="0" marL="0" marR="0" rtl="0" algn="l">
                <a:lnSpc>
                  <a:spcPct val="115000"/>
                </a:lnSpc>
                <a:spcBef>
                  <a:spcPts val="600"/>
                </a:spcBef>
                <a:spcAft>
                  <a:spcPts val="0"/>
                </a:spcAft>
                <a:buNone/>
              </a:pPr>
              <a:r>
                <a:t/>
              </a:r>
              <a:endParaRPr sz="1300">
                <a:solidFill>
                  <a:srgbClr val="434343"/>
                </a:solidFill>
              </a:endParaRPr>
            </a:p>
          </p:txBody>
        </p:sp>
      </p:grpSp>
      <p:grpSp>
        <p:nvGrpSpPr>
          <p:cNvPr id="298" name="Google Shape;298;p45"/>
          <p:cNvGrpSpPr/>
          <p:nvPr/>
        </p:nvGrpSpPr>
        <p:grpSpPr>
          <a:xfrm>
            <a:off x="5095875" y="2720583"/>
            <a:ext cx="3467238" cy="2179667"/>
            <a:chOff x="954868" y="2963475"/>
            <a:chExt cx="3355500" cy="2179667"/>
          </a:xfrm>
        </p:grpSpPr>
        <p:sp>
          <p:nvSpPr>
            <p:cNvPr id="299" name="Google Shape;299;p45"/>
            <p:cNvSpPr/>
            <p:nvPr/>
          </p:nvSpPr>
          <p:spPr>
            <a:xfrm>
              <a:off x="1058021" y="2963475"/>
              <a:ext cx="2900700" cy="438600"/>
            </a:xfrm>
            <a:prstGeom prst="round2DiagRect">
              <a:avLst>
                <a:gd fmla="val 50000" name="adj1"/>
                <a:gd fmla="val 0" name="adj2"/>
              </a:avLst>
            </a:prstGeom>
            <a:solidFill>
              <a:srgbClr val="0A459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lang="en-US">
                  <a:solidFill>
                    <a:srgbClr val="FFFF00"/>
                  </a:solidFill>
                </a:rPr>
                <a:t>Veritas</a:t>
              </a:r>
              <a:endParaRPr b="1" i="0" u="none" cap="none" strike="noStrike">
                <a:solidFill>
                  <a:srgbClr val="FFFF00"/>
                </a:solidFill>
                <a:latin typeface="Arial"/>
                <a:ea typeface="Arial"/>
                <a:cs typeface="Arial"/>
                <a:sym typeface="Arial"/>
              </a:endParaRPr>
            </a:p>
          </p:txBody>
        </p:sp>
        <p:sp>
          <p:nvSpPr>
            <p:cNvPr id="300" name="Google Shape;300;p45"/>
            <p:cNvSpPr txBox="1"/>
            <p:nvPr/>
          </p:nvSpPr>
          <p:spPr>
            <a:xfrm>
              <a:off x="954868" y="3325742"/>
              <a:ext cx="3355500" cy="1817400"/>
            </a:xfrm>
            <a:prstGeom prst="rect">
              <a:avLst/>
            </a:prstGeom>
            <a:noFill/>
            <a:ln>
              <a:noFill/>
            </a:ln>
          </p:spPr>
          <p:txBody>
            <a:bodyPr anchorCtr="0" anchor="t" bIns="91425" lIns="91425" spcFirstLastPara="1" rIns="91425" wrap="square" tIns="182875">
              <a:noAutofit/>
            </a:bodyPr>
            <a:lstStyle/>
            <a:p>
              <a:pPr indent="-311150" lvl="0" marL="457200" marR="0" rtl="0" algn="l">
                <a:lnSpc>
                  <a:spcPct val="115000"/>
                </a:lnSpc>
                <a:spcBef>
                  <a:spcPts val="600"/>
                </a:spcBef>
                <a:spcAft>
                  <a:spcPts val="0"/>
                </a:spcAft>
                <a:buClr>
                  <a:srgbClr val="434343"/>
                </a:buClr>
                <a:buSzPts val="1300"/>
                <a:buFont typeface="Arial"/>
                <a:buChar char="●"/>
              </a:pPr>
              <a:r>
                <a:rPr lang="en-US" sz="1300">
                  <a:solidFill>
                    <a:srgbClr val="434343"/>
                  </a:solidFill>
                </a:rPr>
                <a:t>Provides information on NBM and NDFD performance</a:t>
              </a:r>
              <a:endParaRPr sz="1300">
                <a:solidFill>
                  <a:srgbClr val="434343"/>
                </a:solidFill>
              </a:endParaRPr>
            </a:p>
            <a:p>
              <a:pPr indent="-311150" lvl="0" marL="457200" marR="0" rtl="0" algn="l">
                <a:lnSpc>
                  <a:spcPct val="115000"/>
                </a:lnSpc>
                <a:spcBef>
                  <a:spcPts val="0"/>
                </a:spcBef>
                <a:spcAft>
                  <a:spcPts val="0"/>
                </a:spcAft>
                <a:buClr>
                  <a:srgbClr val="434343"/>
                </a:buClr>
                <a:buSzPts val="1300"/>
                <a:buFont typeface="Arial"/>
                <a:buChar char="●"/>
              </a:pPr>
              <a:r>
                <a:rPr lang="en-US" sz="1300">
                  <a:solidFill>
                    <a:srgbClr val="434343"/>
                  </a:solidFill>
                </a:rPr>
                <a:t>Accessible to CAC card </a:t>
              </a:r>
              <a:r>
                <a:rPr lang="en-US" sz="1300">
                  <a:solidFill>
                    <a:srgbClr val="434343"/>
                  </a:solidFill>
                </a:rPr>
                <a:t>login</a:t>
              </a:r>
              <a:r>
                <a:rPr lang="en-US" sz="1300">
                  <a:solidFill>
                    <a:srgbClr val="434343"/>
                  </a:solidFill>
                </a:rPr>
                <a:t> only</a:t>
              </a:r>
              <a:endParaRPr sz="1300">
                <a:solidFill>
                  <a:srgbClr val="434343"/>
                </a:solidFill>
              </a:endParaRPr>
            </a:p>
            <a:p>
              <a:pPr indent="-311150" lvl="0" marL="457200" marR="0" rtl="0" algn="l">
                <a:lnSpc>
                  <a:spcPct val="115000"/>
                </a:lnSpc>
                <a:spcBef>
                  <a:spcPts val="0"/>
                </a:spcBef>
                <a:spcAft>
                  <a:spcPts val="0"/>
                </a:spcAft>
                <a:buClr>
                  <a:srgbClr val="0C57D3"/>
                </a:buClr>
                <a:buSzPts val="1300"/>
                <a:buChar char="●"/>
              </a:pPr>
              <a:r>
                <a:rPr b="1" lang="en-US" sz="1300" u="sng">
                  <a:solidFill>
                    <a:srgbClr val="0C57D3"/>
                  </a:solidFill>
                </a:rPr>
                <a:t>https://veritas.mdl.nws.noaa.gov</a:t>
              </a:r>
              <a:endParaRPr b="1" sz="1300" u="sng">
                <a:solidFill>
                  <a:srgbClr val="0C57D3"/>
                </a:solidFill>
              </a:endParaRPr>
            </a:p>
            <a:p>
              <a:pPr indent="0" lvl="0" marL="0" marR="0" rtl="0" algn="l">
                <a:lnSpc>
                  <a:spcPct val="115000"/>
                </a:lnSpc>
                <a:spcBef>
                  <a:spcPts val="600"/>
                </a:spcBef>
                <a:spcAft>
                  <a:spcPts val="0"/>
                </a:spcAft>
                <a:buNone/>
              </a:pPr>
              <a:r>
                <a:t/>
              </a:r>
              <a:endParaRPr sz="1300">
                <a:solidFill>
                  <a:srgbClr val="434343"/>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6"/>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rgbClr val="001742"/>
              </a:buClr>
              <a:buSzPts val="3300"/>
              <a:buFont typeface="Calibri"/>
              <a:buNone/>
            </a:pPr>
            <a:r>
              <a:rPr lang="en-US" sz="2900"/>
              <a:t>Software: Model Evaluation Toolkit (METplus)</a:t>
            </a:r>
            <a:endParaRPr b="1" sz="2900"/>
          </a:p>
        </p:txBody>
      </p:sp>
      <p:sp>
        <p:nvSpPr>
          <p:cNvPr id="306" name="Google Shape;306;p46"/>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US" sz="900"/>
              <a:t>‹#›</a:t>
            </a:fld>
            <a:endParaRPr sz="900"/>
          </a:p>
        </p:txBody>
      </p:sp>
      <p:cxnSp>
        <p:nvCxnSpPr>
          <p:cNvPr id="307" name="Google Shape;307;p46"/>
          <p:cNvCxnSpPr/>
          <p:nvPr/>
        </p:nvCxnSpPr>
        <p:spPr>
          <a:xfrm flipH="1" rot="10800000">
            <a:off x="8923693" y="3798617"/>
            <a:ext cx="2410500" cy="4500"/>
          </a:xfrm>
          <a:prstGeom prst="straightConnector1">
            <a:avLst/>
          </a:prstGeom>
          <a:noFill/>
          <a:ln cap="flat" cmpd="sng" w="19050">
            <a:solidFill>
              <a:srgbClr val="FFFFFF"/>
            </a:solidFill>
            <a:prstDash val="solid"/>
            <a:miter lim="800000"/>
            <a:headEnd len="sm" w="sm" type="none"/>
            <a:tailEnd len="sm" w="sm" type="none"/>
          </a:ln>
        </p:spPr>
      </p:cxnSp>
      <p:grpSp>
        <p:nvGrpSpPr>
          <p:cNvPr id="308" name="Google Shape;308;p46"/>
          <p:cNvGrpSpPr/>
          <p:nvPr/>
        </p:nvGrpSpPr>
        <p:grpSpPr>
          <a:xfrm>
            <a:off x="112526" y="2214610"/>
            <a:ext cx="5453252" cy="1237872"/>
            <a:chOff x="2283152" y="2322202"/>
            <a:chExt cx="5600546" cy="643853"/>
          </a:xfrm>
        </p:grpSpPr>
        <p:sp>
          <p:nvSpPr>
            <p:cNvPr id="309" name="Google Shape;309;p46"/>
            <p:cNvSpPr/>
            <p:nvPr/>
          </p:nvSpPr>
          <p:spPr>
            <a:xfrm>
              <a:off x="3728397" y="2322560"/>
              <a:ext cx="4155300" cy="642300"/>
            </a:xfrm>
            <a:prstGeom prst="rect">
              <a:avLst/>
            </a:prstGeom>
            <a:solidFill>
              <a:srgbClr val="EEEEEE"/>
            </a:solidFill>
            <a:ln>
              <a:noFill/>
            </a:ln>
          </p:spPr>
          <p:txBody>
            <a:bodyPr anchorCtr="0" anchor="ctr" bIns="62425" lIns="62425" spcFirstLastPara="1" rIns="62425" wrap="square" tIns="62425">
              <a:noAutofit/>
            </a:bodyPr>
            <a:lstStyle/>
            <a:p>
              <a:pPr indent="0" lvl="0" marL="0" rtl="0" algn="l">
                <a:spcBef>
                  <a:spcPts val="0"/>
                </a:spcBef>
                <a:spcAft>
                  <a:spcPts val="0"/>
                </a:spcAft>
                <a:buNone/>
              </a:pPr>
              <a:r>
                <a:t/>
              </a:r>
              <a:endParaRPr/>
            </a:p>
          </p:txBody>
        </p:sp>
        <p:sp>
          <p:nvSpPr>
            <p:cNvPr id="310" name="Google Shape;310;p46"/>
            <p:cNvSpPr/>
            <p:nvPr/>
          </p:nvSpPr>
          <p:spPr>
            <a:xfrm flipH="1">
              <a:off x="2283152" y="2322582"/>
              <a:ext cx="1284900" cy="642600"/>
            </a:xfrm>
            <a:prstGeom prst="rect">
              <a:avLst/>
            </a:prstGeom>
            <a:solidFill>
              <a:srgbClr val="1A658F"/>
            </a:solidFill>
            <a:ln>
              <a:noFill/>
            </a:ln>
          </p:spPr>
          <p:txBody>
            <a:bodyPr anchorCtr="0" anchor="ctr" bIns="62425" lIns="62425" spcFirstLastPara="1" rIns="62425" wrap="square" tIns="62425">
              <a:noAutofit/>
            </a:bodyPr>
            <a:lstStyle/>
            <a:p>
              <a:pPr indent="0" lvl="0" marL="0" rtl="0" algn="l">
                <a:spcBef>
                  <a:spcPts val="0"/>
                </a:spcBef>
                <a:spcAft>
                  <a:spcPts val="0"/>
                </a:spcAft>
                <a:buNone/>
              </a:pPr>
              <a:r>
                <a:t/>
              </a:r>
              <a:endParaRPr/>
            </a:p>
          </p:txBody>
        </p:sp>
        <p:sp>
          <p:nvSpPr>
            <p:cNvPr id="311" name="Google Shape;311;p46"/>
            <p:cNvSpPr/>
            <p:nvPr/>
          </p:nvSpPr>
          <p:spPr>
            <a:xfrm rot="-5400000">
              <a:off x="3323051" y="2112817"/>
              <a:ext cx="643361" cy="1062130"/>
            </a:xfrm>
            <a:prstGeom prst="flowChartOffpageConnector">
              <a:avLst/>
            </a:prstGeom>
            <a:solidFill>
              <a:srgbClr val="1A658F"/>
            </a:solidFill>
            <a:ln>
              <a:noFill/>
            </a:ln>
          </p:spPr>
          <p:txBody>
            <a:bodyPr anchorCtr="0" anchor="ctr" bIns="62425" lIns="62425" spcFirstLastPara="1" rIns="62425" wrap="square" tIns="62425">
              <a:noAutofit/>
            </a:bodyPr>
            <a:lstStyle/>
            <a:p>
              <a:pPr indent="0" lvl="0" marL="0" rtl="0" algn="l">
                <a:spcBef>
                  <a:spcPts val="0"/>
                </a:spcBef>
                <a:spcAft>
                  <a:spcPts val="0"/>
                </a:spcAft>
                <a:buNone/>
              </a:pPr>
              <a:r>
                <a:t/>
              </a:r>
              <a:endParaRPr/>
            </a:p>
          </p:txBody>
        </p:sp>
        <p:sp>
          <p:nvSpPr>
            <p:cNvPr id="312" name="Google Shape;312;p46"/>
            <p:cNvSpPr/>
            <p:nvPr/>
          </p:nvSpPr>
          <p:spPr>
            <a:xfrm>
              <a:off x="2342619" y="2399948"/>
              <a:ext cx="1662300" cy="495900"/>
            </a:xfrm>
            <a:prstGeom prst="rect">
              <a:avLst/>
            </a:prstGeom>
            <a:solidFill>
              <a:srgbClr val="1A658F"/>
            </a:solidFill>
            <a:ln>
              <a:noFill/>
            </a:ln>
          </p:spPr>
          <p:txBody>
            <a:bodyPr anchorCtr="0" anchor="ctr" bIns="62425" lIns="62425" spcFirstLastPara="1" rIns="62425" wrap="square" tIns="62425">
              <a:noAutofit/>
            </a:bodyPr>
            <a:lstStyle/>
            <a:p>
              <a:pPr indent="0" lvl="0" marL="0" rtl="0" algn="l">
                <a:lnSpc>
                  <a:spcPct val="115000"/>
                </a:lnSpc>
                <a:spcBef>
                  <a:spcPts val="0"/>
                </a:spcBef>
                <a:spcAft>
                  <a:spcPts val="0"/>
                </a:spcAft>
                <a:buNone/>
              </a:pPr>
              <a:r>
                <a:rPr b="1" lang="en-US" sz="1161">
                  <a:solidFill>
                    <a:srgbClr val="FFFFFF"/>
                  </a:solidFill>
                </a:rPr>
                <a:t>METplus has…</a:t>
              </a:r>
              <a:endParaRPr b="1" sz="1161">
                <a:solidFill>
                  <a:srgbClr val="FFFFFF"/>
                </a:solidFill>
              </a:endParaRPr>
            </a:p>
          </p:txBody>
        </p:sp>
        <p:sp>
          <p:nvSpPr>
            <p:cNvPr id="313" name="Google Shape;313;p46"/>
            <p:cNvSpPr/>
            <p:nvPr/>
          </p:nvSpPr>
          <p:spPr>
            <a:xfrm>
              <a:off x="4347299" y="2323755"/>
              <a:ext cx="3536400" cy="642300"/>
            </a:xfrm>
            <a:prstGeom prst="rect">
              <a:avLst/>
            </a:prstGeom>
            <a:noFill/>
            <a:ln>
              <a:noFill/>
            </a:ln>
          </p:spPr>
          <p:txBody>
            <a:bodyPr anchorCtr="0" anchor="ctr" bIns="62425" lIns="62425" spcFirstLastPara="1" rIns="62425" wrap="square" tIns="62425">
              <a:noAutofit/>
            </a:bodyPr>
            <a:lstStyle/>
            <a:p>
              <a:pPr indent="-221132" lvl="0" marL="312186" rtl="0" algn="l">
                <a:spcBef>
                  <a:spcPts val="0"/>
                </a:spcBef>
                <a:spcAft>
                  <a:spcPts val="0"/>
                </a:spcAft>
                <a:buClr>
                  <a:srgbClr val="000000"/>
                </a:buClr>
                <a:buSzPts val="1024"/>
                <a:buChar char="●"/>
              </a:pPr>
              <a:r>
                <a:rPr lang="en-US" sz="1024"/>
                <a:t>Over 150 traditional statistics and diagnostics for point and gridded datasets</a:t>
              </a:r>
              <a:endParaRPr sz="1024"/>
            </a:p>
            <a:p>
              <a:pPr indent="-221132" lvl="0" marL="312186" rtl="0" algn="l">
                <a:spcBef>
                  <a:spcPts val="0"/>
                </a:spcBef>
                <a:spcAft>
                  <a:spcPts val="0"/>
                </a:spcAft>
                <a:buClr>
                  <a:srgbClr val="000000"/>
                </a:buClr>
                <a:buSzPts val="1024"/>
                <a:buChar char="●"/>
              </a:pPr>
              <a:r>
                <a:rPr lang="en-US" sz="1024"/>
                <a:t>Been developed to allow for easy sharing of configuration files for reproducible results</a:t>
              </a:r>
              <a:endParaRPr sz="1024"/>
            </a:p>
          </p:txBody>
        </p:sp>
      </p:grpSp>
      <p:grpSp>
        <p:nvGrpSpPr>
          <p:cNvPr id="314" name="Google Shape;314;p46"/>
          <p:cNvGrpSpPr/>
          <p:nvPr/>
        </p:nvGrpSpPr>
        <p:grpSpPr>
          <a:xfrm>
            <a:off x="112611" y="955783"/>
            <a:ext cx="5453565" cy="1237170"/>
            <a:chOff x="2283136" y="2322568"/>
            <a:chExt cx="5874154" cy="643488"/>
          </a:xfrm>
        </p:grpSpPr>
        <p:sp>
          <p:nvSpPr>
            <p:cNvPr id="315" name="Google Shape;315;p46"/>
            <p:cNvSpPr/>
            <p:nvPr/>
          </p:nvSpPr>
          <p:spPr>
            <a:xfrm>
              <a:off x="3728390" y="2322568"/>
              <a:ext cx="4428900" cy="642300"/>
            </a:xfrm>
            <a:prstGeom prst="rect">
              <a:avLst/>
            </a:prstGeom>
            <a:solidFill>
              <a:srgbClr val="EEEEEE"/>
            </a:solidFill>
            <a:ln>
              <a:noFill/>
            </a:ln>
          </p:spPr>
          <p:txBody>
            <a:bodyPr anchorCtr="0" anchor="ctr" bIns="62425" lIns="62425" spcFirstLastPara="1" rIns="62425" wrap="square" tIns="62425">
              <a:noAutofit/>
            </a:bodyPr>
            <a:lstStyle/>
            <a:p>
              <a:pPr indent="0" lvl="0" marL="0" rtl="0" algn="l">
                <a:spcBef>
                  <a:spcPts val="0"/>
                </a:spcBef>
                <a:spcAft>
                  <a:spcPts val="0"/>
                </a:spcAft>
                <a:buNone/>
              </a:pPr>
              <a:r>
                <a:t/>
              </a:r>
              <a:endParaRPr/>
            </a:p>
          </p:txBody>
        </p:sp>
        <p:sp>
          <p:nvSpPr>
            <p:cNvPr id="316" name="Google Shape;316;p46"/>
            <p:cNvSpPr/>
            <p:nvPr/>
          </p:nvSpPr>
          <p:spPr>
            <a:xfrm flipH="1">
              <a:off x="2283136" y="2322572"/>
              <a:ext cx="1132200" cy="642600"/>
            </a:xfrm>
            <a:prstGeom prst="rect">
              <a:avLst/>
            </a:prstGeom>
            <a:solidFill>
              <a:srgbClr val="1A658F"/>
            </a:solidFill>
            <a:ln>
              <a:noFill/>
            </a:ln>
          </p:spPr>
          <p:txBody>
            <a:bodyPr anchorCtr="0" anchor="ctr" bIns="62425" lIns="62425" spcFirstLastPara="1" rIns="62425" wrap="square" tIns="62425">
              <a:noAutofit/>
            </a:bodyPr>
            <a:lstStyle/>
            <a:p>
              <a:pPr indent="0" lvl="0" marL="0" rtl="0" algn="l">
                <a:spcBef>
                  <a:spcPts val="0"/>
                </a:spcBef>
                <a:spcAft>
                  <a:spcPts val="0"/>
                </a:spcAft>
                <a:buNone/>
              </a:pPr>
              <a:r>
                <a:t/>
              </a:r>
              <a:endParaRPr/>
            </a:p>
          </p:txBody>
        </p:sp>
        <p:sp>
          <p:nvSpPr>
            <p:cNvPr id="317" name="Google Shape;317;p46"/>
            <p:cNvSpPr/>
            <p:nvPr/>
          </p:nvSpPr>
          <p:spPr>
            <a:xfrm rot="-5400000">
              <a:off x="3374011" y="2062222"/>
              <a:ext cx="643351" cy="1164042"/>
            </a:xfrm>
            <a:prstGeom prst="flowChartOffpageConnector">
              <a:avLst/>
            </a:prstGeom>
            <a:solidFill>
              <a:srgbClr val="1A658F"/>
            </a:solidFill>
            <a:ln>
              <a:noFill/>
            </a:ln>
          </p:spPr>
          <p:txBody>
            <a:bodyPr anchorCtr="0" anchor="ctr" bIns="62425" lIns="62425" spcFirstLastPara="1" rIns="62425" wrap="square" tIns="62425">
              <a:noAutofit/>
            </a:bodyPr>
            <a:lstStyle/>
            <a:p>
              <a:pPr indent="0" lvl="0" marL="0" rtl="0" algn="l">
                <a:spcBef>
                  <a:spcPts val="0"/>
                </a:spcBef>
                <a:spcAft>
                  <a:spcPts val="0"/>
                </a:spcAft>
                <a:buNone/>
              </a:pPr>
              <a:r>
                <a:t/>
              </a:r>
              <a:endParaRPr/>
            </a:p>
          </p:txBody>
        </p:sp>
        <p:sp>
          <p:nvSpPr>
            <p:cNvPr id="318" name="Google Shape;318;p46"/>
            <p:cNvSpPr/>
            <p:nvPr/>
          </p:nvSpPr>
          <p:spPr>
            <a:xfrm>
              <a:off x="2342640" y="2399956"/>
              <a:ext cx="1652700" cy="495900"/>
            </a:xfrm>
            <a:prstGeom prst="rect">
              <a:avLst/>
            </a:prstGeom>
            <a:solidFill>
              <a:srgbClr val="1A658F"/>
            </a:solidFill>
            <a:ln>
              <a:noFill/>
            </a:ln>
          </p:spPr>
          <p:txBody>
            <a:bodyPr anchorCtr="0" anchor="ctr" bIns="62425" lIns="62425" spcFirstLastPara="1" rIns="62425" wrap="square" tIns="62425">
              <a:noAutofit/>
            </a:bodyPr>
            <a:lstStyle/>
            <a:p>
              <a:pPr indent="0" lvl="0" marL="0" rtl="0" algn="l">
                <a:lnSpc>
                  <a:spcPct val="115000"/>
                </a:lnSpc>
                <a:spcBef>
                  <a:spcPts val="0"/>
                </a:spcBef>
                <a:spcAft>
                  <a:spcPts val="0"/>
                </a:spcAft>
                <a:buNone/>
              </a:pPr>
              <a:r>
                <a:rPr b="1" lang="en-US" sz="1161">
                  <a:solidFill>
                    <a:srgbClr val="FFFFFF"/>
                  </a:solidFill>
                </a:rPr>
                <a:t>METplus is…</a:t>
              </a:r>
              <a:endParaRPr b="1" sz="1161">
                <a:solidFill>
                  <a:srgbClr val="FFFFFF"/>
                </a:solidFill>
              </a:endParaRPr>
            </a:p>
          </p:txBody>
        </p:sp>
        <p:sp>
          <p:nvSpPr>
            <p:cNvPr id="319" name="Google Shape;319;p46"/>
            <p:cNvSpPr/>
            <p:nvPr/>
          </p:nvSpPr>
          <p:spPr>
            <a:xfrm>
              <a:off x="4347303" y="2323756"/>
              <a:ext cx="3684900" cy="642300"/>
            </a:xfrm>
            <a:prstGeom prst="rect">
              <a:avLst/>
            </a:prstGeom>
            <a:noFill/>
            <a:ln>
              <a:noFill/>
            </a:ln>
          </p:spPr>
          <p:txBody>
            <a:bodyPr anchorCtr="0" anchor="ctr" bIns="62425" lIns="62425" spcFirstLastPara="1" rIns="62425" wrap="square" tIns="62425">
              <a:noAutofit/>
            </a:bodyPr>
            <a:lstStyle/>
            <a:p>
              <a:pPr indent="-221132" lvl="0" marL="312186" rtl="0" algn="l">
                <a:spcBef>
                  <a:spcPts val="0"/>
                </a:spcBef>
                <a:spcAft>
                  <a:spcPts val="0"/>
                </a:spcAft>
                <a:buClr>
                  <a:srgbClr val="000000"/>
                </a:buClr>
                <a:buSzPts val="1024"/>
                <a:buChar char="●"/>
              </a:pPr>
              <a:r>
                <a:rPr lang="en-US" sz="1024"/>
                <a:t>A verification framework that spans a range of temporal and spatial scales</a:t>
              </a:r>
              <a:endParaRPr sz="1024"/>
            </a:p>
            <a:p>
              <a:pPr indent="-221132" lvl="0" marL="312186" rtl="0" algn="l">
                <a:spcBef>
                  <a:spcPts val="0"/>
                </a:spcBef>
                <a:spcAft>
                  <a:spcPts val="0"/>
                </a:spcAft>
                <a:buClr>
                  <a:srgbClr val="000000"/>
                </a:buClr>
                <a:buSzPts val="1024"/>
                <a:buChar char="●"/>
              </a:pPr>
              <a:r>
                <a:rPr lang="en-US" sz="1024"/>
                <a:t>Intended to be extensible through additional capabilities developed by sponsors and the community</a:t>
              </a:r>
              <a:endParaRPr sz="1024"/>
            </a:p>
            <a:p>
              <a:pPr indent="-221132" lvl="0" marL="312186" rtl="0" algn="l">
                <a:spcBef>
                  <a:spcPts val="0"/>
                </a:spcBef>
                <a:spcAft>
                  <a:spcPts val="0"/>
                </a:spcAft>
                <a:buClr>
                  <a:schemeClr val="dk1"/>
                </a:buClr>
                <a:buSzPts val="1024"/>
                <a:buChar char="●"/>
              </a:pPr>
              <a:r>
                <a:rPr lang="en-US" sz="1024">
                  <a:solidFill>
                    <a:schemeClr val="dk1"/>
                  </a:solidFill>
                </a:rPr>
                <a:t>Operational in the NWS, UKMO, Air Force</a:t>
              </a:r>
              <a:endParaRPr sz="1024">
                <a:solidFill>
                  <a:schemeClr val="dk1"/>
                </a:solidFill>
              </a:endParaRPr>
            </a:p>
          </p:txBody>
        </p:sp>
      </p:grpSp>
      <p:grpSp>
        <p:nvGrpSpPr>
          <p:cNvPr id="320" name="Google Shape;320;p46"/>
          <p:cNvGrpSpPr/>
          <p:nvPr/>
        </p:nvGrpSpPr>
        <p:grpSpPr>
          <a:xfrm>
            <a:off x="112422" y="3474915"/>
            <a:ext cx="5453757" cy="1237770"/>
            <a:chOff x="2282929" y="2322567"/>
            <a:chExt cx="5874362" cy="643800"/>
          </a:xfrm>
        </p:grpSpPr>
        <p:sp>
          <p:nvSpPr>
            <p:cNvPr id="321" name="Google Shape;321;p46"/>
            <p:cNvSpPr/>
            <p:nvPr/>
          </p:nvSpPr>
          <p:spPr>
            <a:xfrm>
              <a:off x="3728390" y="2322567"/>
              <a:ext cx="4428900" cy="643800"/>
            </a:xfrm>
            <a:prstGeom prst="rect">
              <a:avLst/>
            </a:prstGeom>
            <a:solidFill>
              <a:srgbClr val="EEEEEE"/>
            </a:solidFill>
            <a:ln>
              <a:noFill/>
            </a:ln>
          </p:spPr>
          <p:txBody>
            <a:bodyPr anchorCtr="0" anchor="ctr" bIns="62425" lIns="62425" spcFirstLastPara="1" rIns="62425" wrap="square" tIns="62425">
              <a:noAutofit/>
            </a:bodyPr>
            <a:lstStyle/>
            <a:p>
              <a:pPr indent="0" lvl="0" marL="0" rtl="0" algn="l">
                <a:spcBef>
                  <a:spcPts val="0"/>
                </a:spcBef>
                <a:spcAft>
                  <a:spcPts val="0"/>
                </a:spcAft>
                <a:buNone/>
              </a:pPr>
              <a:r>
                <a:t/>
              </a:r>
              <a:endParaRPr/>
            </a:p>
          </p:txBody>
        </p:sp>
        <p:sp>
          <p:nvSpPr>
            <p:cNvPr id="322" name="Google Shape;322;p46"/>
            <p:cNvSpPr/>
            <p:nvPr/>
          </p:nvSpPr>
          <p:spPr>
            <a:xfrm flipH="1">
              <a:off x="2282929" y="2322582"/>
              <a:ext cx="1479000" cy="642600"/>
            </a:xfrm>
            <a:prstGeom prst="rect">
              <a:avLst/>
            </a:prstGeom>
            <a:solidFill>
              <a:srgbClr val="1A658F"/>
            </a:solidFill>
            <a:ln>
              <a:noFill/>
            </a:ln>
          </p:spPr>
          <p:txBody>
            <a:bodyPr anchorCtr="0" anchor="ctr" bIns="62425" lIns="62425" spcFirstLastPara="1" rIns="62425" wrap="square" tIns="62425">
              <a:noAutofit/>
            </a:bodyPr>
            <a:lstStyle/>
            <a:p>
              <a:pPr indent="0" lvl="0" marL="0" rtl="0" algn="l">
                <a:spcBef>
                  <a:spcPts val="0"/>
                </a:spcBef>
                <a:spcAft>
                  <a:spcPts val="0"/>
                </a:spcAft>
                <a:buNone/>
              </a:pPr>
              <a:r>
                <a:t/>
              </a:r>
              <a:endParaRPr/>
            </a:p>
          </p:txBody>
        </p:sp>
        <p:sp>
          <p:nvSpPr>
            <p:cNvPr id="323" name="Google Shape;323;p46"/>
            <p:cNvSpPr/>
            <p:nvPr/>
          </p:nvSpPr>
          <p:spPr>
            <a:xfrm rot="-5400000">
              <a:off x="3374006" y="2062226"/>
              <a:ext cx="643361" cy="1164042"/>
            </a:xfrm>
            <a:prstGeom prst="flowChartOffpageConnector">
              <a:avLst/>
            </a:prstGeom>
            <a:solidFill>
              <a:srgbClr val="1A658F"/>
            </a:solidFill>
            <a:ln>
              <a:noFill/>
            </a:ln>
          </p:spPr>
          <p:txBody>
            <a:bodyPr anchorCtr="0" anchor="ctr" bIns="62425" lIns="62425" spcFirstLastPara="1" rIns="62425" wrap="square" tIns="62425">
              <a:noAutofit/>
            </a:bodyPr>
            <a:lstStyle/>
            <a:p>
              <a:pPr indent="0" lvl="0" marL="0" rtl="0" algn="l">
                <a:spcBef>
                  <a:spcPts val="0"/>
                </a:spcBef>
                <a:spcAft>
                  <a:spcPts val="0"/>
                </a:spcAft>
                <a:buNone/>
              </a:pPr>
              <a:r>
                <a:t/>
              </a:r>
              <a:endParaRPr/>
            </a:p>
          </p:txBody>
        </p:sp>
        <p:sp>
          <p:nvSpPr>
            <p:cNvPr id="324" name="Google Shape;324;p46"/>
            <p:cNvSpPr/>
            <p:nvPr/>
          </p:nvSpPr>
          <p:spPr>
            <a:xfrm>
              <a:off x="2342618" y="2399957"/>
              <a:ext cx="1764900" cy="495900"/>
            </a:xfrm>
            <a:prstGeom prst="rect">
              <a:avLst/>
            </a:prstGeom>
            <a:solidFill>
              <a:srgbClr val="1A658F"/>
            </a:solidFill>
            <a:ln>
              <a:noFill/>
            </a:ln>
          </p:spPr>
          <p:txBody>
            <a:bodyPr anchorCtr="0" anchor="ctr" bIns="62425" lIns="62425" spcFirstLastPara="1" rIns="62425" wrap="square" tIns="62425">
              <a:noAutofit/>
            </a:bodyPr>
            <a:lstStyle/>
            <a:p>
              <a:pPr indent="0" lvl="0" marL="0" rtl="0" algn="l">
                <a:lnSpc>
                  <a:spcPct val="115000"/>
                </a:lnSpc>
                <a:spcBef>
                  <a:spcPts val="0"/>
                </a:spcBef>
                <a:spcAft>
                  <a:spcPts val="0"/>
                </a:spcAft>
                <a:buNone/>
              </a:pPr>
              <a:r>
                <a:rPr b="1" lang="en-US" sz="1161">
                  <a:solidFill>
                    <a:srgbClr val="FFFFFF"/>
                  </a:solidFill>
                </a:rPr>
                <a:t>METplus provides…</a:t>
              </a:r>
              <a:endParaRPr b="1" sz="1161">
                <a:solidFill>
                  <a:srgbClr val="FFFFFF"/>
                </a:solidFill>
              </a:endParaRPr>
            </a:p>
          </p:txBody>
        </p:sp>
        <p:sp>
          <p:nvSpPr>
            <p:cNvPr id="325" name="Google Shape;325;p46"/>
            <p:cNvSpPr/>
            <p:nvPr/>
          </p:nvSpPr>
          <p:spPr>
            <a:xfrm>
              <a:off x="4434279" y="2323755"/>
              <a:ext cx="3472800" cy="642300"/>
            </a:xfrm>
            <a:prstGeom prst="rect">
              <a:avLst/>
            </a:prstGeom>
            <a:noFill/>
            <a:ln>
              <a:noFill/>
            </a:ln>
          </p:spPr>
          <p:txBody>
            <a:bodyPr anchorCtr="0" anchor="ctr" bIns="62425" lIns="62425" spcFirstLastPara="1" rIns="62425" wrap="square" tIns="62425">
              <a:noAutofit/>
            </a:bodyPr>
            <a:lstStyle/>
            <a:p>
              <a:pPr indent="-221132" lvl="0" marL="312186" rtl="0" algn="l">
                <a:spcBef>
                  <a:spcPts val="0"/>
                </a:spcBef>
                <a:spcAft>
                  <a:spcPts val="0"/>
                </a:spcAft>
                <a:buClr>
                  <a:srgbClr val="000000"/>
                </a:buClr>
                <a:buSzPts val="1024"/>
                <a:buChar char="●"/>
              </a:pPr>
              <a:r>
                <a:rPr lang="en-US" sz="1024"/>
                <a:t>User support via GitHub Discussions</a:t>
              </a:r>
              <a:endParaRPr sz="1024"/>
            </a:p>
            <a:p>
              <a:pPr indent="-221132" lvl="0" marL="312186" rtl="0" algn="l">
                <a:spcBef>
                  <a:spcPts val="0"/>
                </a:spcBef>
                <a:spcAft>
                  <a:spcPts val="0"/>
                </a:spcAft>
                <a:buClr>
                  <a:srgbClr val="000000"/>
                </a:buClr>
                <a:buSzPts val="1024"/>
                <a:buChar char="●"/>
              </a:pPr>
              <a:r>
                <a:rPr lang="en-US" sz="1024"/>
                <a:t>Use cases for easy spin-up</a:t>
              </a:r>
              <a:endParaRPr sz="1024"/>
            </a:p>
            <a:p>
              <a:pPr indent="-221132" lvl="0" marL="312186" rtl="0" algn="l">
                <a:spcBef>
                  <a:spcPts val="0"/>
                </a:spcBef>
                <a:spcAft>
                  <a:spcPts val="0"/>
                </a:spcAft>
                <a:buClr>
                  <a:srgbClr val="000000"/>
                </a:buClr>
                <a:buSzPts val="1024"/>
                <a:buChar char="●"/>
              </a:pPr>
              <a:r>
                <a:rPr lang="en-US" sz="1024"/>
                <a:t>Accessible installation via conda build</a:t>
              </a:r>
              <a:endParaRPr sz="1024"/>
            </a:p>
          </p:txBody>
        </p:sp>
      </p:grpSp>
      <p:sp>
        <p:nvSpPr>
          <p:cNvPr id="326" name="Google Shape;326;p46"/>
          <p:cNvSpPr/>
          <p:nvPr/>
        </p:nvSpPr>
        <p:spPr>
          <a:xfrm flipH="1">
            <a:off x="5755400" y="2883400"/>
            <a:ext cx="3168300" cy="1811700"/>
          </a:xfrm>
          <a:prstGeom prst="rect">
            <a:avLst/>
          </a:prstGeom>
          <a:solidFill>
            <a:srgbClr val="EEEEEE"/>
          </a:solidFill>
          <a:ln cap="flat" cmpd="sng" w="38100">
            <a:solidFill>
              <a:srgbClr val="1A658F"/>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a:t>METplus is open source and community driven with active partnerships in:</a:t>
            </a:r>
            <a:endParaRPr/>
          </a:p>
          <a:p>
            <a:pPr indent="0" lvl="0" marL="0" rtl="0" algn="l">
              <a:spcBef>
                <a:spcPts val="0"/>
              </a:spcBef>
              <a:spcAft>
                <a:spcPts val="0"/>
              </a:spcAft>
              <a:buNone/>
            </a:pPr>
            <a:r>
              <a:t/>
            </a:r>
            <a:endParaRPr sz="100"/>
          </a:p>
          <a:p>
            <a:pPr indent="-133350" lvl="0" marL="257175" rtl="0" algn="l">
              <a:spcBef>
                <a:spcPts val="0"/>
              </a:spcBef>
              <a:spcAft>
                <a:spcPts val="0"/>
              </a:spcAft>
              <a:buSzPts val="1200"/>
              <a:buChar char="✓"/>
            </a:pPr>
            <a:r>
              <a:rPr lang="en-US" sz="1200"/>
              <a:t>National and international operational centers </a:t>
            </a:r>
            <a:endParaRPr sz="1200"/>
          </a:p>
          <a:p>
            <a:pPr indent="0" lvl="0" marL="457200" rtl="0" algn="l">
              <a:spcBef>
                <a:spcPts val="0"/>
              </a:spcBef>
              <a:spcAft>
                <a:spcPts val="0"/>
              </a:spcAft>
              <a:buNone/>
            </a:pPr>
            <a:r>
              <a:t/>
            </a:r>
            <a:endParaRPr sz="100"/>
          </a:p>
          <a:p>
            <a:pPr indent="-133350" lvl="0" marL="257175" rtl="0" algn="l">
              <a:spcBef>
                <a:spcPts val="0"/>
              </a:spcBef>
              <a:spcAft>
                <a:spcPts val="0"/>
              </a:spcAft>
              <a:buSzPts val="1200"/>
              <a:buChar char="✓"/>
            </a:pPr>
            <a:r>
              <a:rPr lang="en-US" sz="1200"/>
              <a:t>Universities</a:t>
            </a:r>
            <a:endParaRPr sz="1200"/>
          </a:p>
          <a:p>
            <a:pPr indent="0" lvl="0" marL="457200" rtl="0" algn="l">
              <a:spcBef>
                <a:spcPts val="0"/>
              </a:spcBef>
              <a:spcAft>
                <a:spcPts val="0"/>
              </a:spcAft>
              <a:buNone/>
            </a:pPr>
            <a:r>
              <a:t/>
            </a:r>
            <a:endParaRPr sz="100"/>
          </a:p>
          <a:p>
            <a:pPr indent="-133350" lvl="0" marL="257175" rtl="0" algn="l">
              <a:spcBef>
                <a:spcPts val="0"/>
              </a:spcBef>
              <a:spcAft>
                <a:spcPts val="0"/>
              </a:spcAft>
              <a:buSzPts val="1200"/>
              <a:buChar char="✓"/>
            </a:pPr>
            <a:r>
              <a:rPr lang="en-US" sz="1200"/>
              <a:t>Research community</a:t>
            </a:r>
            <a:endParaRPr sz="1200"/>
          </a:p>
          <a:p>
            <a:pPr indent="0" lvl="0" marL="457200" rtl="0" algn="l">
              <a:spcBef>
                <a:spcPts val="0"/>
              </a:spcBef>
              <a:spcAft>
                <a:spcPts val="0"/>
              </a:spcAft>
              <a:buNone/>
            </a:pPr>
            <a:r>
              <a:t/>
            </a:r>
            <a:endParaRPr sz="100"/>
          </a:p>
          <a:p>
            <a:pPr indent="-133350" lvl="0" marL="257175" rtl="0" algn="l">
              <a:spcBef>
                <a:spcPts val="0"/>
              </a:spcBef>
              <a:spcAft>
                <a:spcPts val="0"/>
              </a:spcAft>
              <a:buSzPts val="1200"/>
              <a:buChar char="✓"/>
            </a:pPr>
            <a:r>
              <a:rPr lang="en-US" sz="1200"/>
              <a:t>Private sector</a:t>
            </a:r>
            <a:endParaRPr/>
          </a:p>
        </p:txBody>
      </p:sp>
      <p:pic>
        <p:nvPicPr>
          <p:cNvPr id="327" name="Google Shape;327;p46" title="Evaluating Global Forecasts و.png"/>
          <p:cNvPicPr preferRelativeResize="0"/>
          <p:nvPr/>
        </p:nvPicPr>
        <p:blipFill>
          <a:blip r:embed="rId3">
            <a:alphaModFix/>
          </a:blip>
          <a:stretch>
            <a:fillRect/>
          </a:stretch>
        </p:blipFill>
        <p:spPr>
          <a:xfrm>
            <a:off x="5755400" y="977888"/>
            <a:ext cx="3168300" cy="1811750"/>
          </a:xfrm>
          <a:prstGeom prst="rect">
            <a:avLst/>
          </a:prstGeom>
          <a:noFill/>
          <a:ln>
            <a:noFill/>
          </a:ln>
        </p:spPr>
      </p:pic>
      <p:pic>
        <p:nvPicPr>
          <p:cNvPr id="328" name="Google Shape;328;p46"/>
          <p:cNvPicPr preferRelativeResize="0"/>
          <p:nvPr/>
        </p:nvPicPr>
        <p:blipFill rotWithShape="1">
          <a:blip r:embed="rId4">
            <a:alphaModFix/>
          </a:blip>
          <a:srcRect b="12157" l="0" r="0" t="0"/>
          <a:stretch/>
        </p:blipFill>
        <p:spPr>
          <a:xfrm>
            <a:off x="7677793" y="4093025"/>
            <a:ext cx="1143174" cy="3914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mage-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lue-header-bar">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blue-header-bar">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blue-header-bar">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